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Design Flaws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77000" y="3999000"/>
            <a:ext cx="8455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Design Defects = Flaws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Recall that software defects consist of both flaws and bugs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Flaws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are problems in the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design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Bugs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are problems in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implementation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We avoid flaws during the design phase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According to Gary McGraw,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50% of security problems are flaws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 this phase is very important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 sz="3100">
                <a:latin typeface="Economica"/>
                <a:ea typeface="Economica"/>
                <a:cs typeface="Economica"/>
                <a:sym typeface="Economica"/>
              </a:rPr>
              <a:t>Design vs. Implementation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Many different levels of system design decisions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i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Highest level: </a:t>
            </a:r>
            <a:r>
              <a:rPr i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main actors (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processes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),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Interactions,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and programming language(s) to use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i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Next level: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decomposition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of an actor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Into modules/components,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identifying the core functionalities and how they work together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i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Next level: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how to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Implement data types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functions,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e.g., purely functionality, or using parallelism, etc.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Last two could be implementation or design, or both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distinction is a bit fuzzy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Principles and Rules:-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principle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is a high-level design goal with many possible manifestations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rule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is a specific practice that is consonant with sound design principles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difference between these two can be fuzzy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, just as design vs. implementation is fuzzy</a:t>
            </a:r>
          </a:p>
          <a:p>
            <a:pPr indent="-3683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For example, there is often a principle underlying specific practices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Principles often overlap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software design phase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tends to </a:t>
            </a:r>
            <a:r>
              <a:rPr b="1"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focus on principles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for avoiding flaws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Categories of Principles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Prevention</a:t>
            </a:r>
          </a:p>
          <a:p>
            <a:pPr indent="-342900" lvl="1" marL="914400" rtl="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Goal</a:t>
            </a:r>
            <a:r>
              <a:rPr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: Eliminate software defects entirely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Heartbleed bug would have been prevented by using a type-safe language, like Java</a:t>
            </a:r>
          </a:p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 Mitigation</a:t>
            </a:r>
          </a:p>
          <a:p>
            <a:pPr indent="-342900" lvl="1" marL="914400" rtl="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Goal</a:t>
            </a:r>
            <a:r>
              <a:rPr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: Reduce the harm from exploitation of unknown defects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Run each browser tab in a separate process, so exploitation of one tab does not yield access to data in another</a:t>
            </a:r>
          </a:p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Detection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(and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Recovery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)</a:t>
            </a:r>
          </a:p>
          <a:p>
            <a:pPr indent="-342900" lvl="1" marL="914400" rtl="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Goal</a:t>
            </a:r>
            <a:r>
              <a:rPr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: Identify and understand an attack (and undo damage)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: Monitoring (e.g., expected invariants),snapshotting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Principles: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Favor simplicity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Use fail-safe defaults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Do not expect expert users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Trust with reluctance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Employ a small trusted computing base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Grant the least privilege possible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Promote privacy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Compartmentalize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Defend in Depth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Use community resources - no security by obscurity</a:t>
            </a:r>
          </a:p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Monitor and trace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