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Economic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bold.fntdata"/><Relationship Id="rId6" Type="http://schemas.openxmlformats.org/officeDocument/2006/relationships/slide" Target="slides/slide2.xml"/><Relationship Id="rId18" Type="http://schemas.openxmlformats.org/officeDocument/2006/relationships/font" Target="fonts/Economic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30350" y="21872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Designing</a:t>
            </a:r>
            <a:r>
              <a:rPr lang="en" sz="5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lang="en" sz="50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Building </a:t>
            </a:r>
            <a:r>
              <a:rPr b="1" lang="en" sz="5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Secure Software</a:t>
            </a:r>
            <a:r>
              <a:rPr lang="en" sz="5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30350" y="386202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574" y="0"/>
            <a:ext cx="42079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35625" y="4354375"/>
            <a:ext cx="831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Co-located User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Internet user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on the same machine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other users of some service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malware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installed on a user’s laptop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Thus, can additionally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Read/write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user’s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files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(e.g., cookies) and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memory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Snoop keypresses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other events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Read/write the user’s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display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(e.g., to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spoof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indent="-342900" lvl="0" marL="4572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 attacks: Password theft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(and other credentials/secrets)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300">
                <a:latin typeface="Economica"/>
                <a:ea typeface="Economica"/>
                <a:cs typeface="Economica"/>
                <a:sym typeface="Economica"/>
              </a:rPr>
              <a:t>Threat-driven Design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Different threat models will elicit different responses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Network-only attackers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implies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message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traffic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is safe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 need to encrypt communications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is what telnet remote login software assumed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Snooping attackers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means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message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traffic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is visible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 use encrypted wifi (link layer), encrypted network layer (IPsec), or encrypted application layer (SSL)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Co-located attacker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access local files, memory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Cannot store unencrypted secrets, like passwords</a:t>
            </a:r>
          </a:p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Bad Model = Bad Security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assumptions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you make in your model are potential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holes that the adversary can exploit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E.g.,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Assuming no snooping users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no longer valid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Prevalence of </a:t>
            </a:r>
            <a:r>
              <a:rPr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wi-fi networks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 most deployments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Other mistaken assumptions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Assumption: </a:t>
            </a: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Encrypted traffic carries no information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Not true! By analyzing the size and distribution of messages, you can infer application state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Assumption: </a:t>
            </a: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Timing channels carry little information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Not true! Timing measurements of previous RSA implementations could be used eventually reveal a remote SSL secret key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Finding a good model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Compare against similar attacks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attacks does their design contend with?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Understand past attacks and attack patterns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How do they apply to your system?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Challenge assumptions in your design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happens if an assumption is untrue?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would a breach potentially cost you?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How hard would it be to get rid of an assumption, allowing for a stronger adversary?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Making secure software:-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 sz="23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Flawed approach: </a:t>
            </a: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Design and build software, and </a:t>
            </a:r>
            <a:r>
              <a:rPr b="1" lang="en" sz="23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ignore security at first</a:t>
            </a:r>
          </a:p>
          <a:p>
            <a:pPr indent="-3746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Add security once the functional requirements are satisfied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b="1" lang="en" sz="23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Better approach: </a:t>
            </a:r>
            <a:r>
              <a:rPr b="1" i="1" lang="en" sz="23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Build security in </a:t>
            </a: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from the start</a:t>
            </a:r>
          </a:p>
          <a:p>
            <a:pPr indent="-3746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Incorporate security-minded thinking into all phases of the development process.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Development process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Many development processes;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four common phases: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Requirements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Design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Implementation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Testing/assurance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Phases of development apply to the whole project, its individual components, and its refinements/iterations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Where does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security engineering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fit in?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All phases!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Software vs. Hardware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System design contains software and </a:t>
            </a:r>
            <a:r>
              <a:rPr b="1" i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hardware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Mostly, we are focusing on the software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Software is malleable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easily changed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Advantages to core functionality</a:t>
            </a:r>
          </a:p>
          <a:p>
            <a:pPr indent="-342900" lvl="1" marL="9144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Harmful to security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(and performance)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Hardware is fast,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but hard to change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Disadvantages to evolution</a:t>
            </a:r>
          </a:p>
          <a:p>
            <a:pPr indent="-342900" lvl="1" marL="9144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Advantage to security</a:t>
            </a:r>
          </a:p>
          <a:p>
            <a:pPr indent="-342900" lvl="2" marL="13716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Can’t be exploited easily, or changed by an attack.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Secure Hardware:-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Security functionality in hardware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Intel’s AES-NI implements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cryptographic instructions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Intel SGX supports “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encrypted computation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”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For cloud computing applications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Hardware primitives for security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Physically uncloneable functions (PUFs)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Source of unpredictable, but repeatable, randomness, useful for authentication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Intel MPX -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primitives for fast memory safety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enforcement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>
                <a:latin typeface="Economica"/>
                <a:ea typeface="Economica"/>
                <a:cs typeface="Economica"/>
                <a:sym typeface="Economica"/>
              </a:rPr>
              <a:t>Threat Modeling</a:t>
            </a:r>
          </a:p>
          <a:p>
            <a:pPr lvl="0">
              <a:spcBef>
                <a:spcPts val="0"/>
              </a:spcBef>
              <a:buNone/>
            </a:pPr>
            <a:r>
              <a:rPr lang="en" sz="5200">
                <a:latin typeface="Economica"/>
                <a:ea typeface="Economica"/>
                <a:cs typeface="Economica"/>
                <a:sym typeface="Economica"/>
              </a:rPr>
              <a:t>(Architectural Risk Analysis)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Threat Model:-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u="sng">
                <a:latin typeface="Economica"/>
                <a:ea typeface="Economica"/>
                <a:cs typeface="Economica"/>
                <a:sym typeface="Economica"/>
              </a:rPr>
              <a:t>threat model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makes explicit the adversary’s assumed powers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Consequence: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threat model must match reality, otherwise the risk analysis of the system will be wrong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threat model is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critically important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If you are not explicit about what the attacker can do, how can you assess whether your design will repel that attacker?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This is part of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architectural risk analysis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Network User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 (anonymous) user that can connect to a service via the network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Measure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size and and timing of requests and responses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parallel sessions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rovide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malformed inputs, malformed messages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Drop or send extra messages</a:t>
            </a:r>
          </a:p>
          <a:p>
            <a:pPr indent="-342900" lvl="0" marL="4572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 attacks: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SQL injection, XSS, CSRF, buffer overrun/ROP payloads, ….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b="1" lang="en" sz="3200">
                <a:latin typeface="Economica"/>
                <a:ea typeface="Economica"/>
                <a:cs typeface="Economica"/>
                <a:sym typeface="Economica"/>
              </a:rPr>
              <a:t>Snooping User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Internet user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on the same network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other users of some service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example, someone connected to an unencrypted wi-fi network at a coffee shop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Thus, can additionally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Read/measure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others’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messages.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Intercept, duplicate,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modify messages</a:t>
            </a:r>
          </a:p>
          <a:p>
            <a:pPr indent="-342900" lvl="0" marL="4572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 attacks: Session hijacking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(and other data theft),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privacy-violating side-channel attack, denial of service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