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6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Format string vulnerabilities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It is named for the format strings used by the printf family of library function in standard C library.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64350" y="4214425"/>
            <a:ext cx="8415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Formatted I/O :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C’s printf family supports formatted I/O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v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oid print_record(int age, char *name)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printf(“Name: %s\tAge: %d\n”,name,age);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}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Format specifiers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Position in string indicates stack argument to print.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Kind of specifier indicates type of the argument.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What’s the difference?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7825" y="1206050"/>
            <a:ext cx="5817600" cy="165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V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oid safe()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char buf[80];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if (fgets(buf, sizeof(buf), stdin==NULL)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return;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printf(“%s”, buf);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}</a:t>
            </a:r>
          </a:p>
        </p:txBody>
      </p:sp>
      <p:sp>
        <p:nvSpPr>
          <p:cNvPr id="70" name="Shape 70"/>
          <p:cNvSpPr/>
          <p:nvPr/>
        </p:nvSpPr>
        <p:spPr>
          <a:xfrm>
            <a:off x="1087750" y="3216175"/>
            <a:ext cx="5817600" cy="179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V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oid vulnerable()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char buf[80];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if (fgets(buf, sizeof(buf), stdin==NULL)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return;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printf(buf);             </a:t>
            </a:r>
            <a:r>
              <a:rPr lang="en" sz="1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Attacker controls the format string.</a:t>
            </a:r>
          </a:p>
        </p:txBody>
      </p:sp>
      <p:sp>
        <p:nvSpPr>
          <p:cNvPr id="71" name="Shape 71"/>
          <p:cNvSpPr/>
          <p:nvPr/>
        </p:nvSpPr>
        <p:spPr>
          <a:xfrm>
            <a:off x="2317525" y="4568875"/>
            <a:ext cx="283800" cy="177300"/>
          </a:xfrm>
          <a:prstGeom prst="leftArrow">
            <a:avLst>
              <a:gd fmla="val 50000" name="adj1"/>
              <a:gd fmla="val 62516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b="1" lang="en" sz="3200">
                <a:latin typeface="Economica"/>
                <a:ea typeface="Economica"/>
                <a:cs typeface="Economica"/>
                <a:sym typeface="Economica"/>
              </a:rPr>
              <a:t>Printf implementation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rintf takes variable number of arguments.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Printf pays no mind to where the stack frame “ends”</a:t>
            </a:r>
          </a:p>
          <a:p>
            <a:pPr indent="-228600" lvl="0" marL="45720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It presumes that you called it with (at least) as many arguments as specified in the format string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Format string vulnerabilities: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printf (“100% dave”);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prints stack entry 4 bytes above saved %eip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printf (“%s”)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Prints bytes pointed to by that stack entry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rintf (“%d %d %d %d …”)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Prints a series of stack entries as integers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rintf (“%08x %08x %08x %08x …”)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Same, but nicely formatted hex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rintf (“100% no way!”)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WRITES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 number 3 to address pointed to by stack entry</a:t>
            </a: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Why is this a buffer overflow?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We should think of this as a buffer overflow in the sense that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 stack itself can be viewed as a kind of buffer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 size of that buffer is determined by the number and size of the arguments passed to a function</a:t>
            </a:r>
          </a:p>
          <a:p>
            <a:pPr indent="-342900" lvl="0" marL="45720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Providing a bogus format string thus induces the program to overflow that “buffer”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