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ectools.or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nmap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.google.com/p/zaproxy/" TargetMode="External"/><Relationship Id="rId4" Type="http://schemas.openxmlformats.org/officeDocument/2006/relationships/hyperlink" Target="http://portswigger.net/burp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offensive-security.com/metasploit-unleashed/Main_Pag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kali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rand.org/pubs/reports/R609-1/index2.html" TargetMode="External"/><Relationship Id="rId4" Type="http://schemas.openxmlformats.org/officeDocument/2006/relationships/hyperlink" Target="http://www.iacertification.org/cpt_certified_penetration_tester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Penetration Testing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11700" y="3884550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Tools: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Pen testers use tools to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Probe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target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Gather information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test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hypotheses about it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Exploit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vulnerability (or attempt to)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Which tool depends on 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goal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, and 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target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an </a:t>
            </a:r>
            <a:r>
              <a:rPr b="1" lang="en" sz="1800">
                <a:solidFill>
                  <a:srgbClr val="674EA7"/>
                </a:solidFill>
                <a:latin typeface="Economica"/>
                <a:ea typeface="Economica"/>
                <a:cs typeface="Economica"/>
                <a:sym typeface="Economica"/>
              </a:rPr>
              <a:t>enterprise network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, want to find, probe, and exploit machines, routers, topology, etc.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a </a:t>
            </a:r>
            <a:r>
              <a:rPr b="1" lang="en" sz="1800">
                <a:solidFill>
                  <a:srgbClr val="8E7CC3"/>
                </a:solidFill>
                <a:latin typeface="Economica"/>
                <a:ea typeface="Economica"/>
                <a:cs typeface="Economica"/>
                <a:sym typeface="Economica"/>
              </a:rPr>
              <a:t>single machine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, want to consider installed software, running programs, interesting files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if a </a:t>
            </a:r>
            <a:r>
              <a:rPr b="1" lang="en" sz="1800">
                <a:solidFill>
                  <a:srgbClr val="8E7CC3"/>
                </a:solidFill>
                <a:latin typeface="Economica"/>
                <a:ea typeface="Economica"/>
                <a:cs typeface="Economica"/>
                <a:sym typeface="Economica"/>
              </a:rPr>
              <a:t>single program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, want to explore and exploit possible inputs and interactions</a:t>
            </a:r>
          </a:p>
          <a:p>
            <a:pPr indent="0" lvl="0" marL="2286000">
              <a:spcBef>
                <a:spcPts val="0"/>
              </a:spcBef>
              <a:buNone/>
            </a:pPr>
            <a:r>
              <a:rPr lang="en" sz="32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http://sectools.org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Nmap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 network probing: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Nmap stands for “network mapper”. Figures out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hosts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are available on the network,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services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(application name and version) those hosts are offering,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operating systems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(and OS versions) they are running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type of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packet filters/firewalls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are in use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… and more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Works by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sending raw IP packets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into the network and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observing the effects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Free, open source (commercial tools too) </a:t>
            </a: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http://nmap.org/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Finding hosts, services: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Nmap will </a:t>
            </a:r>
            <a:r>
              <a:rPr b="1" i="1" lang="en">
                <a:latin typeface="Economica"/>
                <a:ea typeface="Economica"/>
                <a:cs typeface="Economica"/>
                <a:sym typeface="Economica"/>
              </a:rPr>
              <a:t>ping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specified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range of IP addresses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ICMP Echo Request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and/or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Timestamp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request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Standard “ping” protocol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TCP SYN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port 443,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TCP SYN/ACK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port 80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Looking for running HTTPS or HTTP servers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Other things, as determined by the operator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Protocol-specific UDP packets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particular ports</a:t>
            </a:r>
          </a:p>
          <a:p>
            <a:pPr indent="-342900" lvl="2" marL="13716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Probes to other TCP ports</a:t>
            </a:r>
          </a:p>
          <a:p>
            <a:pPr indent="-342900" lvl="2" marL="13716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Probes that elicit different responses on different OSes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(“fingerprinting”)</a:t>
            </a:r>
          </a:p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Be stealthy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flurry of scanning activity may be detected</a:t>
            </a:r>
          </a:p>
          <a:p>
            <a:pPr indent="-3429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Control the rate of scanning to “work under the radar”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Zap: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OWASP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Zed Attack Proxy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(Zap)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GUI-based inspection/modification of captured packets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Can set “breakpoints” to allow packets through until a certain condition is met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Additional features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Active scanning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: attempts XSS, SQL injection, etc.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Fuzzing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: context-specific payloads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Spider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: explores a site to construct a model of its structure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Free, open-source </a:t>
            </a: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https://code.google.com/p/zaproxy/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See also the Burp suite </a:t>
            </a: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4"/>
              </a:rPr>
              <a:t>http://portswigger.net/burp/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Metasploit: 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Metasploit advanced open-source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platform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developing, testing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, and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using exploit code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Boasts an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extensible model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through which payloads, encoders, no-op generators, and exploits can be integrated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Scripting attacks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Probe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remote site looking for vulnerable services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Construct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payload based on versions, other features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Encode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payload to avoid detection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Inject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payload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Wait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shellcode to connect back; 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command prompt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Metasploit UI: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A64D79"/>
                </a:solidFill>
                <a:latin typeface="Economica"/>
                <a:ea typeface="Economica"/>
                <a:cs typeface="Economica"/>
                <a:sym typeface="Economica"/>
              </a:rPr>
              <a:t>msfconsole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—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 interactive console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for executing metasploit commands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Also web-based frontend and command-line interface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Supports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 probing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and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communications commands, payload construction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(and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encoding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)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Supports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active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(go get `em) and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passive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(wait till they come to us) attacks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A64D79"/>
                </a:solidFill>
                <a:latin typeface="Economica"/>
                <a:ea typeface="Economica"/>
                <a:cs typeface="Economica"/>
                <a:sym typeface="Economica"/>
              </a:rPr>
              <a:t>Meterpreter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- command processor injected into the target, e.g., in the memory of a compromised process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Permits the pen tester to probe more stealthily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solidFill>
                  <a:srgbClr val="A64D79"/>
                </a:solidFill>
                <a:latin typeface="Economica"/>
                <a:ea typeface="Economica"/>
                <a:cs typeface="Economica"/>
                <a:sym typeface="Economica"/>
              </a:rPr>
              <a:t>msfpayload, msfencode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— generate (stealthy) shellcode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Exploits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against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particular vulnerabilities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Along with stagers and other modifiers to generalize these exploits to different platforms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Password sniffing 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Reading unprotected passwords off of the network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Privilege escalation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After penetrating, try to get SYSTEM privileges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Keylogging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backdoors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persistent presence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… and much more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http://www.offensive-security.com/metasploit-unleashed/Main_Page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100’s of modules, scripts: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Kali: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Kali is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Linux distribution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with many open-source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pen testing tools installed and configured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ones we have already mentioned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Nmap, Zap, Metasploit, Burp Suite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dozens more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John the Ripper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password cracking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Valgrind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dynamic binary analysis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Reaver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Wifi password cracking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peepdf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for scanning PDF files for attack vectors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… and more</a:t>
            </a:r>
          </a:p>
          <a:p>
            <a:pPr indent="0" lvl="0" marL="274320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http://www.kali.org/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Ethical Hacking: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600">
                <a:latin typeface="Economica"/>
                <a:ea typeface="Economica"/>
                <a:cs typeface="Economica"/>
                <a:sym typeface="Economica"/>
              </a:rPr>
              <a:t>Penetration testing tools are meant to </a:t>
            </a:r>
            <a:r>
              <a:rPr b="1" lang="en" sz="2600">
                <a:latin typeface="Economica"/>
                <a:ea typeface="Economica"/>
                <a:cs typeface="Economica"/>
                <a:sym typeface="Economica"/>
              </a:rPr>
              <a:t>reveal security vulnerabilities</a:t>
            </a:r>
          </a:p>
          <a:p>
            <a:pPr indent="-393700" lvl="1" marL="9144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b="1" lang="en" sz="26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So they can be fixed</a:t>
            </a:r>
          </a:p>
          <a:p>
            <a:pPr indent="-3937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Not so they can be exploited in the wild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But </a:t>
            </a:r>
            <a:r>
              <a:rPr lang="en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people use tools for </a:t>
            </a:r>
            <a:r>
              <a:rPr b="1" lang="en" sz="2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nefarious purposes</a:t>
            </a:r>
          </a:p>
          <a:p>
            <a:pPr indent="-393700" lvl="1" marL="9144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b="1" lang="en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Don’t be one of them!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What is it?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Penetration testing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assesses security by actively trying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find exploitable vulnerabilities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Black hat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activity (for a good purpose). Practitioners variously called </a:t>
            </a:r>
            <a:r>
              <a:rPr b="1"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red teams</a:t>
            </a:r>
            <a:r>
              <a:rPr lang="en" sz="18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, tiger teams,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etc.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 be applied at different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levels of granularity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program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(single process)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complete application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(communicating processes)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network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of many applications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generally not libraries or incomplete pieces of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Who, and how?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Pen testers employ </a:t>
            </a:r>
            <a:r>
              <a:rPr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ingenuity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automated tools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rapidly explore a system’s attack surface, looking for weaknesses to exploit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Typically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carried out by a separate group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within, or outside, an organization, separate from developers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Avoids tunnel vision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: Same reason doctors tend to not treat themselves or their own families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Given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varied access to system internals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From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no access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, like outside attacker, to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full access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, like a knowledgable insider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1967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Ware Report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Task force of experts headed by Willis Ware of RAND Corp. formally assessed the security problem for time-sharing computer systems. Used term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“penetration”</a:t>
            </a:r>
          </a:p>
          <a:p>
            <a:pPr indent="-342900" lvl="2" marL="13716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 http://www.rand.org/pubs/reports/R609-1/index2.html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1970s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: DOD penetration testing teams emerge to assess “real” security of government computer systems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Today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: Penetration testing is expanding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Popular with students, e.g., “CTF” competitions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Many companies can be contracted to do it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IACRB Certified Penetration Tester (CPT)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4"/>
              </a:rPr>
              <a:t>http://www.iacertification.org/cpt_certified_penetration_tester.html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brief history….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Advantages: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Penetrations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are </a:t>
            </a: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certain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reproducible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, demonstrated by tests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Not hypothetical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Applied </a:t>
            </a:r>
            <a:r>
              <a:rPr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to a </a:t>
            </a: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whole component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not (code) fragments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No false alarms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“Feel good” factor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Produces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evidence of real vulnerabilities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that would otherwise have gone unfixed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Thus results in 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clear improvement to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Absence </a:t>
            </a: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of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penetrations </a:t>
            </a:r>
            <a:r>
              <a:rPr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is </a:t>
            </a: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not evidence of security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After fixing any issues there may be others still lurking</a:t>
            </a:r>
          </a:p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b="1" lang="en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Changes to the system necessitate a retest</a:t>
            </a:r>
          </a:p>
          <a:p>
            <a:pPr indent="-228600" lvl="1" marL="9144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i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Security is not compositional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: a change to one component may render another component insecure</a:t>
            </a:r>
          </a:p>
          <a:p>
            <a:pPr indent="-228600" lvl="2" marL="13716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So must retest the entire system</a:t>
            </a:r>
          </a:p>
          <a:p>
            <a:pPr indent="-228600" lvl="1" marL="9144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But changes are common!</a:t>
            </a:r>
          </a:p>
          <a:p>
            <a:pPr indent="-228600" lvl="2" marL="1371600" rtl="0">
              <a:lnSpc>
                <a:spcPct val="200000"/>
              </a:lnSpc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 be expensive to retest too frequently</a:t>
            </a:r>
          </a:p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Nevertheless, </a:t>
            </a: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penetration testing worth doing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Disadvantages: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500">
                <a:latin typeface="Economica"/>
                <a:ea typeface="Economica"/>
                <a:cs typeface="Economica"/>
                <a:sym typeface="Economica"/>
              </a:rPr>
              <a:t>Pen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228600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latin typeface="Economica"/>
                <a:ea typeface="Economica"/>
                <a:cs typeface="Economica"/>
                <a:sym typeface="Economica"/>
              </a:rPr>
              <a:t>Pen testing is both art and science!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Humans </a:t>
            </a:r>
            <a:r>
              <a:rPr b="1"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probe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b="1" lang="en" sz="2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interact </a:t>
            </a: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with a system, looking for different weaknesses or attack vectors</a:t>
            </a:r>
          </a:p>
          <a:p>
            <a:pPr indent="-3683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Employing </a:t>
            </a:r>
            <a:r>
              <a:rPr b="1" lang="en" sz="22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cleverness, adaptation, ingenuity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Once patterns of exploration and exploitation emerge, you write computer programs (tools) to do the work</a:t>
            </a:r>
          </a:p>
          <a:p>
            <a:pPr indent="-368300" lvl="1" marL="914400" rtl="0">
              <a:spcBef>
                <a:spcPts val="0"/>
              </a:spcBef>
              <a:buClr>
                <a:srgbClr val="6AA84F"/>
              </a:buClr>
              <a:buSzPct val="100000"/>
              <a:buFont typeface="Economica"/>
            </a:pPr>
            <a:r>
              <a:rPr b="1" lang="en" sz="22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Ingenuity automated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What is pen testing?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0" rtl="0">
              <a:spcBef>
                <a:spcPts val="0"/>
              </a:spcBef>
              <a:buNone/>
            </a:pPr>
            <a:r>
              <a:rPr b="1" lang="en">
                <a:solidFill>
                  <a:srgbClr val="9900FF"/>
                </a:solidFill>
                <a:latin typeface="Economica"/>
                <a:ea typeface="Economica"/>
                <a:cs typeface="Economica"/>
                <a:sym typeface="Economica"/>
              </a:rPr>
              <a:t>A pen tester approaches a target knowing …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the workings of the target domain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(e.g., the web)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 .. how systems are built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that domain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Protocols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(e.g., HTTP, TCP, …)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Languages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(e.g., PHP, Java, Ruby, …)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Frameworks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(e.g., Rails, Dream Weaver, Drupal)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.. common weaknesses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the software/system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Bugs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(e.g., SQL injections, XSS, CSRF, …)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Misconfigurations, bad design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(e.g., default passwords, “hidden” files, …)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Pen tester’s bag of tricks: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