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11" Type="http://schemas.openxmlformats.org/officeDocument/2006/relationships/slide" Target="slides/slide6.xml"/><Relationship Id="rId22" Type="http://schemas.openxmlformats.org/officeDocument/2006/relationships/font" Target="fonts/Economica-boldItalic.fntdata"/><Relationship Id="rId10" Type="http://schemas.openxmlformats.org/officeDocument/2006/relationships/slide" Target="slides/slide5.xml"/><Relationship Id="rId21" Type="http://schemas.openxmlformats.org/officeDocument/2006/relationships/font" Target="fonts/Economic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SQL Injection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311700" y="4019200"/>
            <a:ext cx="8520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823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0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Sanitizing: </a:t>
            </a:r>
            <a:r>
              <a:rPr lang="en" sz="4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Escaping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Replace problematic characters with safe ones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Change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‘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to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\’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Change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;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to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 \;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Change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-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to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  \-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Change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\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to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  \\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Hard by hand, but there are many libs and methods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magic_quotes_gpc = on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mysql_real_escape_string( 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Downside: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sometimes you want these in your SQL!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And escaping still may not be enough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828800">
              <a:spcBef>
                <a:spcPts val="0"/>
              </a:spcBef>
              <a:buNone/>
            </a:pPr>
            <a:r>
              <a:rPr b="1" lang="en" sz="40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Checking: </a:t>
            </a:r>
            <a:r>
              <a:rPr lang="en" sz="4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Whitelisting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Check that the user input is known to be safe</a:t>
            </a:r>
          </a:p>
          <a:p>
            <a:pPr indent="-3683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E.g., integer within the right range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Rationale: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Given an invalid input, </a:t>
            </a: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safer to reject than to fix</a:t>
            </a:r>
          </a:p>
          <a:p>
            <a:pPr indent="-3683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“Fixes” may result in wrong output, or vulnerabilities</a:t>
            </a:r>
          </a:p>
          <a:p>
            <a:pPr indent="-3683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i="1" lang="en" sz="2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Principle </a:t>
            </a:r>
            <a:r>
              <a:rPr lang="en" sz="2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of fail-safe defaults</a:t>
            </a: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2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Downside: </a:t>
            </a:r>
            <a:r>
              <a:rPr lang="en" sz="2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Hard for rich input!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182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Sanitization: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Prepared Statements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754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1155CC"/>
              </a:buClr>
              <a:buFont typeface="Economica"/>
            </a:pP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Treat user data according to its type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Decouple the code and the data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$result = mysql_query(*select * from Users where(name = ‘$user’ and password = ‘$pass’ );”);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$db = new mysql(“localhost”, “user”, “pass”, “DB”);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$statement = $db-&gt;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prepare(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“select * from Users where(name=? And password=?);”);     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Bind variables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Decoupling lets us compile now, before blinding the data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$statement-&gt;bind_param(“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ss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”, $user, $pass);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$statement-&gt;execute();      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Bind variables are typed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FF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 sz="4000">
                <a:latin typeface="Economica"/>
                <a:ea typeface="Economica"/>
                <a:cs typeface="Economica"/>
                <a:sym typeface="Economica"/>
              </a:rPr>
              <a:t>Also: Mitigation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For </a:t>
            </a: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defense in depth,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 you might also attempt to mitigate the effects of an attack</a:t>
            </a:r>
          </a:p>
          <a:p>
            <a:pPr indent="-3683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But should </a:t>
            </a: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always do input validation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in any case!</a:t>
            </a:r>
          </a:p>
          <a:p>
            <a:pPr indent="-368300" lvl="0" marL="457200" rtl="0">
              <a:spcBef>
                <a:spcPts val="0"/>
              </a:spcBef>
              <a:buClr>
                <a:srgbClr val="38761D"/>
              </a:buClr>
              <a:buSzPct val="100000"/>
              <a:buFont typeface="Economica"/>
            </a:pPr>
            <a:r>
              <a:rPr b="1" lang="en" sz="2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Limit privileges: </a:t>
            </a:r>
            <a:r>
              <a:rPr lang="en" sz="2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reduces power of exploitation</a:t>
            </a:r>
          </a:p>
          <a:p>
            <a:pPr indent="-3683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Can limit commands and/or tables a user can access</a:t>
            </a:r>
          </a:p>
          <a:p>
            <a:pPr indent="-3683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Allow SELECT queries on orders_Table but not on Creditcards_Table</a:t>
            </a:r>
          </a:p>
          <a:p>
            <a:pPr indent="-368300" lvl="0" marL="457200" rtl="0">
              <a:spcBef>
                <a:spcPts val="0"/>
              </a:spcBef>
              <a:buClr>
                <a:srgbClr val="38761D"/>
              </a:buClr>
              <a:buSzPct val="100000"/>
              <a:buFont typeface="Economica"/>
            </a:pPr>
            <a:r>
              <a:rPr b="1" lang="en" sz="2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Encrypt sensitive data </a:t>
            </a:r>
            <a:r>
              <a:rPr lang="en" sz="2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stored in the database; less useful if stolen</a:t>
            </a:r>
          </a:p>
          <a:p>
            <a:pPr indent="-3683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May not need to encrypt Orders_Table</a:t>
            </a:r>
          </a:p>
          <a:p>
            <a:pPr indent="-3683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But certainly encrypt Creditcards_Table.cc_numbers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b="1" lang="en" sz="3900">
                <a:latin typeface="Economica"/>
                <a:ea typeface="Economica"/>
                <a:cs typeface="Economica"/>
                <a:sym typeface="Economica"/>
              </a:rPr>
              <a:t>Server-side data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Typically want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ACID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transactions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A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tomicity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Transactions complete entirely or not at all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onsistency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database is always in a valid state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solation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Results from a transaction aren’t visible until it is complete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D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urability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Once a transaction is committed, its effects persist despite, e.g., power failures</a:t>
            </a:r>
          </a:p>
          <a:p>
            <a:pPr indent="-342900" lvl="0" marL="45720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Database Management System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(DBMSes) provide these properties (and then some)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640254" y="1465276"/>
            <a:ext cx="5863500" cy="49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70" name="Shape 70"/>
          <p:cNvSpPr txBox="1"/>
          <p:nvPr/>
        </p:nvSpPr>
        <p:spPr>
          <a:xfrm>
            <a:off x="2670426" y="320800"/>
            <a:ext cx="3322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b="1" lang="en" sz="3900">
                <a:latin typeface="Economica"/>
                <a:ea typeface="Economica"/>
                <a:cs typeface="Economica"/>
                <a:sym typeface="Economica"/>
              </a:rPr>
              <a:t>Server-side code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506435" y="1097414"/>
            <a:ext cx="939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Website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438826" y="1987326"/>
            <a:ext cx="3835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2540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20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“Login code”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(</a:t>
            </a:r>
            <a:r>
              <a:rPr b="1" lang="en" sz="2000">
                <a:solidFill>
                  <a:srgbClr val="0264C0"/>
                </a:solidFill>
                <a:latin typeface="Economica"/>
                <a:ea typeface="Economica"/>
                <a:cs typeface="Economica"/>
                <a:sym typeface="Economica"/>
              </a:rPr>
              <a:t>PHP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)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506421" y="3429525"/>
            <a:ext cx="5911799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030000"/>
                </a:solidFill>
                <a:latin typeface="Economica"/>
                <a:ea typeface="Economica"/>
                <a:cs typeface="Economica"/>
                <a:sym typeface="Economica"/>
              </a:rPr>
              <a:t>Suppose you successfully log in as $user </a:t>
            </a:r>
            <a:r>
              <a:rPr lang="en" sz="1700">
                <a:solidFill>
                  <a:srgbClr val="030000"/>
                </a:solidFill>
                <a:latin typeface="Economica"/>
                <a:ea typeface="Economica"/>
                <a:cs typeface="Economica"/>
                <a:sym typeface="Economica"/>
              </a:rPr>
              <a:t>if this returns any results</a:t>
            </a:r>
          </a:p>
          <a:p>
            <a:pPr indent="0" lvl="0" marL="12700" marR="25400" rtl="0" algn="l">
              <a:lnSpc>
                <a:spcPct val="95825"/>
              </a:lnSpc>
              <a:spcBef>
                <a:spcPts val="0"/>
              </a:spcBef>
              <a:buNone/>
            </a:pPr>
            <a:r>
              <a:t/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027468" y="4011168"/>
            <a:ext cx="3123599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23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How could you exploit this?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712275" y="2494825"/>
            <a:ext cx="6099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$result = mysql_query(“select * from Users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where(name=‘$user’ and password=‘$pass’);”);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640254" y="1130438"/>
            <a:ext cx="5863500" cy="49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1" name="Shape 81"/>
          <p:cNvSpPr/>
          <p:nvPr/>
        </p:nvSpPr>
        <p:spPr>
          <a:xfrm>
            <a:off x="1691692" y="1629204"/>
            <a:ext cx="2706300" cy="255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03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2" name="Shape 82"/>
          <p:cNvSpPr/>
          <p:nvPr/>
        </p:nvSpPr>
        <p:spPr>
          <a:xfrm>
            <a:off x="1882188" y="1415899"/>
            <a:ext cx="554700" cy="2133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</a:path>
              <a:path extrusionOk="0" h="120000" w="120000">
                <a:moveTo>
                  <a:pt x="0" y="120000"/>
                </a:moveTo>
                <a:lnTo>
                  <a:pt x="120000" y="0"/>
                </a:lnTo>
              </a:path>
            </a:pathLst>
          </a:custGeom>
          <a:noFill/>
          <a:ln cap="flat" cmpd="sng" w="2030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3" name="Shape 83"/>
          <p:cNvSpPr/>
          <p:nvPr/>
        </p:nvSpPr>
        <p:spPr>
          <a:xfrm>
            <a:off x="2815881" y="1420537"/>
            <a:ext cx="1181100" cy="2040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120000" y="120000"/>
                </a:lnTo>
              </a:path>
            </a:pathLst>
          </a:custGeom>
          <a:noFill/>
          <a:ln cap="flat" cmpd="sng" w="2030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4" name="Shape 84"/>
          <p:cNvSpPr txBox="1"/>
          <p:nvPr/>
        </p:nvSpPr>
        <p:spPr>
          <a:xfrm>
            <a:off x="3003154" y="267300"/>
            <a:ext cx="3284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b="1" lang="en" sz="4000">
                <a:latin typeface="Economica"/>
                <a:ea typeface="Economica"/>
                <a:cs typeface="Economica"/>
                <a:sym typeface="Economica"/>
              </a:rPr>
              <a:t>SQL </a:t>
            </a:r>
            <a:r>
              <a:rPr b="1" lang="en" sz="4000">
                <a:latin typeface="Economica"/>
                <a:ea typeface="Economica"/>
                <a:cs typeface="Economica"/>
                <a:sym typeface="Economica"/>
              </a:rPr>
              <a:t>injection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691692" y="1555629"/>
            <a:ext cx="2706300" cy="255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500"/>
          </a:p>
          <a:p>
            <a:pPr indent="-12700" lvl="0" marL="381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Courier New"/>
                <a:ea typeface="Courier New"/>
                <a:cs typeface="Courier New"/>
                <a:sym typeface="Courier New"/>
              </a:rPr>
              <a:t>frank’ OR 1=1); --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799225" y="2461400"/>
            <a:ext cx="54780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$result = mysql_query(“select * from Users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where(name=‘$user’ and password=‘$pass’);”);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$result = mysql_query(“select * from Users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where(name=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‘frank’ OR 1=1);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   and password=‘whocares’);”);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580054" y="1200663"/>
            <a:ext cx="5863500" cy="49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2" name="Shape 92"/>
          <p:cNvSpPr/>
          <p:nvPr/>
        </p:nvSpPr>
        <p:spPr>
          <a:xfrm>
            <a:off x="1613667" y="1725304"/>
            <a:ext cx="5200200" cy="255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03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3" name="Shape 93"/>
          <p:cNvSpPr/>
          <p:nvPr/>
        </p:nvSpPr>
        <p:spPr>
          <a:xfrm>
            <a:off x="1828688" y="1511999"/>
            <a:ext cx="554700" cy="2132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</a:path>
              <a:path extrusionOk="0" h="120000" w="120000">
                <a:moveTo>
                  <a:pt x="0" y="120000"/>
                </a:moveTo>
                <a:lnTo>
                  <a:pt x="120000" y="0"/>
                </a:lnTo>
              </a:path>
            </a:pathLst>
          </a:custGeom>
          <a:noFill/>
          <a:ln cap="flat" cmpd="sng" w="2030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4" name="Shape 94"/>
          <p:cNvSpPr/>
          <p:nvPr/>
        </p:nvSpPr>
        <p:spPr>
          <a:xfrm>
            <a:off x="2675406" y="1518612"/>
            <a:ext cx="3732300" cy="20009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120000" y="120000"/>
                </a:lnTo>
              </a:path>
            </a:pathLst>
          </a:custGeom>
          <a:noFill/>
          <a:ln cap="flat" cmpd="sng" w="2030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5" name="Shape 95"/>
          <p:cNvSpPr txBox="1"/>
          <p:nvPr/>
        </p:nvSpPr>
        <p:spPr>
          <a:xfrm>
            <a:off x="3282677" y="407750"/>
            <a:ext cx="2757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b="1" lang="en" sz="4000">
                <a:latin typeface="Economica"/>
                <a:ea typeface="Economica"/>
                <a:cs typeface="Economica"/>
                <a:sym typeface="Economica"/>
              </a:rPr>
              <a:t>SQL </a:t>
            </a:r>
            <a:r>
              <a:rPr b="1" lang="en" sz="4000">
                <a:latin typeface="Economica"/>
                <a:ea typeface="Economica"/>
                <a:cs typeface="Economica"/>
                <a:sym typeface="Economica"/>
              </a:rPr>
              <a:t>injection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968702" y="4002605"/>
            <a:ext cx="5223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Can chain together statements with semicolon:</a:t>
            </a:r>
          </a:p>
          <a:p>
            <a:pPr indent="-12700" lvl="0" marL="825500" marR="838200" rtl="0" algn="ctr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STATEMENT 1 ; STATEMENT 2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658267" y="1663954"/>
            <a:ext cx="5200199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500"/>
          </a:p>
          <a:p>
            <a:pPr indent="-12700" lvl="0" marL="381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Courier New"/>
                <a:ea typeface="Courier New"/>
                <a:cs typeface="Courier New"/>
                <a:sym typeface="Courier New"/>
              </a:rPr>
              <a:t>frank’ OR 1=1); DROP TABLE Users; --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613675" y="2347050"/>
            <a:ext cx="5829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$result = mysql_query(“select * from Users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where(name=‘$user’ and password=‘$pass’);”);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$result = mysql_query(“select * from Users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where(name=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‘frank’ OR 1=1);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387350" lvl="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Drop Table Users;   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   and password=‘whocares’);”);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SQL injection 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countermeasures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1427017" y="1479176"/>
            <a:ext cx="6289800" cy="40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030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0" name="Shape 110"/>
          <p:cNvSpPr/>
          <p:nvPr/>
        </p:nvSpPr>
        <p:spPr>
          <a:xfrm>
            <a:off x="4231178" y="2466396"/>
            <a:ext cx="2117100" cy="419700"/>
          </a:xfrm>
          <a:custGeom>
            <a:pathLst>
              <a:path extrusionOk="0" h="120000" w="120000">
                <a:moveTo>
                  <a:pt x="102804" y="98630"/>
                </a:moveTo>
                <a:lnTo>
                  <a:pt x="102664" y="99456"/>
                </a:lnTo>
                <a:lnTo>
                  <a:pt x="103075" y="100262"/>
                </a:lnTo>
                <a:lnTo>
                  <a:pt x="102906" y="97128"/>
                </a:lnTo>
                <a:lnTo>
                  <a:pt x="102804" y="98630"/>
                </a:lnTo>
                <a:close/>
              </a:path>
              <a:path extrusionOk="0" h="120000" w="120000">
                <a:moveTo>
                  <a:pt x="102497" y="96744"/>
                </a:moveTo>
                <a:lnTo>
                  <a:pt x="102610" y="99352"/>
                </a:lnTo>
                <a:lnTo>
                  <a:pt x="102692" y="95873"/>
                </a:lnTo>
                <a:lnTo>
                  <a:pt x="102611" y="95616"/>
                </a:lnTo>
                <a:lnTo>
                  <a:pt x="102166" y="94803"/>
                </a:lnTo>
                <a:lnTo>
                  <a:pt x="102411" y="98188"/>
                </a:lnTo>
                <a:lnTo>
                  <a:pt x="102610" y="99352"/>
                </a:lnTo>
                <a:lnTo>
                  <a:pt x="102497" y="96744"/>
                </a:lnTo>
                <a:close/>
              </a:path>
              <a:path extrusionOk="0" h="120000" w="120000">
                <a:moveTo>
                  <a:pt x="107640" y="87751"/>
                </a:moveTo>
                <a:lnTo>
                  <a:pt x="107797" y="87897"/>
                </a:lnTo>
                <a:lnTo>
                  <a:pt x="107971" y="87768"/>
                </a:lnTo>
                <a:lnTo>
                  <a:pt x="108223" y="87158"/>
                </a:lnTo>
                <a:lnTo>
                  <a:pt x="108216" y="86992"/>
                </a:lnTo>
                <a:lnTo>
                  <a:pt x="108050" y="87129"/>
                </a:lnTo>
                <a:lnTo>
                  <a:pt x="107824" y="87429"/>
                </a:lnTo>
                <a:lnTo>
                  <a:pt x="107640" y="87751"/>
                </a:lnTo>
                <a:close/>
              </a:path>
              <a:path extrusionOk="0" h="120000" w="120000">
                <a:moveTo>
                  <a:pt x="113222" y="78560"/>
                </a:moveTo>
                <a:lnTo>
                  <a:pt x="113339" y="78681"/>
                </a:lnTo>
                <a:lnTo>
                  <a:pt x="113510" y="78566"/>
                </a:lnTo>
                <a:lnTo>
                  <a:pt x="113682" y="77829"/>
                </a:lnTo>
                <a:lnTo>
                  <a:pt x="113572" y="77803"/>
                </a:lnTo>
                <a:lnTo>
                  <a:pt x="113359" y="78157"/>
                </a:lnTo>
                <a:lnTo>
                  <a:pt x="113222" y="78560"/>
                </a:lnTo>
                <a:close/>
              </a:path>
              <a:path extrusionOk="0" h="120000" w="120000">
                <a:moveTo>
                  <a:pt x="114425" y="78080"/>
                </a:moveTo>
                <a:lnTo>
                  <a:pt x="114466" y="78139"/>
                </a:lnTo>
                <a:lnTo>
                  <a:pt x="114509" y="78885"/>
                </a:lnTo>
                <a:lnTo>
                  <a:pt x="114530" y="79743"/>
                </a:lnTo>
                <a:lnTo>
                  <a:pt x="114506" y="80139"/>
                </a:lnTo>
                <a:lnTo>
                  <a:pt x="114413" y="79501"/>
                </a:lnTo>
                <a:lnTo>
                  <a:pt x="114412" y="79280"/>
                </a:lnTo>
                <a:lnTo>
                  <a:pt x="114425" y="78080"/>
                </a:lnTo>
                <a:lnTo>
                  <a:pt x="114251" y="77618"/>
                </a:lnTo>
                <a:lnTo>
                  <a:pt x="114451" y="83761"/>
                </a:lnTo>
                <a:lnTo>
                  <a:pt x="114715" y="83540"/>
                </a:lnTo>
                <a:lnTo>
                  <a:pt x="114747" y="75752"/>
                </a:lnTo>
                <a:lnTo>
                  <a:pt x="114506" y="76597"/>
                </a:lnTo>
                <a:lnTo>
                  <a:pt x="114425" y="78080"/>
                </a:lnTo>
                <a:close/>
              </a:path>
              <a:path extrusionOk="0" h="120000" w="120000">
                <a:moveTo>
                  <a:pt x="113835" y="84483"/>
                </a:moveTo>
                <a:lnTo>
                  <a:pt x="114100" y="84124"/>
                </a:lnTo>
                <a:lnTo>
                  <a:pt x="114451" y="83761"/>
                </a:lnTo>
                <a:lnTo>
                  <a:pt x="114251" y="77618"/>
                </a:lnTo>
                <a:lnTo>
                  <a:pt x="113954" y="77393"/>
                </a:lnTo>
                <a:lnTo>
                  <a:pt x="114133" y="77983"/>
                </a:lnTo>
                <a:lnTo>
                  <a:pt x="114117" y="78537"/>
                </a:lnTo>
                <a:lnTo>
                  <a:pt x="113835" y="84483"/>
                </a:lnTo>
                <a:close/>
              </a:path>
              <a:path extrusionOk="0" h="120000" w="120000">
                <a:moveTo>
                  <a:pt x="113806" y="84710"/>
                </a:moveTo>
                <a:lnTo>
                  <a:pt x="113835" y="84483"/>
                </a:lnTo>
                <a:lnTo>
                  <a:pt x="114117" y="78537"/>
                </a:lnTo>
                <a:lnTo>
                  <a:pt x="113792" y="79197"/>
                </a:lnTo>
                <a:lnTo>
                  <a:pt x="113782" y="79185"/>
                </a:lnTo>
                <a:lnTo>
                  <a:pt x="113742" y="79866"/>
                </a:lnTo>
                <a:lnTo>
                  <a:pt x="113671" y="80608"/>
                </a:lnTo>
                <a:lnTo>
                  <a:pt x="113519" y="81272"/>
                </a:lnTo>
                <a:lnTo>
                  <a:pt x="113474" y="84556"/>
                </a:lnTo>
                <a:lnTo>
                  <a:pt x="113839" y="84835"/>
                </a:lnTo>
                <a:lnTo>
                  <a:pt x="114161" y="84677"/>
                </a:lnTo>
                <a:lnTo>
                  <a:pt x="113806" y="84710"/>
                </a:lnTo>
                <a:close/>
              </a:path>
              <a:path extrusionOk="0" h="120000" w="120000">
                <a:moveTo>
                  <a:pt x="115351" y="74773"/>
                </a:moveTo>
                <a:lnTo>
                  <a:pt x="115076" y="75611"/>
                </a:lnTo>
                <a:lnTo>
                  <a:pt x="115216" y="75941"/>
                </a:lnTo>
                <a:lnTo>
                  <a:pt x="115357" y="75257"/>
                </a:lnTo>
                <a:lnTo>
                  <a:pt x="115351" y="74773"/>
                </a:lnTo>
                <a:close/>
              </a:path>
              <a:path extrusionOk="0" h="120000" w="120000">
                <a:moveTo>
                  <a:pt x="115995" y="74522"/>
                </a:moveTo>
                <a:lnTo>
                  <a:pt x="116062" y="80992"/>
                </a:lnTo>
                <a:lnTo>
                  <a:pt x="116256" y="78896"/>
                </a:lnTo>
                <a:lnTo>
                  <a:pt x="116456" y="78623"/>
                </a:lnTo>
                <a:lnTo>
                  <a:pt x="116537" y="80206"/>
                </a:lnTo>
                <a:lnTo>
                  <a:pt x="116573" y="78477"/>
                </a:lnTo>
                <a:lnTo>
                  <a:pt x="117029" y="77208"/>
                </a:lnTo>
                <a:lnTo>
                  <a:pt x="116689" y="71697"/>
                </a:lnTo>
                <a:lnTo>
                  <a:pt x="116482" y="72469"/>
                </a:lnTo>
                <a:lnTo>
                  <a:pt x="116267" y="73137"/>
                </a:lnTo>
                <a:lnTo>
                  <a:pt x="116088" y="73547"/>
                </a:lnTo>
                <a:lnTo>
                  <a:pt x="115995" y="74522"/>
                </a:lnTo>
                <a:close/>
              </a:path>
              <a:path extrusionOk="0" h="120000" w="120000">
                <a:moveTo>
                  <a:pt x="117010" y="68852"/>
                </a:moveTo>
                <a:lnTo>
                  <a:pt x="116684" y="69503"/>
                </a:lnTo>
                <a:lnTo>
                  <a:pt x="116833" y="70283"/>
                </a:lnTo>
                <a:lnTo>
                  <a:pt x="116907" y="70451"/>
                </a:lnTo>
                <a:lnTo>
                  <a:pt x="117029" y="77208"/>
                </a:lnTo>
                <a:lnTo>
                  <a:pt x="117284" y="70089"/>
                </a:lnTo>
                <a:lnTo>
                  <a:pt x="117323" y="69022"/>
                </a:lnTo>
                <a:lnTo>
                  <a:pt x="117010" y="68852"/>
                </a:lnTo>
                <a:close/>
              </a:path>
              <a:path extrusionOk="0" h="120000" w="120000">
                <a:moveTo>
                  <a:pt x="116604" y="69304"/>
                </a:moveTo>
                <a:lnTo>
                  <a:pt x="116564" y="70653"/>
                </a:lnTo>
                <a:lnTo>
                  <a:pt x="116581" y="70622"/>
                </a:lnTo>
                <a:lnTo>
                  <a:pt x="116833" y="70283"/>
                </a:lnTo>
                <a:lnTo>
                  <a:pt x="116684" y="69503"/>
                </a:lnTo>
                <a:lnTo>
                  <a:pt x="116604" y="69304"/>
                </a:lnTo>
                <a:close/>
              </a:path>
              <a:path extrusionOk="0" h="120000" w="120000">
                <a:moveTo>
                  <a:pt x="117210" y="66981"/>
                </a:moveTo>
                <a:lnTo>
                  <a:pt x="117089" y="67074"/>
                </a:lnTo>
                <a:lnTo>
                  <a:pt x="117221" y="67731"/>
                </a:lnTo>
                <a:lnTo>
                  <a:pt x="117451" y="67123"/>
                </a:lnTo>
                <a:lnTo>
                  <a:pt x="117210" y="66981"/>
                </a:lnTo>
                <a:close/>
              </a:path>
              <a:path extrusionOk="0" h="120000" w="120000">
                <a:moveTo>
                  <a:pt x="117746" y="75632"/>
                </a:moveTo>
                <a:lnTo>
                  <a:pt x="117768" y="75179"/>
                </a:lnTo>
                <a:lnTo>
                  <a:pt x="117747" y="70470"/>
                </a:lnTo>
                <a:lnTo>
                  <a:pt x="117670" y="70514"/>
                </a:lnTo>
                <a:lnTo>
                  <a:pt x="117627" y="76796"/>
                </a:lnTo>
                <a:lnTo>
                  <a:pt x="117821" y="76090"/>
                </a:lnTo>
                <a:lnTo>
                  <a:pt x="117881" y="75647"/>
                </a:lnTo>
                <a:lnTo>
                  <a:pt x="117746" y="75632"/>
                </a:lnTo>
                <a:close/>
              </a:path>
              <a:path extrusionOk="0" h="120000" w="120000">
                <a:moveTo>
                  <a:pt x="117501" y="71831"/>
                </a:moveTo>
                <a:lnTo>
                  <a:pt x="117356" y="71135"/>
                </a:lnTo>
                <a:lnTo>
                  <a:pt x="117358" y="77599"/>
                </a:lnTo>
                <a:lnTo>
                  <a:pt x="117627" y="76796"/>
                </a:lnTo>
                <a:lnTo>
                  <a:pt x="117670" y="70514"/>
                </a:lnTo>
                <a:lnTo>
                  <a:pt x="117501" y="71831"/>
                </a:lnTo>
                <a:close/>
              </a:path>
              <a:path extrusionOk="0" h="120000" w="120000">
                <a:moveTo>
                  <a:pt x="117356" y="71135"/>
                </a:moveTo>
                <a:lnTo>
                  <a:pt x="117335" y="71086"/>
                </a:lnTo>
                <a:lnTo>
                  <a:pt x="117284" y="70089"/>
                </a:lnTo>
                <a:lnTo>
                  <a:pt x="117029" y="77208"/>
                </a:lnTo>
                <a:lnTo>
                  <a:pt x="117006" y="77301"/>
                </a:lnTo>
                <a:lnTo>
                  <a:pt x="117075" y="78335"/>
                </a:lnTo>
                <a:lnTo>
                  <a:pt x="117358" y="77599"/>
                </a:lnTo>
                <a:lnTo>
                  <a:pt x="117356" y="71135"/>
                </a:lnTo>
                <a:close/>
              </a:path>
              <a:path extrusionOk="0" h="120000" w="120000">
                <a:moveTo>
                  <a:pt x="117323" y="69022"/>
                </a:moveTo>
                <a:lnTo>
                  <a:pt x="117284" y="70089"/>
                </a:lnTo>
                <a:lnTo>
                  <a:pt x="117611" y="69655"/>
                </a:lnTo>
                <a:lnTo>
                  <a:pt x="117380" y="68049"/>
                </a:lnTo>
                <a:lnTo>
                  <a:pt x="117323" y="69022"/>
                </a:lnTo>
                <a:close/>
              </a:path>
              <a:path extrusionOk="0" h="120000" w="120000">
                <a:moveTo>
                  <a:pt x="116845" y="70973"/>
                </a:moveTo>
                <a:lnTo>
                  <a:pt x="116689" y="71697"/>
                </a:lnTo>
                <a:lnTo>
                  <a:pt x="117029" y="77208"/>
                </a:lnTo>
                <a:lnTo>
                  <a:pt x="116907" y="70451"/>
                </a:lnTo>
                <a:lnTo>
                  <a:pt x="116845" y="70973"/>
                </a:lnTo>
                <a:close/>
              </a:path>
              <a:path extrusionOk="0" h="120000" w="120000">
                <a:moveTo>
                  <a:pt x="116537" y="80206"/>
                </a:moveTo>
                <a:lnTo>
                  <a:pt x="116456" y="78623"/>
                </a:lnTo>
                <a:lnTo>
                  <a:pt x="116364" y="79278"/>
                </a:lnTo>
                <a:lnTo>
                  <a:pt x="116256" y="78896"/>
                </a:lnTo>
                <a:lnTo>
                  <a:pt x="116062" y="80992"/>
                </a:lnTo>
                <a:lnTo>
                  <a:pt x="116537" y="80206"/>
                </a:lnTo>
                <a:close/>
              </a:path>
              <a:path extrusionOk="0" h="120000" w="120000">
                <a:moveTo>
                  <a:pt x="117006" y="77301"/>
                </a:moveTo>
                <a:lnTo>
                  <a:pt x="116743" y="78486"/>
                </a:lnTo>
                <a:lnTo>
                  <a:pt x="116838" y="78838"/>
                </a:lnTo>
                <a:lnTo>
                  <a:pt x="117075" y="78335"/>
                </a:lnTo>
                <a:lnTo>
                  <a:pt x="117006" y="77301"/>
                </a:lnTo>
                <a:close/>
              </a:path>
              <a:path extrusionOk="0" h="120000" w="120000">
                <a:moveTo>
                  <a:pt x="119715" y="65972"/>
                </a:moveTo>
                <a:lnTo>
                  <a:pt x="119605" y="65164"/>
                </a:lnTo>
                <a:lnTo>
                  <a:pt x="119345" y="64595"/>
                </a:lnTo>
                <a:lnTo>
                  <a:pt x="119084" y="64971"/>
                </a:lnTo>
                <a:lnTo>
                  <a:pt x="119118" y="67305"/>
                </a:lnTo>
                <a:lnTo>
                  <a:pt x="119188" y="65981"/>
                </a:lnTo>
                <a:lnTo>
                  <a:pt x="119526" y="66317"/>
                </a:lnTo>
                <a:lnTo>
                  <a:pt x="119715" y="65972"/>
                </a:lnTo>
                <a:close/>
              </a:path>
              <a:path extrusionOk="0" h="120000" w="120000">
                <a:moveTo>
                  <a:pt x="118850" y="70305"/>
                </a:moveTo>
                <a:lnTo>
                  <a:pt x="118725" y="70958"/>
                </a:lnTo>
                <a:lnTo>
                  <a:pt x="118778" y="72104"/>
                </a:lnTo>
                <a:lnTo>
                  <a:pt x="118833" y="71875"/>
                </a:lnTo>
                <a:lnTo>
                  <a:pt x="118995" y="70785"/>
                </a:lnTo>
                <a:lnTo>
                  <a:pt x="118992" y="70002"/>
                </a:lnTo>
                <a:lnTo>
                  <a:pt x="118850" y="70305"/>
                </a:lnTo>
                <a:close/>
              </a:path>
              <a:path extrusionOk="0" h="120000" w="120000">
                <a:moveTo>
                  <a:pt x="118432" y="72434"/>
                </a:moveTo>
                <a:lnTo>
                  <a:pt x="118778" y="72104"/>
                </a:lnTo>
                <a:lnTo>
                  <a:pt x="118725" y="70958"/>
                </a:lnTo>
                <a:lnTo>
                  <a:pt x="118514" y="63586"/>
                </a:lnTo>
                <a:lnTo>
                  <a:pt x="118346" y="73367"/>
                </a:lnTo>
                <a:lnTo>
                  <a:pt x="118430" y="73115"/>
                </a:lnTo>
                <a:lnTo>
                  <a:pt x="118432" y="72434"/>
                </a:lnTo>
                <a:close/>
              </a:path>
              <a:path extrusionOk="0" h="120000" w="120000">
                <a:moveTo>
                  <a:pt x="115900" y="75402"/>
                </a:moveTo>
                <a:lnTo>
                  <a:pt x="115597" y="73798"/>
                </a:lnTo>
                <a:lnTo>
                  <a:pt x="116062" y="80992"/>
                </a:lnTo>
                <a:lnTo>
                  <a:pt x="115995" y="74522"/>
                </a:lnTo>
                <a:lnTo>
                  <a:pt x="115900" y="75402"/>
                </a:lnTo>
                <a:close/>
              </a:path>
              <a:path extrusionOk="0" h="120000" w="120000">
                <a:moveTo>
                  <a:pt x="113742" y="79866"/>
                </a:moveTo>
                <a:lnTo>
                  <a:pt x="113782" y="79185"/>
                </a:lnTo>
                <a:lnTo>
                  <a:pt x="113492" y="79521"/>
                </a:lnTo>
                <a:lnTo>
                  <a:pt x="113233" y="80614"/>
                </a:lnTo>
                <a:lnTo>
                  <a:pt x="113530" y="87204"/>
                </a:lnTo>
                <a:lnTo>
                  <a:pt x="113797" y="86320"/>
                </a:lnTo>
                <a:lnTo>
                  <a:pt x="114381" y="85381"/>
                </a:lnTo>
                <a:lnTo>
                  <a:pt x="113885" y="85588"/>
                </a:lnTo>
                <a:lnTo>
                  <a:pt x="113474" y="84556"/>
                </a:lnTo>
                <a:lnTo>
                  <a:pt x="113439" y="81194"/>
                </a:lnTo>
                <a:lnTo>
                  <a:pt x="113585" y="79707"/>
                </a:lnTo>
                <a:lnTo>
                  <a:pt x="113742" y="79866"/>
                </a:lnTo>
                <a:close/>
              </a:path>
              <a:path extrusionOk="0" h="120000" w="120000">
                <a:moveTo>
                  <a:pt x="113035" y="81639"/>
                </a:moveTo>
                <a:lnTo>
                  <a:pt x="112927" y="81771"/>
                </a:lnTo>
                <a:lnTo>
                  <a:pt x="112997" y="88093"/>
                </a:lnTo>
                <a:lnTo>
                  <a:pt x="113530" y="87204"/>
                </a:lnTo>
                <a:lnTo>
                  <a:pt x="113233" y="80614"/>
                </a:lnTo>
                <a:lnTo>
                  <a:pt x="113035" y="81639"/>
                </a:lnTo>
                <a:close/>
              </a:path>
              <a:path extrusionOk="0" h="120000" w="120000">
                <a:moveTo>
                  <a:pt x="114161" y="84677"/>
                </a:moveTo>
                <a:lnTo>
                  <a:pt x="113839" y="84835"/>
                </a:lnTo>
                <a:lnTo>
                  <a:pt x="113885" y="85588"/>
                </a:lnTo>
                <a:lnTo>
                  <a:pt x="114381" y="85381"/>
                </a:lnTo>
                <a:lnTo>
                  <a:pt x="114584" y="84497"/>
                </a:lnTo>
                <a:lnTo>
                  <a:pt x="114161" y="84677"/>
                </a:lnTo>
                <a:close/>
              </a:path>
              <a:path extrusionOk="0" h="120000" w="120000">
                <a:moveTo>
                  <a:pt x="111276" y="83412"/>
                </a:moveTo>
                <a:lnTo>
                  <a:pt x="110859" y="84049"/>
                </a:lnTo>
                <a:lnTo>
                  <a:pt x="110886" y="84212"/>
                </a:lnTo>
                <a:lnTo>
                  <a:pt x="111118" y="84054"/>
                </a:lnTo>
                <a:lnTo>
                  <a:pt x="111318" y="83725"/>
                </a:lnTo>
                <a:lnTo>
                  <a:pt x="111276" y="83412"/>
                </a:lnTo>
                <a:close/>
              </a:path>
              <a:path extrusionOk="0" h="120000" w="120000">
                <a:moveTo>
                  <a:pt x="109837" y="34646"/>
                </a:moveTo>
                <a:lnTo>
                  <a:pt x="110048" y="33626"/>
                </a:lnTo>
                <a:lnTo>
                  <a:pt x="109999" y="33610"/>
                </a:lnTo>
                <a:lnTo>
                  <a:pt x="109747" y="33806"/>
                </a:lnTo>
                <a:lnTo>
                  <a:pt x="109734" y="34403"/>
                </a:lnTo>
                <a:lnTo>
                  <a:pt x="109878" y="34958"/>
                </a:lnTo>
                <a:lnTo>
                  <a:pt x="109837" y="34646"/>
                </a:lnTo>
                <a:close/>
              </a:path>
              <a:path extrusionOk="0" h="120000" w="120000">
                <a:moveTo>
                  <a:pt x="110452" y="84007"/>
                </a:moveTo>
                <a:lnTo>
                  <a:pt x="110440" y="84455"/>
                </a:lnTo>
                <a:lnTo>
                  <a:pt x="110734" y="83813"/>
                </a:lnTo>
                <a:lnTo>
                  <a:pt x="110864" y="83030"/>
                </a:lnTo>
                <a:lnTo>
                  <a:pt x="110452" y="84007"/>
                </a:lnTo>
                <a:close/>
              </a:path>
              <a:path extrusionOk="0" h="120000" w="120000">
                <a:moveTo>
                  <a:pt x="110092" y="33351"/>
                </a:moveTo>
                <a:lnTo>
                  <a:pt x="110106" y="33346"/>
                </a:lnTo>
                <a:lnTo>
                  <a:pt x="110220" y="27837"/>
                </a:lnTo>
                <a:lnTo>
                  <a:pt x="109937" y="28203"/>
                </a:lnTo>
                <a:lnTo>
                  <a:pt x="109696" y="27554"/>
                </a:lnTo>
                <a:lnTo>
                  <a:pt x="109500" y="26367"/>
                </a:lnTo>
                <a:lnTo>
                  <a:pt x="109230" y="25463"/>
                </a:lnTo>
                <a:lnTo>
                  <a:pt x="108973" y="32367"/>
                </a:lnTo>
                <a:lnTo>
                  <a:pt x="110092" y="33351"/>
                </a:lnTo>
                <a:close/>
              </a:path>
              <a:path extrusionOk="0" h="120000" w="120000">
                <a:moveTo>
                  <a:pt x="111098" y="29547"/>
                </a:moveTo>
                <a:lnTo>
                  <a:pt x="111023" y="28690"/>
                </a:lnTo>
                <a:lnTo>
                  <a:pt x="110905" y="27822"/>
                </a:lnTo>
                <a:lnTo>
                  <a:pt x="110664" y="27389"/>
                </a:lnTo>
                <a:lnTo>
                  <a:pt x="110456" y="32710"/>
                </a:lnTo>
                <a:lnTo>
                  <a:pt x="110618" y="32745"/>
                </a:lnTo>
                <a:lnTo>
                  <a:pt x="110834" y="32978"/>
                </a:lnTo>
                <a:lnTo>
                  <a:pt x="111151" y="34690"/>
                </a:lnTo>
                <a:lnTo>
                  <a:pt x="111098" y="29547"/>
                </a:lnTo>
                <a:close/>
              </a:path>
              <a:path extrusionOk="0" h="120000" w="120000">
                <a:moveTo>
                  <a:pt x="110387" y="33740"/>
                </a:moveTo>
                <a:lnTo>
                  <a:pt x="110805" y="34124"/>
                </a:lnTo>
                <a:lnTo>
                  <a:pt x="110456" y="32710"/>
                </a:lnTo>
                <a:lnTo>
                  <a:pt x="110664" y="27389"/>
                </a:lnTo>
                <a:lnTo>
                  <a:pt x="110220" y="27837"/>
                </a:lnTo>
                <a:lnTo>
                  <a:pt x="110106" y="33346"/>
                </a:lnTo>
                <a:lnTo>
                  <a:pt x="110048" y="33626"/>
                </a:lnTo>
                <a:lnTo>
                  <a:pt x="110387" y="33740"/>
                </a:lnTo>
                <a:close/>
              </a:path>
              <a:path extrusionOk="0" h="120000" w="120000">
                <a:moveTo>
                  <a:pt x="111731" y="30568"/>
                </a:moveTo>
                <a:lnTo>
                  <a:pt x="111733" y="29661"/>
                </a:lnTo>
                <a:lnTo>
                  <a:pt x="111520" y="29146"/>
                </a:lnTo>
                <a:lnTo>
                  <a:pt x="111442" y="29437"/>
                </a:lnTo>
                <a:lnTo>
                  <a:pt x="111212" y="29945"/>
                </a:lnTo>
                <a:lnTo>
                  <a:pt x="111098" y="29547"/>
                </a:lnTo>
                <a:lnTo>
                  <a:pt x="111151" y="34690"/>
                </a:lnTo>
                <a:lnTo>
                  <a:pt x="111318" y="35363"/>
                </a:lnTo>
                <a:lnTo>
                  <a:pt x="111541" y="36928"/>
                </a:lnTo>
                <a:lnTo>
                  <a:pt x="111553" y="35906"/>
                </a:lnTo>
                <a:lnTo>
                  <a:pt x="111731" y="30568"/>
                </a:lnTo>
                <a:close/>
              </a:path>
              <a:path extrusionOk="0" h="120000" w="120000">
                <a:moveTo>
                  <a:pt x="110805" y="34124"/>
                </a:moveTo>
                <a:lnTo>
                  <a:pt x="111151" y="34690"/>
                </a:lnTo>
                <a:lnTo>
                  <a:pt x="110834" y="32978"/>
                </a:lnTo>
                <a:lnTo>
                  <a:pt x="110769" y="33195"/>
                </a:lnTo>
                <a:lnTo>
                  <a:pt x="110681" y="33088"/>
                </a:lnTo>
                <a:lnTo>
                  <a:pt x="110456" y="32710"/>
                </a:lnTo>
                <a:lnTo>
                  <a:pt x="110805" y="34124"/>
                </a:lnTo>
                <a:close/>
              </a:path>
              <a:path extrusionOk="0" h="120000" w="120000">
                <a:moveTo>
                  <a:pt x="112073" y="35814"/>
                </a:moveTo>
                <a:lnTo>
                  <a:pt x="112069" y="36016"/>
                </a:lnTo>
                <a:lnTo>
                  <a:pt x="112335" y="36924"/>
                </a:lnTo>
                <a:lnTo>
                  <a:pt x="112083" y="34747"/>
                </a:lnTo>
                <a:lnTo>
                  <a:pt x="111938" y="34432"/>
                </a:lnTo>
                <a:lnTo>
                  <a:pt x="111888" y="34091"/>
                </a:lnTo>
                <a:lnTo>
                  <a:pt x="111773" y="35562"/>
                </a:lnTo>
                <a:lnTo>
                  <a:pt x="112073" y="35814"/>
                </a:lnTo>
                <a:close/>
              </a:path>
              <a:path extrusionOk="0" h="120000" w="120000">
                <a:moveTo>
                  <a:pt x="112613" y="36985"/>
                </a:moveTo>
                <a:lnTo>
                  <a:pt x="112663" y="37485"/>
                </a:lnTo>
                <a:lnTo>
                  <a:pt x="112734" y="37819"/>
                </a:lnTo>
                <a:lnTo>
                  <a:pt x="113020" y="38348"/>
                </a:lnTo>
                <a:lnTo>
                  <a:pt x="113129" y="38855"/>
                </a:lnTo>
                <a:lnTo>
                  <a:pt x="113319" y="33567"/>
                </a:lnTo>
                <a:lnTo>
                  <a:pt x="113007" y="31430"/>
                </a:lnTo>
                <a:lnTo>
                  <a:pt x="113108" y="35799"/>
                </a:lnTo>
                <a:lnTo>
                  <a:pt x="113091" y="36270"/>
                </a:lnTo>
                <a:lnTo>
                  <a:pt x="112926" y="36097"/>
                </a:lnTo>
                <a:lnTo>
                  <a:pt x="112721" y="35821"/>
                </a:lnTo>
                <a:lnTo>
                  <a:pt x="112613" y="36985"/>
                </a:lnTo>
                <a:close/>
              </a:path>
              <a:path extrusionOk="0" h="120000" w="120000">
                <a:moveTo>
                  <a:pt x="112497" y="35479"/>
                </a:moveTo>
                <a:lnTo>
                  <a:pt x="112276" y="35108"/>
                </a:lnTo>
                <a:lnTo>
                  <a:pt x="112335" y="36924"/>
                </a:lnTo>
                <a:lnTo>
                  <a:pt x="112613" y="36985"/>
                </a:lnTo>
                <a:lnTo>
                  <a:pt x="112721" y="35821"/>
                </a:lnTo>
                <a:lnTo>
                  <a:pt x="112497" y="35479"/>
                </a:lnTo>
                <a:close/>
              </a:path>
              <a:path extrusionOk="0" h="120000" w="120000">
                <a:moveTo>
                  <a:pt x="111939" y="37003"/>
                </a:moveTo>
                <a:lnTo>
                  <a:pt x="112335" y="36924"/>
                </a:lnTo>
                <a:lnTo>
                  <a:pt x="112069" y="36016"/>
                </a:lnTo>
                <a:lnTo>
                  <a:pt x="111869" y="36112"/>
                </a:lnTo>
                <a:lnTo>
                  <a:pt x="111641" y="36083"/>
                </a:lnTo>
                <a:lnTo>
                  <a:pt x="111553" y="35906"/>
                </a:lnTo>
                <a:lnTo>
                  <a:pt x="111541" y="36928"/>
                </a:lnTo>
                <a:lnTo>
                  <a:pt x="111939" y="37003"/>
                </a:lnTo>
                <a:close/>
              </a:path>
              <a:path extrusionOk="0" h="120000" w="120000">
                <a:moveTo>
                  <a:pt x="112572" y="38432"/>
                </a:moveTo>
                <a:lnTo>
                  <a:pt x="112734" y="37819"/>
                </a:lnTo>
                <a:lnTo>
                  <a:pt x="112663" y="37485"/>
                </a:lnTo>
                <a:lnTo>
                  <a:pt x="112409" y="39153"/>
                </a:lnTo>
                <a:lnTo>
                  <a:pt x="112802" y="40069"/>
                </a:lnTo>
                <a:lnTo>
                  <a:pt x="112724" y="38707"/>
                </a:lnTo>
                <a:lnTo>
                  <a:pt x="112572" y="38432"/>
                </a:lnTo>
                <a:close/>
              </a:path>
              <a:path extrusionOk="0" h="120000" w="120000">
                <a:moveTo>
                  <a:pt x="112014" y="31293"/>
                </a:moveTo>
                <a:lnTo>
                  <a:pt x="112027" y="34140"/>
                </a:lnTo>
                <a:lnTo>
                  <a:pt x="112306" y="34385"/>
                </a:lnTo>
                <a:lnTo>
                  <a:pt x="112747" y="34863"/>
                </a:lnTo>
                <a:lnTo>
                  <a:pt x="112881" y="35187"/>
                </a:lnTo>
                <a:lnTo>
                  <a:pt x="113108" y="35799"/>
                </a:lnTo>
                <a:lnTo>
                  <a:pt x="113007" y="31430"/>
                </a:lnTo>
                <a:lnTo>
                  <a:pt x="112373" y="30667"/>
                </a:lnTo>
                <a:lnTo>
                  <a:pt x="112367" y="30529"/>
                </a:lnTo>
                <a:lnTo>
                  <a:pt x="112014" y="31293"/>
                </a:lnTo>
                <a:close/>
              </a:path>
              <a:path extrusionOk="0" h="120000" w="120000">
                <a:moveTo>
                  <a:pt x="111733" y="29661"/>
                </a:moveTo>
                <a:lnTo>
                  <a:pt x="111825" y="29795"/>
                </a:lnTo>
                <a:lnTo>
                  <a:pt x="111941" y="30496"/>
                </a:lnTo>
                <a:lnTo>
                  <a:pt x="112014" y="31293"/>
                </a:lnTo>
                <a:lnTo>
                  <a:pt x="112367" y="30529"/>
                </a:lnTo>
                <a:lnTo>
                  <a:pt x="111897" y="29277"/>
                </a:lnTo>
                <a:lnTo>
                  <a:pt x="111733" y="29661"/>
                </a:lnTo>
                <a:close/>
              </a:path>
              <a:path extrusionOk="0" h="120000" w="120000">
                <a:moveTo>
                  <a:pt x="111318" y="35363"/>
                </a:moveTo>
                <a:lnTo>
                  <a:pt x="111203" y="36072"/>
                </a:lnTo>
                <a:lnTo>
                  <a:pt x="111254" y="36401"/>
                </a:lnTo>
                <a:lnTo>
                  <a:pt x="111541" y="36928"/>
                </a:lnTo>
                <a:lnTo>
                  <a:pt x="111318" y="35363"/>
                </a:lnTo>
                <a:close/>
              </a:path>
              <a:path extrusionOk="0" h="120000" w="120000">
                <a:moveTo>
                  <a:pt x="112724" y="38707"/>
                </a:moveTo>
                <a:lnTo>
                  <a:pt x="112802" y="40069"/>
                </a:lnTo>
                <a:lnTo>
                  <a:pt x="113199" y="39801"/>
                </a:lnTo>
                <a:lnTo>
                  <a:pt x="113129" y="38855"/>
                </a:lnTo>
                <a:lnTo>
                  <a:pt x="113020" y="38348"/>
                </a:lnTo>
                <a:lnTo>
                  <a:pt x="112952" y="38670"/>
                </a:lnTo>
                <a:lnTo>
                  <a:pt x="112724" y="38707"/>
                </a:lnTo>
                <a:close/>
              </a:path>
              <a:path extrusionOk="0" h="120000" w="120000">
                <a:moveTo>
                  <a:pt x="111978" y="31713"/>
                </a:moveTo>
                <a:lnTo>
                  <a:pt x="111768" y="31285"/>
                </a:lnTo>
                <a:lnTo>
                  <a:pt x="111773" y="35562"/>
                </a:lnTo>
                <a:lnTo>
                  <a:pt x="111888" y="34091"/>
                </a:lnTo>
                <a:lnTo>
                  <a:pt x="112027" y="34140"/>
                </a:lnTo>
                <a:lnTo>
                  <a:pt x="112014" y="31293"/>
                </a:lnTo>
                <a:lnTo>
                  <a:pt x="111978" y="31713"/>
                </a:lnTo>
                <a:close/>
              </a:path>
              <a:path extrusionOk="0" h="120000" w="120000">
                <a:moveTo>
                  <a:pt x="111731" y="30568"/>
                </a:moveTo>
                <a:lnTo>
                  <a:pt x="111553" y="35906"/>
                </a:lnTo>
                <a:lnTo>
                  <a:pt x="111773" y="35562"/>
                </a:lnTo>
                <a:lnTo>
                  <a:pt x="111768" y="31285"/>
                </a:lnTo>
                <a:lnTo>
                  <a:pt x="111731" y="30568"/>
                </a:lnTo>
                <a:close/>
              </a:path>
              <a:path extrusionOk="0" h="120000" w="120000">
                <a:moveTo>
                  <a:pt x="108953" y="86972"/>
                </a:moveTo>
                <a:lnTo>
                  <a:pt x="108988" y="87484"/>
                </a:lnTo>
                <a:lnTo>
                  <a:pt x="109173" y="87177"/>
                </a:lnTo>
                <a:lnTo>
                  <a:pt x="109359" y="86576"/>
                </a:lnTo>
                <a:lnTo>
                  <a:pt x="109394" y="86209"/>
                </a:lnTo>
                <a:lnTo>
                  <a:pt x="109127" y="86600"/>
                </a:lnTo>
                <a:lnTo>
                  <a:pt x="108953" y="86972"/>
                </a:lnTo>
                <a:close/>
              </a:path>
              <a:path extrusionOk="0" h="120000" w="120000">
                <a:moveTo>
                  <a:pt x="115208" y="75984"/>
                </a:moveTo>
                <a:lnTo>
                  <a:pt x="114766" y="75837"/>
                </a:lnTo>
                <a:lnTo>
                  <a:pt x="115162" y="81296"/>
                </a:lnTo>
                <a:lnTo>
                  <a:pt x="115170" y="82366"/>
                </a:lnTo>
                <a:lnTo>
                  <a:pt x="115173" y="82912"/>
                </a:lnTo>
                <a:lnTo>
                  <a:pt x="115570" y="82819"/>
                </a:lnTo>
                <a:lnTo>
                  <a:pt x="115529" y="75255"/>
                </a:lnTo>
                <a:lnTo>
                  <a:pt x="115208" y="75984"/>
                </a:lnTo>
                <a:close/>
              </a:path>
              <a:path extrusionOk="0" h="120000" w="120000">
                <a:moveTo>
                  <a:pt x="114747" y="75752"/>
                </a:moveTo>
                <a:lnTo>
                  <a:pt x="114715" y="83540"/>
                </a:lnTo>
                <a:lnTo>
                  <a:pt x="115162" y="81296"/>
                </a:lnTo>
                <a:lnTo>
                  <a:pt x="114766" y="75837"/>
                </a:lnTo>
                <a:lnTo>
                  <a:pt x="114747" y="75752"/>
                </a:lnTo>
                <a:close/>
              </a:path>
              <a:path extrusionOk="0" h="120000" w="120000">
                <a:moveTo>
                  <a:pt x="115173" y="82912"/>
                </a:moveTo>
                <a:lnTo>
                  <a:pt x="114955" y="83525"/>
                </a:lnTo>
                <a:lnTo>
                  <a:pt x="115006" y="83986"/>
                </a:lnTo>
                <a:lnTo>
                  <a:pt x="115570" y="82819"/>
                </a:lnTo>
                <a:lnTo>
                  <a:pt x="115173" y="82912"/>
                </a:lnTo>
                <a:close/>
              </a:path>
              <a:path extrusionOk="0" h="120000" w="120000">
                <a:moveTo>
                  <a:pt x="114851" y="74952"/>
                </a:moveTo>
                <a:lnTo>
                  <a:pt x="114626" y="75195"/>
                </a:lnTo>
                <a:lnTo>
                  <a:pt x="114747" y="75752"/>
                </a:lnTo>
                <a:lnTo>
                  <a:pt x="114836" y="75442"/>
                </a:lnTo>
                <a:lnTo>
                  <a:pt x="114851" y="74952"/>
                </a:lnTo>
                <a:close/>
              </a:path>
              <a:path extrusionOk="0" h="120000" w="120000">
                <a:moveTo>
                  <a:pt x="84896" y="106499"/>
                </a:moveTo>
                <a:lnTo>
                  <a:pt x="84954" y="107325"/>
                </a:lnTo>
                <a:lnTo>
                  <a:pt x="84972" y="107380"/>
                </a:lnTo>
                <a:lnTo>
                  <a:pt x="85010" y="108129"/>
                </a:lnTo>
                <a:lnTo>
                  <a:pt x="85003" y="109819"/>
                </a:lnTo>
                <a:lnTo>
                  <a:pt x="85010" y="108129"/>
                </a:lnTo>
                <a:lnTo>
                  <a:pt x="84972" y="107380"/>
                </a:lnTo>
                <a:lnTo>
                  <a:pt x="84954" y="107325"/>
                </a:lnTo>
                <a:lnTo>
                  <a:pt x="84993" y="111220"/>
                </a:lnTo>
                <a:lnTo>
                  <a:pt x="85042" y="110521"/>
                </a:lnTo>
                <a:lnTo>
                  <a:pt x="85128" y="109329"/>
                </a:lnTo>
                <a:lnTo>
                  <a:pt x="85181" y="105892"/>
                </a:lnTo>
                <a:lnTo>
                  <a:pt x="84896" y="106499"/>
                </a:lnTo>
                <a:close/>
              </a:path>
              <a:path extrusionOk="0" h="120000" w="120000">
                <a:moveTo>
                  <a:pt x="84954" y="107325"/>
                </a:moveTo>
                <a:lnTo>
                  <a:pt x="84389" y="105623"/>
                </a:lnTo>
                <a:lnTo>
                  <a:pt x="84611" y="110716"/>
                </a:lnTo>
                <a:lnTo>
                  <a:pt x="84639" y="110559"/>
                </a:lnTo>
                <a:lnTo>
                  <a:pt x="84766" y="111269"/>
                </a:lnTo>
                <a:lnTo>
                  <a:pt x="84993" y="111220"/>
                </a:lnTo>
                <a:lnTo>
                  <a:pt x="84954" y="107325"/>
                </a:lnTo>
                <a:close/>
              </a:path>
              <a:path extrusionOk="0" h="120000" w="120000">
                <a:moveTo>
                  <a:pt x="83497" y="107189"/>
                </a:moveTo>
                <a:lnTo>
                  <a:pt x="83749" y="107860"/>
                </a:lnTo>
                <a:lnTo>
                  <a:pt x="83846" y="112869"/>
                </a:lnTo>
                <a:lnTo>
                  <a:pt x="84309" y="112619"/>
                </a:lnTo>
                <a:lnTo>
                  <a:pt x="84466" y="114168"/>
                </a:lnTo>
                <a:lnTo>
                  <a:pt x="84611" y="110716"/>
                </a:lnTo>
                <a:lnTo>
                  <a:pt x="84389" y="105623"/>
                </a:lnTo>
                <a:lnTo>
                  <a:pt x="84347" y="105622"/>
                </a:lnTo>
                <a:lnTo>
                  <a:pt x="84234" y="106919"/>
                </a:lnTo>
                <a:lnTo>
                  <a:pt x="83836" y="106741"/>
                </a:lnTo>
                <a:lnTo>
                  <a:pt x="83497" y="107189"/>
                </a:lnTo>
                <a:close/>
              </a:path>
              <a:path extrusionOk="0" h="120000" w="120000">
                <a:moveTo>
                  <a:pt x="84173" y="106265"/>
                </a:moveTo>
                <a:lnTo>
                  <a:pt x="84234" y="106919"/>
                </a:lnTo>
                <a:lnTo>
                  <a:pt x="84347" y="105622"/>
                </a:lnTo>
                <a:lnTo>
                  <a:pt x="84144" y="106044"/>
                </a:lnTo>
                <a:lnTo>
                  <a:pt x="84141" y="106115"/>
                </a:lnTo>
                <a:lnTo>
                  <a:pt x="84173" y="106265"/>
                </a:lnTo>
                <a:close/>
              </a:path>
              <a:path extrusionOk="0" h="120000" w="120000">
                <a:moveTo>
                  <a:pt x="99226" y="98324"/>
                </a:moveTo>
                <a:lnTo>
                  <a:pt x="98875" y="97789"/>
                </a:lnTo>
                <a:lnTo>
                  <a:pt x="99054" y="99066"/>
                </a:lnTo>
                <a:lnTo>
                  <a:pt x="99129" y="99011"/>
                </a:lnTo>
                <a:lnTo>
                  <a:pt x="99226" y="98324"/>
                </a:lnTo>
                <a:close/>
              </a:path>
              <a:path extrusionOk="0" h="120000" w="120000">
                <a:moveTo>
                  <a:pt x="99439" y="97618"/>
                </a:moveTo>
                <a:lnTo>
                  <a:pt x="99439" y="98320"/>
                </a:lnTo>
                <a:lnTo>
                  <a:pt x="99595" y="104573"/>
                </a:lnTo>
                <a:lnTo>
                  <a:pt x="99637" y="98515"/>
                </a:lnTo>
                <a:lnTo>
                  <a:pt x="99824" y="98174"/>
                </a:lnTo>
                <a:lnTo>
                  <a:pt x="99641" y="96096"/>
                </a:lnTo>
                <a:lnTo>
                  <a:pt x="99505" y="96314"/>
                </a:lnTo>
                <a:lnTo>
                  <a:pt x="99439" y="97618"/>
                </a:lnTo>
                <a:close/>
              </a:path>
              <a:path extrusionOk="0" h="120000" w="120000">
                <a:moveTo>
                  <a:pt x="100489" y="101637"/>
                </a:moveTo>
                <a:lnTo>
                  <a:pt x="100492" y="102383"/>
                </a:lnTo>
                <a:lnTo>
                  <a:pt x="100751" y="103487"/>
                </a:lnTo>
                <a:lnTo>
                  <a:pt x="100814" y="102679"/>
                </a:lnTo>
                <a:lnTo>
                  <a:pt x="100889" y="102756"/>
                </a:lnTo>
                <a:lnTo>
                  <a:pt x="100920" y="97777"/>
                </a:lnTo>
                <a:lnTo>
                  <a:pt x="100693" y="98112"/>
                </a:lnTo>
                <a:lnTo>
                  <a:pt x="100489" y="101637"/>
                </a:lnTo>
                <a:close/>
              </a:path>
              <a:path extrusionOk="0" h="120000" w="120000">
                <a:moveTo>
                  <a:pt x="100693" y="98112"/>
                </a:moveTo>
                <a:lnTo>
                  <a:pt x="100480" y="98402"/>
                </a:lnTo>
                <a:lnTo>
                  <a:pt x="100294" y="98623"/>
                </a:lnTo>
                <a:lnTo>
                  <a:pt x="100152" y="98752"/>
                </a:lnTo>
                <a:lnTo>
                  <a:pt x="100141" y="98336"/>
                </a:lnTo>
                <a:lnTo>
                  <a:pt x="100184" y="101717"/>
                </a:lnTo>
                <a:lnTo>
                  <a:pt x="100489" y="101637"/>
                </a:lnTo>
                <a:lnTo>
                  <a:pt x="100693" y="98112"/>
                </a:lnTo>
                <a:close/>
              </a:path>
              <a:path extrusionOk="0" h="120000" w="120000">
                <a:moveTo>
                  <a:pt x="100013" y="98332"/>
                </a:moveTo>
                <a:lnTo>
                  <a:pt x="99798" y="98505"/>
                </a:lnTo>
                <a:lnTo>
                  <a:pt x="99910" y="102956"/>
                </a:lnTo>
                <a:lnTo>
                  <a:pt x="99974" y="101881"/>
                </a:lnTo>
                <a:lnTo>
                  <a:pt x="100184" y="101717"/>
                </a:lnTo>
                <a:lnTo>
                  <a:pt x="100141" y="98336"/>
                </a:lnTo>
                <a:lnTo>
                  <a:pt x="100359" y="97299"/>
                </a:lnTo>
                <a:lnTo>
                  <a:pt x="99985" y="98184"/>
                </a:lnTo>
                <a:lnTo>
                  <a:pt x="100013" y="98332"/>
                </a:lnTo>
                <a:close/>
              </a:path>
              <a:path extrusionOk="0" h="120000" w="120000">
                <a:moveTo>
                  <a:pt x="99890" y="104175"/>
                </a:moveTo>
                <a:lnTo>
                  <a:pt x="99910" y="102956"/>
                </a:lnTo>
                <a:lnTo>
                  <a:pt x="99798" y="98505"/>
                </a:lnTo>
                <a:lnTo>
                  <a:pt x="99637" y="98515"/>
                </a:lnTo>
                <a:lnTo>
                  <a:pt x="99595" y="104573"/>
                </a:lnTo>
                <a:lnTo>
                  <a:pt x="99890" y="104175"/>
                </a:lnTo>
                <a:close/>
              </a:path>
              <a:path extrusionOk="0" h="120000" w="120000">
                <a:moveTo>
                  <a:pt x="100814" y="102679"/>
                </a:moveTo>
                <a:lnTo>
                  <a:pt x="100751" y="103487"/>
                </a:lnTo>
                <a:lnTo>
                  <a:pt x="100879" y="103264"/>
                </a:lnTo>
                <a:lnTo>
                  <a:pt x="100884" y="103027"/>
                </a:lnTo>
                <a:lnTo>
                  <a:pt x="100814" y="102679"/>
                </a:lnTo>
                <a:close/>
              </a:path>
              <a:path extrusionOk="0" h="120000" w="120000">
                <a:moveTo>
                  <a:pt x="100889" y="102756"/>
                </a:moveTo>
                <a:lnTo>
                  <a:pt x="100905" y="101938"/>
                </a:lnTo>
                <a:lnTo>
                  <a:pt x="101125" y="102314"/>
                </a:lnTo>
                <a:lnTo>
                  <a:pt x="101457" y="103151"/>
                </a:lnTo>
                <a:lnTo>
                  <a:pt x="101349" y="97071"/>
                </a:lnTo>
                <a:lnTo>
                  <a:pt x="101143" y="97422"/>
                </a:lnTo>
                <a:lnTo>
                  <a:pt x="100920" y="97777"/>
                </a:lnTo>
                <a:lnTo>
                  <a:pt x="100889" y="102756"/>
                </a:lnTo>
                <a:close/>
              </a:path>
              <a:path extrusionOk="0" h="120000" w="120000">
                <a:moveTo>
                  <a:pt x="100492" y="102383"/>
                </a:moveTo>
                <a:lnTo>
                  <a:pt x="100382" y="102922"/>
                </a:lnTo>
                <a:lnTo>
                  <a:pt x="100416" y="103618"/>
                </a:lnTo>
                <a:lnTo>
                  <a:pt x="100751" y="103487"/>
                </a:lnTo>
                <a:lnTo>
                  <a:pt x="100492" y="102383"/>
                </a:lnTo>
                <a:close/>
              </a:path>
              <a:path extrusionOk="0" h="120000" w="120000">
                <a:moveTo>
                  <a:pt x="101081" y="94658"/>
                </a:moveTo>
                <a:lnTo>
                  <a:pt x="100441" y="95963"/>
                </a:lnTo>
                <a:lnTo>
                  <a:pt x="100682" y="95673"/>
                </a:lnTo>
                <a:lnTo>
                  <a:pt x="100889" y="95428"/>
                </a:lnTo>
                <a:lnTo>
                  <a:pt x="100981" y="96766"/>
                </a:lnTo>
                <a:lnTo>
                  <a:pt x="101335" y="96409"/>
                </a:lnTo>
                <a:lnTo>
                  <a:pt x="101396" y="95369"/>
                </a:lnTo>
                <a:lnTo>
                  <a:pt x="101081" y="94658"/>
                </a:lnTo>
                <a:close/>
              </a:path>
              <a:path extrusionOk="0" h="120000" w="120000">
                <a:moveTo>
                  <a:pt x="100889" y="95428"/>
                </a:moveTo>
                <a:lnTo>
                  <a:pt x="100866" y="95805"/>
                </a:lnTo>
                <a:lnTo>
                  <a:pt x="100682" y="95673"/>
                </a:lnTo>
                <a:lnTo>
                  <a:pt x="100441" y="95963"/>
                </a:lnTo>
                <a:lnTo>
                  <a:pt x="100359" y="97299"/>
                </a:lnTo>
                <a:lnTo>
                  <a:pt x="100635" y="97148"/>
                </a:lnTo>
                <a:lnTo>
                  <a:pt x="100981" y="96766"/>
                </a:lnTo>
                <a:lnTo>
                  <a:pt x="100889" y="95428"/>
                </a:lnTo>
                <a:close/>
              </a:path>
              <a:path extrusionOk="0" h="120000" w="120000">
                <a:moveTo>
                  <a:pt x="100359" y="97299"/>
                </a:moveTo>
                <a:lnTo>
                  <a:pt x="100141" y="98336"/>
                </a:lnTo>
                <a:lnTo>
                  <a:pt x="100328" y="97849"/>
                </a:lnTo>
                <a:lnTo>
                  <a:pt x="100635" y="97148"/>
                </a:lnTo>
                <a:lnTo>
                  <a:pt x="100359" y="97299"/>
                </a:lnTo>
                <a:close/>
              </a:path>
              <a:path extrusionOk="0" h="120000" w="120000">
                <a:moveTo>
                  <a:pt x="99968" y="97303"/>
                </a:moveTo>
                <a:lnTo>
                  <a:pt x="99641" y="96096"/>
                </a:lnTo>
                <a:lnTo>
                  <a:pt x="99824" y="98174"/>
                </a:lnTo>
                <a:lnTo>
                  <a:pt x="99985" y="98184"/>
                </a:lnTo>
                <a:lnTo>
                  <a:pt x="100359" y="97299"/>
                </a:lnTo>
                <a:lnTo>
                  <a:pt x="99968" y="97303"/>
                </a:lnTo>
                <a:close/>
              </a:path>
              <a:path extrusionOk="0" h="120000" w="120000">
                <a:moveTo>
                  <a:pt x="99248" y="104167"/>
                </a:moveTo>
                <a:lnTo>
                  <a:pt x="99595" y="104573"/>
                </a:lnTo>
                <a:lnTo>
                  <a:pt x="99439" y="98320"/>
                </a:lnTo>
                <a:lnTo>
                  <a:pt x="99231" y="98935"/>
                </a:lnTo>
                <a:lnTo>
                  <a:pt x="99129" y="99011"/>
                </a:lnTo>
                <a:lnTo>
                  <a:pt x="99087" y="99303"/>
                </a:lnTo>
                <a:lnTo>
                  <a:pt x="99054" y="99066"/>
                </a:lnTo>
                <a:lnTo>
                  <a:pt x="98941" y="105014"/>
                </a:lnTo>
                <a:lnTo>
                  <a:pt x="99248" y="104167"/>
                </a:lnTo>
                <a:close/>
              </a:path>
              <a:path extrusionOk="0" h="120000" w="120000">
                <a:moveTo>
                  <a:pt x="99054" y="99066"/>
                </a:moveTo>
                <a:lnTo>
                  <a:pt x="98640" y="99375"/>
                </a:lnTo>
                <a:lnTo>
                  <a:pt x="98632" y="99360"/>
                </a:lnTo>
                <a:lnTo>
                  <a:pt x="98335" y="98628"/>
                </a:lnTo>
                <a:lnTo>
                  <a:pt x="98292" y="98417"/>
                </a:lnTo>
                <a:lnTo>
                  <a:pt x="98586" y="104730"/>
                </a:lnTo>
                <a:lnTo>
                  <a:pt x="98941" y="105014"/>
                </a:lnTo>
                <a:lnTo>
                  <a:pt x="99054" y="99066"/>
                </a:lnTo>
                <a:close/>
              </a:path>
              <a:path extrusionOk="0" h="120000" w="120000">
                <a:moveTo>
                  <a:pt x="100889" y="102756"/>
                </a:moveTo>
                <a:lnTo>
                  <a:pt x="100884" y="103027"/>
                </a:lnTo>
                <a:lnTo>
                  <a:pt x="101067" y="103937"/>
                </a:lnTo>
                <a:lnTo>
                  <a:pt x="101161" y="103034"/>
                </a:lnTo>
                <a:lnTo>
                  <a:pt x="100889" y="102756"/>
                </a:lnTo>
                <a:close/>
              </a:path>
              <a:path extrusionOk="0" h="120000" w="120000">
                <a:moveTo>
                  <a:pt x="98032" y="14840"/>
                </a:moveTo>
                <a:lnTo>
                  <a:pt x="97668" y="15787"/>
                </a:lnTo>
                <a:lnTo>
                  <a:pt x="97747" y="17045"/>
                </a:lnTo>
                <a:lnTo>
                  <a:pt x="97802" y="18211"/>
                </a:lnTo>
                <a:lnTo>
                  <a:pt x="98076" y="15447"/>
                </a:lnTo>
                <a:lnTo>
                  <a:pt x="97792" y="17068"/>
                </a:lnTo>
                <a:lnTo>
                  <a:pt x="98076" y="15447"/>
                </a:lnTo>
                <a:lnTo>
                  <a:pt x="98032" y="14840"/>
                </a:lnTo>
                <a:close/>
              </a:path>
              <a:path extrusionOk="0" h="120000" w="120000">
                <a:moveTo>
                  <a:pt x="97650" y="19749"/>
                </a:moveTo>
                <a:lnTo>
                  <a:pt x="97537" y="19547"/>
                </a:lnTo>
                <a:lnTo>
                  <a:pt x="97493" y="13613"/>
                </a:lnTo>
                <a:lnTo>
                  <a:pt x="96979" y="19212"/>
                </a:lnTo>
                <a:lnTo>
                  <a:pt x="96768" y="19477"/>
                </a:lnTo>
                <a:lnTo>
                  <a:pt x="96488" y="20536"/>
                </a:lnTo>
                <a:lnTo>
                  <a:pt x="96725" y="20382"/>
                </a:lnTo>
                <a:lnTo>
                  <a:pt x="96975" y="20325"/>
                </a:lnTo>
                <a:lnTo>
                  <a:pt x="97019" y="20879"/>
                </a:lnTo>
                <a:lnTo>
                  <a:pt x="97518" y="20139"/>
                </a:lnTo>
                <a:lnTo>
                  <a:pt x="97650" y="19749"/>
                </a:lnTo>
                <a:close/>
              </a:path>
              <a:path extrusionOk="0" h="120000" w="120000">
                <a:moveTo>
                  <a:pt x="96878" y="12769"/>
                </a:moveTo>
                <a:lnTo>
                  <a:pt x="96571" y="12433"/>
                </a:lnTo>
                <a:lnTo>
                  <a:pt x="96815" y="18824"/>
                </a:lnTo>
                <a:lnTo>
                  <a:pt x="96979" y="19212"/>
                </a:lnTo>
                <a:lnTo>
                  <a:pt x="97493" y="13613"/>
                </a:lnTo>
                <a:lnTo>
                  <a:pt x="96975" y="13959"/>
                </a:lnTo>
                <a:lnTo>
                  <a:pt x="96648" y="13816"/>
                </a:lnTo>
                <a:lnTo>
                  <a:pt x="96878" y="12769"/>
                </a:lnTo>
                <a:close/>
              </a:path>
              <a:path extrusionOk="0" h="120000" w="120000">
                <a:moveTo>
                  <a:pt x="96815" y="18824"/>
                </a:moveTo>
                <a:lnTo>
                  <a:pt x="96571" y="12433"/>
                </a:lnTo>
                <a:lnTo>
                  <a:pt x="96157" y="12385"/>
                </a:lnTo>
                <a:lnTo>
                  <a:pt x="95830" y="12671"/>
                </a:lnTo>
                <a:lnTo>
                  <a:pt x="95783" y="13336"/>
                </a:lnTo>
                <a:lnTo>
                  <a:pt x="96005" y="18175"/>
                </a:lnTo>
                <a:lnTo>
                  <a:pt x="96437" y="18436"/>
                </a:lnTo>
                <a:lnTo>
                  <a:pt x="96815" y="18824"/>
                </a:lnTo>
                <a:close/>
              </a:path>
              <a:path extrusionOk="0" h="120000" w="120000">
                <a:moveTo>
                  <a:pt x="95662" y="18745"/>
                </a:moveTo>
                <a:lnTo>
                  <a:pt x="95669" y="18671"/>
                </a:lnTo>
                <a:lnTo>
                  <a:pt x="95683" y="18166"/>
                </a:lnTo>
                <a:lnTo>
                  <a:pt x="96005" y="18175"/>
                </a:lnTo>
                <a:lnTo>
                  <a:pt x="95783" y="13336"/>
                </a:lnTo>
                <a:lnTo>
                  <a:pt x="95765" y="11966"/>
                </a:lnTo>
                <a:lnTo>
                  <a:pt x="95662" y="18745"/>
                </a:lnTo>
                <a:close/>
              </a:path>
              <a:path extrusionOk="0" h="120000" w="120000">
                <a:moveTo>
                  <a:pt x="95596" y="18707"/>
                </a:moveTo>
                <a:lnTo>
                  <a:pt x="95662" y="18745"/>
                </a:lnTo>
                <a:lnTo>
                  <a:pt x="95765" y="11966"/>
                </a:lnTo>
                <a:lnTo>
                  <a:pt x="95537" y="12302"/>
                </a:lnTo>
                <a:lnTo>
                  <a:pt x="95397" y="17300"/>
                </a:lnTo>
                <a:lnTo>
                  <a:pt x="95360" y="18662"/>
                </a:lnTo>
                <a:lnTo>
                  <a:pt x="95596" y="18707"/>
                </a:lnTo>
                <a:close/>
              </a:path>
              <a:path extrusionOk="0" h="120000" w="120000">
                <a:moveTo>
                  <a:pt x="95397" y="17300"/>
                </a:moveTo>
                <a:lnTo>
                  <a:pt x="95537" y="12302"/>
                </a:lnTo>
                <a:lnTo>
                  <a:pt x="95282" y="11964"/>
                </a:lnTo>
                <a:lnTo>
                  <a:pt x="95102" y="13129"/>
                </a:lnTo>
                <a:lnTo>
                  <a:pt x="94984" y="18719"/>
                </a:lnTo>
                <a:lnTo>
                  <a:pt x="95318" y="19551"/>
                </a:lnTo>
                <a:lnTo>
                  <a:pt x="95309" y="18828"/>
                </a:lnTo>
                <a:lnTo>
                  <a:pt x="95360" y="18662"/>
                </a:lnTo>
                <a:lnTo>
                  <a:pt x="95397" y="17300"/>
                </a:lnTo>
                <a:lnTo>
                  <a:pt x="95191" y="18145"/>
                </a:lnTo>
                <a:lnTo>
                  <a:pt x="95030" y="18444"/>
                </a:lnTo>
                <a:lnTo>
                  <a:pt x="95008" y="18149"/>
                </a:lnTo>
                <a:lnTo>
                  <a:pt x="95194" y="17611"/>
                </a:lnTo>
                <a:lnTo>
                  <a:pt x="95361" y="17225"/>
                </a:lnTo>
                <a:lnTo>
                  <a:pt x="95397" y="17300"/>
                </a:lnTo>
                <a:close/>
              </a:path>
              <a:path extrusionOk="0" h="120000" w="120000">
                <a:moveTo>
                  <a:pt x="97943" y="20272"/>
                </a:moveTo>
                <a:lnTo>
                  <a:pt x="98016" y="19334"/>
                </a:lnTo>
                <a:lnTo>
                  <a:pt x="98125" y="18673"/>
                </a:lnTo>
                <a:lnTo>
                  <a:pt x="98242" y="19630"/>
                </a:lnTo>
                <a:lnTo>
                  <a:pt x="98179" y="16876"/>
                </a:lnTo>
                <a:lnTo>
                  <a:pt x="98023" y="18656"/>
                </a:lnTo>
                <a:lnTo>
                  <a:pt x="97943" y="20272"/>
                </a:lnTo>
                <a:close/>
              </a:path>
              <a:path extrusionOk="0" h="120000" w="120000">
                <a:moveTo>
                  <a:pt x="97685" y="17815"/>
                </a:moveTo>
                <a:lnTo>
                  <a:pt x="97747" y="17045"/>
                </a:lnTo>
                <a:lnTo>
                  <a:pt x="97668" y="15787"/>
                </a:lnTo>
                <a:lnTo>
                  <a:pt x="97613" y="17301"/>
                </a:lnTo>
                <a:lnTo>
                  <a:pt x="97604" y="18952"/>
                </a:lnTo>
                <a:lnTo>
                  <a:pt x="97802" y="18211"/>
                </a:lnTo>
                <a:lnTo>
                  <a:pt x="97747" y="17045"/>
                </a:lnTo>
                <a:lnTo>
                  <a:pt x="97685" y="17815"/>
                </a:lnTo>
                <a:close/>
              </a:path>
              <a:path extrusionOk="0" h="120000" w="120000">
                <a:moveTo>
                  <a:pt x="93870" y="17763"/>
                </a:moveTo>
                <a:lnTo>
                  <a:pt x="94203" y="17317"/>
                </a:lnTo>
                <a:lnTo>
                  <a:pt x="94048" y="11019"/>
                </a:lnTo>
                <a:lnTo>
                  <a:pt x="93568" y="10502"/>
                </a:lnTo>
                <a:lnTo>
                  <a:pt x="92974" y="10832"/>
                </a:lnTo>
                <a:lnTo>
                  <a:pt x="92924" y="10667"/>
                </a:lnTo>
                <a:lnTo>
                  <a:pt x="93209" y="16051"/>
                </a:lnTo>
                <a:lnTo>
                  <a:pt x="93636" y="16435"/>
                </a:lnTo>
                <a:lnTo>
                  <a:pt x="93922" y="17083"/>
                </a:lnTo>
                <a:lnTo>
                  <a:pt x="93870" y="17763"/>
                </a:lnTo>
                <a:close/>
              </a:path>
              <a:path extrusionOk="0" h="120000" w="120000">
                <a:moveTo>
                  <a:pt x="92350" y="16254"/>
                </a:moveTo>
                <a:lnTo>
                  <a:pt x="92384" y="17581"/>
                </a:lnTo>
                <a:lnTo>
                  <a:pt x="92720" y="17001"/>
                </a:lnTo>
                <a:lnTo>
                  <a:pt x="92839" y="16162"/>
                </a:lnTo>
                <a:lnTo>
                  <a:pt x="93209" y="16051"/>
                </a:lnTo>
                <a:lnTo>
                  <a:pt x="92924" y="10667"/>
                </a:lnTo>
                <a:lnTo>
                  <a:pt x="92418" y="12981"/>
                </a:lnTo>
                <a:lnTo>
                  <a:pt x="92350" y="16254"/>
                </a:lnTo>
                <a:close/>
              </a:path>
              <a:path extrusionOk="0" h="120000" w="120000">
                <a:moveTo>
                  <a:pt x="92403" y="10208"/>
                </a:moveTo>
                <a:lnTo>
                  <a:pt x="91450" y="9648"/>
                </a:lnTo>
                <a:lnTo>
                  <a:pt x="91682" y="10638"/>
                </a:lnTo>
                <a:lnTo>
                  <a:pt x="92155" y="10683"/>
                </a:lnTo>
                <a:lnTo>
                  <a:pt x="92396" y="12056"/>
                </a:lnTo>
                <a:lnTo>
                  <a:pt x="92418" y="12981"/>
                </a:lnTo>
                <a:lnTo>
                  <a:pt x="92924" y="10667"/>
                </a:lnTo>
                <a:lnTo>
                  <a:pt x="92403" y="10208"/>
                </a:lnTo>
                <a:close/>
              </a:path>
              <a:path extrusionOk="0" h="120000" w="120000">
                <a:moveTo>
                  <a:pt x="91450" y="9648"/>
                </a:moveTo>
                <a:lnTo>
                  <a:pt x="91252" y="10098"/>
                </a:lnTo>
                <a:lnTo>
                  <a:pt x="91260" y="16719"/>
                </a:lnTo>
                <a:lnTo>
                  <a:pt x="91478" y="16125"/>
                </a:lnTo>
                <a:lnTo>
                  <a:pt x="91482" y="15980"/>
                </a:lnTo>
                <a:lnTo>
                  <a:pt x="91626" y="11424"/>
                </a:lnTo>
                <a:lnTo>
                  <a:pt x="91682" y="10638"/>
                </a:lnTo>
                <a:lnTo>
                  <a:pt x="91450" y="9648"/>
                </a:lnTo>
                <a:close/>
              </a:path>
              <a:path extrusionOk="0" h="120000" w="120000">
                <a:moveTo>
                  <a:pt x="91267" y="9684"/>
                </a:moveTo>
                <a:lnTo>
                  <a:pt x="91123" y="9108"/>
                </a:lnTo>
                <a:lnTo>
                  <a:pt x="91158" y="15388"/>
                </a:lnTo>
                <a:lnTo>
                  <a:pt x="90939" y="16308"/>
                </a:lnTo>
                <a:lnTo>
                  <a:pt x="90761" y="15625"/>
                </a:lnTo>
                <a:lnTo>
                  <a:pt x="90699" y="14796"/>
                </a:lnTo>
                <a:lnTo>
                  <a:pt x="90636" y="16777"/>
                </a:lnTo>
                <a:lnTo>
                  <a:pt x="91260" y="16719"/>
                </a:lnTo>
                <a:lnTo>
                  <a:pt x="91252" y="10098"/>
                </a:lnTo>
                <a:lnTo>
                  <a:pt x="91267" y="9684"/>
                </a:lnTo>
                <a:close/>
              </a:path>
              <a:path extrusionOk="0" h="120000" w="120000">
                <a:moveTo>
                  <a:pt x="91675" y="15690"/>
                </a:moveTo>
                <a:lnTo>
                  <a:pt x="92010" y="16116"/>
                </a:lnTo>
                <a:lnTo>
                  <a:pt x="92203" y="16626"/>
                </a:lnTo>
                <a:lnTo>
                  <a:pt x="92350" y="16254"/>
                </a:lnTo>
                <a:lnTo>
                  <a:pt x="92418" y="12981"/>
                </a:lnTo>
                <a:lnTo>
                  <a:pt x="92043" y="12615"/>
                </a:lnTo>
                <a:lnTo>
                  <a:pt x="91675" y="15690"/>
                </a:lnTo>
                <a:close/>
              </a:path>
              <a:path extrusionOk="0" h="120000" w="120000">
                <a:moveTo>
                  <a:pt x="91626" y="11424"/>
                </a:moveTo>
                <a:lnTo>
                  <a:pt x="91482" y="15980"/>
                </a:lnTo>
                <a:lnTo>
                  <a:pt x="91675" y="15690"/>
                </a:lnTo>
                <a:lnTo>
                  <a:pt x="92043" y="12615"/>
                </a:lnTo>
                <a:lnTo>
                  <a:pt x="91626" y="11424"/>
                </a:lnTo>
                <a:close/>
              </a:path>
              <a:path extrusionOk="0" h="120000" w="120000">
                <a:moveTo>
                  <a:pt x="92280" y="105317"/>
                </a:moveTo>
                <a:lnTo>
                  <a:pt x="92324" y="104789"/>
                </a:lnTo>
                <a:lnTo>
                  <a:pt x="92714" y="104126"/>
                </a:lnTo>
                <a:lnTo>
                  <a:pt x="92453" y="101552"/>
                </a:lnTo>
                <a:lnTo>
                  <a:pt x="92335" y="102453"/>
                </a:lnTo>
                <a:lnTo>
                  <a:pt x="92368" y="103172"/>
                </a:lnTo>
                <a:lnTo>
                  <a:pt x="92355" y="103720"/>
                </a:lnTo>
                <a:lnTo>
                  <a:pt x="92280" y="105317"/>
                </a:lnTo>
                <a:close/>
              </a:path>
              <a:path extrusionOk="0" h="120000" w="120000">
                <a:moveTo>
                  <a:pt x="92929" y="103406"/>
                </a:moveTo>
                <a:lnTo>
                  <a:pt x="92922" y="102664"/>
                </a:lnTo>
                <a:lnTo>
                  <a:pt x="92819" y="101687"/>
                </a:lnTo>
                <a:lnTo>
                  <a:pt x="92484" y="101439"/>
                </a:lnTo>
                <a:lnTo>
                  <a:pt x="92453" y="101552"/>
                </a:lnTo>
                <a:lnTo>
                  <a:pt x="92714" y="104126"/>
                </a:lnTo>
                <a:lnTo>
                  <a:pt x="92831" y="104709"/>
                </a:lnTo>
                <a:lnTo>
                  <a:pt x="92929" y="103406"/>
                </a:lnTo>
                <a:close/>
              </a:path>
              <a:path extrusionOk="0" h="120000" w="120000">
                <a:moveTo>
                  <a:pt x="92103" y="104105"/>
                </a:moveTo>
                <a:lnTo>
                  <a:pt x="91415" y="104338"/>
                </a:lnTo>
                <a:lnTo>
                  <a:pt x="91571" y="109247"/>
                </a:lnTo>
                <a:lnTo>
                  <a:pt x="91588" y="109187"/>
                </a:lnTo>
                <a:lnTo>
                  <a:pt x="92166" y="109071"/>
                </a:lnTo>
                <a:lnTo>
                  <a:pt x="92280" y="105317"/>
                </a:lnTo>
                <a:lnTo>
                  <a:pt x="92355" y="103720"/>
                </a:lnTo>
                <a:lnTo>
                  <a:pt x="92103" y="104105"/>
                </a:lnTo>
                <a:close/>
              </a:path>
              <a:path extrusionOk="0" h="120000" w="120000">
                <a:moveTo>
                  <a:pt x="92203" y="16626"/>
                </a:moveTo>
                <a:lnTo>
                  <a:pt x="91842" y="17539"/>
                </a:lnTo>
                <a:lnTo>
                  <a:pt x="92296" y="17454"/>
                </a:lnTo>
                <a:lnTo>
                  <a:pt x="92284" y="16842"/>
                </a:lnTo>
                <a:lnTo>
                  <a:pt x="92203" y="16626"/>
                </a:lnTo>
                <a:close/>
              </a:path>
              <a:path extrusionOk="0" h="120000" w="120000">
                <a:moveTo>
                  <a:pt x="85522" y="105903"/>
                </a:moveTo>
                <a:lnTo>
                  <a:pt x="85459" y="106227"/>
                </a:lnTo>
                <a:lnTo>
                  <a:pt x="85912" y="106975"/>
                </a:lnTo>
                <a:lnTo>
                  <a:pt x="86068" y="112943"/>
                </a:lnTo>
                <a:lnTo>
                  <a:pt x="86233" y="112603"/>
                </a:lnTo>
                <a:lnTo>
                  <a:pt x="86302" y="112575"/>
                </a:lnTo>
                <a:lnTo>
                  <a:pt x="86780" y="112782"/>
                </a:lnTo>
                <a:lnTo>
                  <a:pt x="86357" y="107237"/>
                </a:lnTo>
                <a:lnTo>
                  <a:pt x="86183" y="106966"/>
                </a:lnTo>
                <a:lnTo>
                  <a:pt x="85923" y="106224"/>
                </a:lnTo>
                <a:lnTo>
                  <a:pt x="85713" y="106445"/>
                </a:lnTo>
                <a:lnTo>
                  <a:pt x="85522" y="105903"/>
                </a:lnTo>
                <a:close/>
              </a:path>
              <a:path extrusionOk="0" h="120000" w="120000">
                <a:moveTo>
                  <a:pt x="85912" y="106975"/>
                </a:moveTo>
                <a:lnTo>
                  <a:pt x="85459" y="106227"/>
                </a:lnTo>
                <a:lnTo>
                  <a:pt x="85302" y="106475"/>
                </a:lnTo>
                <a:lnTo>
                  <a:pt x="85181" y="105892"/>
                </a:lnTo>
                <a:lnTo>
                  <a:pt x="85128" y="109329"/>
                </a:lnTo>
                <a:lnTo>
                  <a:pt x="85508" y="112965"/>
                </a:lnTo>
                <a:lnTo>
                  <a:pt x="85416" y="106427"/>
                </a:lnTo>
                <a:lnTo>
                  <a:pt x="85912" y="106975"/>
                </a:lnTo>
                <a:close/>
              </a:path>
              <a:path extrusionOk="0" h="120000" w="120000">
                <a:moveTo>
                  <a:pt x="86820" y="106886"/>
                </a:moveTo>
                <a:lnTo>
                  <a:pt x="87179" y="105689"/>
                </a:lnTo>
                <a:lnTo>
                  <a:pt x="87208" y="105306"/>
                </a:lnTo>
                <a:lnTo>
                  <a:pt x="86742" y="106957"/>
                </a:lnTo>
                <a:lnTo>
                  <a:pt x="86776" y="112429"/>
                </a:lnTo>
                <a:lnTo>
                  <a:pt x="86807" y="111845"/>
                </a:lnTo>
                <a:lnTo>
                  <a:pt x="87015" y="111886"/>
                </a:lnTo>
                <a:lnTo>
                  <a:pt x="87221" y="106839"/>
                </a:lnTo>
                <a:lnTo>
                  <a:pt x="86820" y="106886"/>
                </a:lnTo>
                <a:close/>
              </a:path>
              <a:path extrusionOk="0" h="120000" w="120000">
                <a:moveTo>
                  <a:pt x="85923" y="106224"/>
                </a:moveTo>
                <a:lnTo>
                  <a:pt x="86216" y="106538"/>
                </a:lnTo>
                <a:lnTo>
                  <a:pt x="86604" y="106043"/>
                </a:lnTo>
                <a:lnTo>
                  <a:pt x="86657" y="106229"/>
                </a:lnTo>
                <a:lnTo>
                  <a:pt x="86742" y="106957"/>
                </a:lnTo>
                <a:lnTo>
                  <a:pt x="87208" y="105306"/>
                </a:lnTo>
                <a:lnTo>
                  <a:pt x="86448" y="105671"/>
                </a:lnTo>
                <a:lnTo>
                  <a:pt x="85923" y="106224"/>
                </a:lnTo>
                <a:close/>
              </a:path>
              <a:path extrusionOk="0" h="120000" w="120000">
                <a:moveTo>
                  <a:pt x="85416" y="106427"/>
                </a:moveTo>
                <a:lnTo>
                  <a:pt x="85508" y="112965"/>
                </a:lnTo>
                <a:lnTo>
                  <a:pt x="85746" y="114160"/>
                </a:lnTo>
                <a:lnTo>
                  <a:pt x="86068" y="112943"/>
                </a:lnTo>
                <a:lnTo>
                  <a:pt x="85912" y="106975"/>
                </a:lnTo>
                <a:lnTo>
                  <a:pt x="85635" y="107981"/>
                </a:lnTo>
                <a:lnTo>
                  <a:pt x="85416" y="106427"/>
                </a:lnTo>
                <a:close/>
              </a:path>
              <a:path extrusionOk="0" h="120000" w="120000">
                <a:moveTo>
                  <a:pt x="85128" y="109329"/>
                </a:moveTo>
                <a:lnTo>
                  <a:pt x="85042" y="110521"/>
                </a:lnTo>
                <a:lnTo>
                  <a:pt x="85096" y="111464"/>
                </a:lnTo>
                <a:lnTo>
                  <a:pt x="85508" y="112965"/>
                </a:lnTo>
                <a:lnTo>
                  <a:pt x="85128" y="109329"/>
                </a:lnTo>
                <a:close/>
              </a:path>
              <a:path extrusionOk="0" h="120000" w="120000">
                <a:moveTo>
                  <a:pt x="87490" y="106134"/>
                </a:moveTo>
                <a:lnTo>
                  <a:pt x="87221" y="106839"/>
                </a:lnTo>
                <a:lnTo>
                  <a:pt x="87015" y="111886"/>
                </a:lnTo>
                <a:lnTo>
                  <a:pt x="86995" y="112237"/>
                </a:lnTo>
                <a:lnTo>
                  <a:pt x="86776" y="112429"/>
                </a:lnTo>
                <a:lnTo>
                  <a:pt x="86742" y="106957"/>
                </a:lnTo>
                <a:lnTo>
                  <a:pt x="86593" y="107263"/>
                </a:lnTo>
                <a:lnTo>
                  <a:pt x="86780" y="112782"/>
                </a:lnTo>
                <a:lnTo>
                  <a:pt x="87472" y="112520"/>
                </a:lnTo>
                <a:lnTo>
                  <a:pt x="87281" y="112016"/>
                </a:lnTo>
                <a:lnTo>
                  <a:pt x="87490" y="106134"/>
                </a:lnTo>
                <a:close/>
              </a:path>
              <a:path extrusionOk="0" h="120000" w="120000">
                <a:moveTo>
                  <a:pt x="88661" y="105785"/>
                </a:moveTo>
                <a:lnTo>
                  <a:pt x="88352" y="105711"/>
                </a:lnTo>
                <a:lnTo>
                  <a:pt x="88144" y="105574"/>
                </a:lnTo>
                <a:lnTo>
                  <a:pt x="88128" y="105316"/>
                </a:lnTo>
                <a:lnTo>
                  <a:pt x="88393" y="104881"/>
                </a:lnTo>
                <a:lnTo>
                  <a:pt x="88077" y="104344"/>
                </a:lnTo>
                <a:lnTo>
                  <a:pt x="88102" y="109422"/>
                </a:lnTo>
                <a:lnTo>
                  <a:pt x="88735" y="109088"/>
                </a:lnTo>
                <a:lnTo>
                  <a:pt x="88661" y="105785"/>
                </a:lnTo>
                <a:close/>
              </a:path>
              <a:path extrusionOk="0" h="120000" w="120000">
                <a:moveTo>
                  <a:pt x="87919" y="109818"/>
                </a:moveTo>
                <a:lnTo>
                  <a:pt x="88102" y="109422"/>
                </a:lnTo>
                <a:lnTo>
                  <a:pt x="88077" y="104344"/>
                </a:lnTo>
                <a:lnTo>
                  <a:pt x="87753" y="111552"/>
                </a:lnTo>
                <a:lnTo>
                  <a:pt x="88007" y="111141"/>
                </a:lnTo>
                <a:lnTo>
                  <a:pt x="88050" y="110218"/>
                </a:lnTo>
                <a:lnTo>
                  <a:pt x="87919" y="109818"/>
                </a:lnTo>
                <a:close/>
              </a:path>
              <a:path extrusionOk="0" h="120000" w="120000">
                <a:moveTo>
                  <a:pt x="87753" y="111552"/>
                </a:moveTo>
                <a:lnTo>
                  <a:pt x="88077" y="104344"/>
                </a:lnTo>
                <a:lnTo>
                  <a:pt x="87723" y="104279"/>
                </a:lnTo>
                <a:lnTo>
                  <a:pt x="87592" y="105078"/>
                </a:lnTo>
                <a:lnTo>
                  <a:pt x="87490" y="106134"/>
                </a:lnTo>
                <a:lnTo>
                  <a:pt x="87281" y="112016"/>
                </a:lnTo>
                <a:lnTo>
                  <a:pt x="87753" y="111552"/>
                </a:lnTo>
                <a:close/>
              </a:path>
              <a:path extrusionOk="0" h="120000" w="120000">
                <a:moveTo>
                  <a:pt x="89879" y="111239"/>
                </a:moveTo>
                <a:lnTo>
                  <a:pt x="90466" y="110622"/>
                </a:lnTo>
                <a:lnTo>
                  <a:pt x="89995" y="105533"/>
                </a:lnTo>
                <a:lnTo>
                  <a:pt x="89852" y="106297"/>
                </a:lnTo>
                <a:lnTo>
                  <a:pt x="89622" y="106507"/>
                </a:lnTo>
                <a:lnTo>
                  <a:pt x="89879" y="108842"/>
                </a:lnTo>
                <a:lnTo>
                  <a:pt x="89926" y="109196"/>
                </a:lnTo>
                <a:lnTo>
                  <a:pt x="89879" y="111239"/>
                </a:lnTo>
                <a:close/>
              </a:path>
              <a:path extrusionOk="0" h="120000" w="120000">
                <a:moveTo>
                  <a:pt x="89622" y="106507"/>
                </a:moveTo>
                <a:lnTo>
                  <a:pt x="89048" y="106673"/>
                </a:lnTo>
                <a:lnTo>
                  <a:pt x="89198" y="110163"/>
                </a:lnTo>
                <a:lnTo>
                  <a:pt x="89375" y="110201"/>
                </a:lnTo>
                <a:lnTo>
                  <a:pt x="89401" y="111203"/>
                </a:lnTo>
                <a:lnTo>
                  <a:pt x="89563" y="111343"/>
                </a:lnTo>
                <a:lnTo>
                  <a:pt x="89612" y="108801"/>
                </a:lnTo>
                <a:lnTo>
                  <a:pt x="89879" y="108842"/>
                </a:lnTo>
                <a:lnTo>
                  <a:pt x="89622" y="106507"/>
                </a:lnTo>
                <a:close/>
              </a:path>
              <a:path extrusionOk="0" h="120000" w="120000">
                <a:moveTo>
                  <a:pt x="88981" y="105853"/>
                </a:moveTo>
                <a:lnTo>
                  <a:pt x="88661" y="105785"/>
                </a:lnTo>
                <a:lnTo>
                  <a:pt x="88735" y="109088"/>
                </a:lnTo>
                <a:lnTo>
                  <a:pt x="88928" y="110165"/>
                </a:lnTo>
                <a:lnTo>
                  <a:pt x="89198" y="110163"/>
                </a:lnTo>
                <a:lnTo>
                  <a:pt x="89048" y="106673"/>
                </a:lnTo>
                <a:lnTo>
                  <a:pt x="89223" y="105971"/>
                </a:lnTo>
                <a:lnTo>
                  <a:pt x="88981" y="105853"/>
                </a:lnTo>
                <a:close/>
              </a:path>
              <a:path extrusionOk="0" h="120000" w="120000">
                <a:moveTo>
                  <a:pt x="90742" y="103358"/>
                </a:moveTo>
                <a:lnTo>
                  <a:pt x="90825" y="111053"/>
                </a:lnTo>
                <a:lnTo>
                  <a:pt x="91277" y="110628"/>
                </a:lnTo>
                <a:lnTo>
                  <a:pt x="91415" y="104338"/>
                </a:lnTo>
                <a:lnTo>
                  <a:pt x="91639" y="103784"/>
                </a:lnTo>
                <a:lnTo>
                  <a:pt x="91752" y="102931"/>
                </a:lnTo>
                <a:lnTo>
                  <a:pt x="91459" y="102720"/>
                </a:lnTo>
                <a:lnTo>
                  <a:pt x="91056" y="103011"/>
                </a:lnTo>
                <a:lnTo>
                  <a:pt x="90836" y="103662"/>
                </a:lnTo>
                <a:lnTo>
                  <a:pt x="90742" y="103358"/>
                </a:lnTo>
                <a:close/>
              </a:path>
              <a:path extrusionOk="0" h="120000" w="120000">
                <a:moveTo>
                  <a:pt x="90546" y="103555"/>
                </a:moveTo>
                <a:lnTo>
                  <a:pt x="90462" y="104611"/>
                </a:lnTo>
                <a:lnTo>
                  <a:pt x="90466" y="110622"/>
                </a:lnTo>
                <a:lnTo>
                  <a:pt x="90507" y="111043"/>
                </a:lnTo>
                <a:lnTo>
                  <a:pt x="90825" y="111053"/>
                </a:lnTo>
                <a:lnTo>
                  <a:pt x="90742" y="103358"/>
                </a:lnTo>
                <a:lnTo>
                  <a:pt x="90546" y="103555"/>
                </a:lnTo>
                <a:close/>
              </a:path>
              <a:path extrusionOk="0" h="120000" w="120000">
                <a:moveTo>
                  <a:pt x="90466" y="110622"/>
                </a:moveTo>
                <a:lnTo>
                  <a:pt x="90462" y="104611"/>
                </a:lnTo>
                <a:lnTo>
                  <a:pt x="90436" y="105358"/>
                </a:lnTo>
                <a:lnTo>
                  <a:pt x="90413" y="104627"/>
                </a:lnTo>
                <a:lnTo>
                  <a:pt x="90266" y="104873"/>
                </a:lnTo>
                <a:lnTo>
                  <a:pt x="89995" y="105533"/>
                </a:lnTo>
                <a:lnTo>
                  <a:pt x="90466" y="110622"/>
                </a:lnTo>
                <a:close/>
              </a:path>
              <a:path extrusionOk="0" h="120000" w="120000">
                <a:moveTo>
                  <a:pt x="89879" y="111239"/>
                </a:moveTo>
                <a:lnTo>
                  <a:pt x="89926" y="109196"/>
                </a:lnTo>
                <a:lnTo>
                  <a:pt x="89774" y="109212"/>
                </a:lnTo>
                <a:lnTo>
                  <a:pt x="89612" y="108801"/>
                </a:lnTo>
                <a:lnTo>
                  <a:pt x="89563" y="111343"/>
                </a:lnTo>
                <a:lnTo>
                  <a:pt x="89879" y="111239"/>
                </a:lnTo>
                <a:close/>
              </a:path>
              <a:path extrusionOk="0" h="120000" w="120000">
                <a:moveTo>
                  <a:pt x="91571" y="109247"/>
                </a:moveTo>
                <a:lnTo>
                  <a:pt x="91415" y="104338"/>
                </a:lnTo>
                <a:lnTo>
                  <a:pt x="91277" y="110628"/>
                </a:lnTo>
                <a:lnTo>
                  <a:pt x="91676" y="110019"/>
                </a:lnTo>
                <a:lnTo>
                  <a:pt x="91836" y="109475"/>
                </a:lnTo>
                <a:lnTo>
                  <a:pt x="91571" y="109247"/>
                </a:lnTo>
                <a:close/>
              </a:path>
              <a:path extrusionOk="0" h="120000" w="120000">
                <a:moveTo>
                  <a:pt x="89353" y="110389"/>
                </a:moveTo>
                <a:lnTo>
                  <a:pt x="89025" y="110834"/>
                </a:lnTo>
                <a:lnTo>
                  <a:pt x="89076" y="111268"/>
                </a:lnTo>
                <a:lnTo>
                  <a:pt x="89278" y="111088"/>
                </a:lnTo>
                <a:lnTo>
                  <a:pt x="89401" y="111203"/>
                </a:lnTo>
                <a:lnTo>
                  <a:pt x="89375" y="110201"/>
                </a:lnTo>
                <a:lnTo>
                  <a:pt x="89353" y="110389"/>
                </a:lnTo>
                <a:close/>
              </a:path>
              <a:path extrusionOk="0" h="120000" w="120000">
                <a:moveTo>
                  <a:pt x="88660" y="112053"/>
                </a:moveTo>
                <a:lnTo>
                  <a:pt x="88679" y="112013"/>
                </a:lnTo>
                <a:lnTo>
                  <a:pt x="89076" y="111268"/>
                </a:lnTo>
                <a:lnTo>
                  <a:pt x="89025" y="110834"/>
                </a:lnTo>
                <a:lnTo>
                  <a:pt x="88991" y="110850"/>
                </a:lnTo>
                <a:lnTo>
                  <a:pt x="88720" y="110792"/>
                </a:lnTo>
                <a:lnTo>
                  <a:pt x="88660" y="112053"/>
                </a:lnTo>
                <a:close/>
              </a:path>
              <a:path extrusionOk="0" h="120000" w="120000">
                <a:moveTo>
                  <a:pt x="88362" y="110562"/>
                </a:moveTo>
                <a:lnTo>
                  <a:pt x="88050" y="110218"/>
                </a:lnTo>
                <a:lnTo>
                  <a:pt x="88256" y="110893"/>
                </a:lnTo>
                <a:lnTo>
                  <a:pt x="88286" y="111167"/>
                </a:lnTo>
                <a:lnTo>
                  <a:pt x="88326" y="112055"/>
                </a:lnTo>
                <a:lnTo>
                  <a:pt x="88660" y="112053"/>
                </a:lnTo>
                <a:lnTo>
                  <a:pt x="88720" y="110792"/>
                </a:lnTo>
                <a:lnTo>
                  <a:pt x="88362" y="110562"/>
                </a:lnTo>
                <a:close/>
              </a:path>
              <a:path extrusionOk="0" h="120000" w="120000">
                <a:moveTo>
                  <a:pt x="89223" y="105971"/>
                </a:moveTo>
                <a:lnTo>
                  <a:pt x="89048" y="106673"/>
                </a:lnTo>
                <a:lnTo>
                  <a:pt x="89110" y="106587"/>
                </a:lnTo>
                <a:lnTo>
                  <a:pt x="89296" y="106197"/>
                </a:lnTo>
                <a:lnTo>
                  <a:pt x="89223" y="105971"/>
                </a:lnTo>
                <a:close/>
              </a:path>
              <a:path extrusionOk="0" h="120000" w="120000">
                <a:moveTo>
                  <a:pt x="88674" y="110101"/>
                </a:moveTo>
                <a:lnTo>
                  <a:pt x="88928" y="110165"/>
                </a:lnTo>
                <a:lnTo>
                  <a:pt x="88735" y="109088"/>
                </a:lnTo>
                <a:lnTo>
                  <a:pt x="88637" y="109337"/>
                </a:lnTo>
                <a:lnTo>
                  <a:pt x="88541" y="109861"/>
                </a:lnTo>
                <a:lnTo>
                  <a:pt x="88674" y="110101"/>
                </a:lnTo>
                <a:close/>
              </a:path>
              <a:path extrusionOk="0" h="120000" w="120000">
                <a:moveTo>
                  <a:pt x="96111" y="100348"/>
                </a:moveTo>
                <a:lnTo>
                  <a:pt x="96100" y="99464"/>
                </a:lnTo>
                <a:lnTo>
                  <a:pt x="96063" y="102468"/>
                </a:lnTo>
                <a:lnTo>
                  <a:pt x="95923" y="102087"/>
                </a:lnTo>
                <a:lnTo>
                  <a:pt x="95911" y="99958"/>
                </a:lnTo>
                <a:lnTo>
                  <a:pt x="95784" y="100617"/>
                </a:lnTo>
                <a:lnTo>
                  <a:pt x="95678" y="104056"/>
                </a:lnTo>
                <a:lnTo>
                  <a:pt x="95467" y="103928"/>
                </a:lnTo>
                <a:lnTo>
                  <a:pt x="95367" y="102269"/>
                </a:lnTo>
                <a:lnTo>
                  <a:pt x="95161" y="102027"/>
                </a:lnTo>
                <a:lnTo>
                  <a:pt x="94986" y="101204"/>
                </a:lnTo>
                <a:lnTo>
                  <a:pt x="94857" y="101349"/>
                </a:lnTo>
                <a:lnTo>
                  <a:pt x="94955" y="102069"/>
                </a:lnTo>
                <a:lnTo>
                  <a:pt x="95093" y="107216"/>
                </a:lnTo>
                <a:lnTo>
                  <a:pt x="95361" y="107258"/>
                </a:lnTo>
                <a:lnTo>
                  <a:pt x="95636" y="107610"/>
                </a:lnTo>
                <a:lnTo>
                  <a:pt x="95600" y="106727"/>
                </a:lnTo>
                <a:lnTo>
                  <a:pt x="95769" y="106270"/>
                </a:lnTo>
                <a:lnTo>
                  <a:pt x="95876" y="105990"/>
                </a:lnTo>
                <a:lnTo>
                  <a:pt x="95915" y="107578"/>
                </a:lnTo>
                <a:lnTo>
                  <a:pt x="96198" y="106472"/>
                </a:lnTo>
                <a:lnTo>
                  <a:pt x="96079" y="101354"/>
                </a:lnTo>
                <a:lnTo>
                  <a:pt x="96111" y="100348"/>
                </a:lnTo>
                <a:close/>
              </a:path>
              <a:path extrusionOk="0" h="120000" w="120000">
                <a:moveTo>
                  <a:pt x="94986" y="101204"/>
                </a:moveTo>
                <a:lnTo>
                  <a:pt x="95161" y="102027"/>
                </a:lnTo>
                <a:lnTo>
                  <a:pt x="95414" y="101486"/>
                </a:lnTo>
                <a:lnTo>
                  <a:pt x="95467" y="103928"/>
                </a:lnTo>
                <a:lnTo>
                  <a:pt x="95651" y="103782"/>
                </a:lnTo>
                <a:lnTo>
                  <a:pt x="95678" y="104056"/>
                </a:lnTo>
                <a:lnTo>
                  <a:pt x="95784" y="100617"/>
                </a:lnTo>
                <a:lnTo>
                  <a:pt x="95600" y="100963"/>
                </a:lnTo>
                <a:lnTo>
                  <a:pt x="95593" y="99930"/>
                </a:lnTo>
                <a:lnTo>
                  <a:pt x="95172" y="101343"/>
                </a:lnTo>
                <a:lnTo>
                  <a:pt x="94986" y="101204"/>
                </a:lnTo>
                <a:close/>
              </a:path>
              <a:path extrusionOk="0" h="120000" w="120000">
                <a:moveTo>
                  <a:pt x="95085" y="99577"/>
                </a:moveTo>
                <a:lnTo>
                  <a:pt x="94948" y="100700"/>
                </a:lnTo>
                <a:lnTo>
                  <a:pt x="95172" y="101343"/>
                </a:lnTo>
                <a:lnTo>
                  <a:pt x="95593" y="99930"/>
                </a:lnTo>
                <a:lnTo>
                  <a:pt x="95085" y="99577"/>
                </a:lnTo>
                <a:close/>
              </a:path>
              <a:path extrusionOk="0" h="120000" w="120000">
                <a:moveTo>
                  <a:pt x="95911" y="99958"/>
                </a:moveTo>
                <a:lnTo>
                  <a:pt x="95923" y="102087"/>
                </a:lnTo>
                <a:lnTo>
                  <a:pt x="96060" y="101750"/>
                </a:lnTo>
                <a:lnTo>
                  <a:pt x="96063" y="102468"/>
                </a:lnTo>
                <a:lnTo>
                  <a:pt x="96100" y="99464"/>
                </a:lnTo>
                <a:lnTo>
                  <a:pt x="96025" y="99454"/>
                </a:lnTo>
                <a:lnTo>
                  <a:pt x="95911" y="99958"/>
                </a:lnTo>
                <a:close/>
              </a:path>
              <a:path extrusionOk="0" h="120000" w="120000">
                <a:moveTo>
                  <a:pt x="95708" y="106440"/>
                </a:moveTo>
                <a:lnTo>
                  <a:pt x="95915" y="107578"/>
                </a:lnTo>
                <a:lnTo>
                  <a:pt x="95876" y="105990"/>
                </a:lnTo>
                <a:lnTo>
                  <a:pt x="95769" y="106270"/>
                </a:lnTo>
                <a:lnTo>
                  <a:pt x="95600" y="106727"/>
                </a:lnTo>
                <a:lnTo>
                  <a:pt x="95636" y="107610"/>
                </a:lnTo>
                <a:lnTo>
                  <a:pt x="95915" y="107578"/>
                </a:lnTo>
                <a:lnTo>
                  <a:pt x="95708" y="106440"/>
                </a:lnTo>
                <a:close/>
              </a:path>
              <a:path extrusionOk="0" h="120000" w="120000">
                <a:moveTo>
                  <a:pt x="97108" y="106711"/>
                </a:moveTo>
                <a:lnTo>
                  <a:pt x="97203" y="105811"/>
                </a:lnTo>
                <a:lnTo>
                  <a:pt x="97306" y="105048"/>
                </a:lnTo>
                <a:lnTo>
                  <a:pt x="97288" y="99961"/>
                </a:lnTo>
                <a:lnTo>
                  <a:pt x="97822" y="97803"/>
                </a:lnTo>
                <a:lnTo>
                  <a:pt x="97518" y="98024"/>
                </a:lnTo>
                <a:lnTo>
                  <a:pt x="97344" y="98200"/>
                </a:lnTo>
                <a:lnTo>
                  <a:pt x="97224" y="100096"/>
                </a:lnTo>
                <a:lnTo>
                  <a:pt x="97218" y="100551"/>
                </a:lnTo>
                <a:lnTo>
                  <a:pt x="97108" y="106711"/>
                </a:lnTo>
                <a:close/>
              </a:path>
              <a:path extrusionOk="0" h="120000" w="120000">
                <a:moveTo>
                  <a:pt x="97167" y="99601"/>
                </a:moveTo>
                <a:lnTo>
                  <a:pt x="97224" y="100096"/>
                </a:lnTo>
                <a:lnTo>
                  <a:pt x="97344" y="98200"/>
                </a:lnTo>
                <a:lnTo>
                  <a:pt x="97153" y="98620"/>
                </a:lnTo>
                <a:lnTo>
                  <a:pt x="97118" y="99098"/>
                </a:lnTo>
                <a:lnTo>
                  <a:pt x="97167" y="99601"/>
                </a:lnTo>
                <a:close/>
              </a:path>
              <a:path extrusionOk="0" h="120000" w="120000">
                <a:moveTo>
                  <a:pt x="97288" y="99961"/>
                </a:moveTo>
                <a:lnTo>
                  <a:pt x="97306" y="105048"/>
                </a:lnTo>
                <a:lnTo>
                  <a:pt x="97564" y="105187"/>
                </a:lnTo>
                <a:lnTo>
                  <a:pt x="98097" y="105682"/>
                </a:lnTo>
                <a:lnTo>
                  <a:pt x="98586" y="104730"/>
                </a:lnTo>
                <a:lnTo>
                  <a:pt x="98292" y="98417"/>
                </a:lnTo>
                <a:lnTo>
                  <a:pt x="98090" y="98961"/>
                </a:lnTo>
                <a:lnTo>
                  <a:pt x="97559" y="99787"/>
                </a:lnTo>
                <a:lnTo>
                  <a:pt x="97288" y="99961"/>
                </a:lnTo>
                <a:close/>
              </a:path>
              <a:path extrusionOk="0" h="120000" w="120000">
                <a:moveTo>
                  <a:pt x="96198" y="106472"/>
                </a:moveTo>
                <a:lnTo>
                  <a:pt x="96622" y="106653"/>
                </a:lnTo>
                <a:lnTo>
                  <a:pt x="97108" y="106711"/>
                </a:lnTo>
                <a:lnTo>
                  <a:pt x="97218" y="100551"/>
                </a:lnTo>
                <a:lnTo>
                  <a:pt x="97074" y="100934"/>
                </a:lnTo>
                <a:lnTo>
                  <a:pt x="96719" y="101212"/>
                </a:lnTo>
                <a:lnTo>
                  <a:pt x="96198" y="106472"/>
                </a:lnTo>
                <a:close/>
              </a:path>
              <a:path extrusionOk="0" h="120000" w="120000">
                <a:moveTo>
                  <a:pt x="94767" y="102482"/>
                </a:moveTo>
                <a:lnTo>
                  <a:pt x="94289" y="102869"/>
                </a:lnTo>
                <a:lnTo>
                  <a:pt x="94499" y="104804"/>
                </a:lnTo>
                <a:lnTo>
                  <a:pt x="94576" y="105747"/>
                </a:lnTo>
                <a:lnTo>
                  <a:pt x="94606" y="106464"/>
                </a:lnTo>
                <a:lnTo>
                  <a:pt x="94790" y="108490"/>
                </a:lnTo>
                <a:lnTo>
                  <a:pt x="94955" y="102069"/>
                </a:lnTo>
                <a:lnTo>
                  <a:pt x="94767" y="102482"/>
                </a:lnTo>
                <a:close/>
              </a:path>
              <a:path extrusionOk="0" h="120000" w="120000">
                <a:moveTo>
                  <a:pt x="94013" y="101734"/>
                </a:moveTo>
                <a:lnTo>
                  <a:pt x="93763" y="101760"/>
                </a:lnTo>
                <a:lnTo>
                  <a:pt x="93944" y="103196"/>
                </a:lnTo>
                <a:lnTo>
                  <a:pt x="94003" y="104807"/>
                </a:lnTo>
                <a:lnTo>
                  <a:pt x="94499" y="104804"/>
                </a:lnTo>
                <a:lnTo>
                  <a:pt x="94289" y="102869"/>
                </a:lnTo>
                <a:lnTo>
                  <a:pt x="94255" y="101841"/>
                </a:lnTo>
                <a:lnTo>
                  <a:pt x="94013" y="101734"/>
                </a:lnTo>
                <a:close/>
              </a:path>
              <a:path extrusionOk="0" h="120000" w="120000">
                <a:moveTo>
                  <a:pt x="93533" y="101819"/>
                </a:moveTo>
                <a:lnTo>
                  <a:pt x="93406" y="101484"/>
                </a:lnTo>
                <a:lnTo>
                  <a:pt x="93470" y="102759"/>
                </a:lnTo>
                <a:lnTo>
                  <a:pt x="93944" y="103196"/>
                </a:lnTo>
                <a:lnTo>
                  <a:pt x="93763" y="101760"/>
                </a:lnTo>
                <a:lnTo>
                  <a:pt x="93733" y="100745"/>
                </a:lnTo>
                <a:lnTo>
                  <a:pt x="93533" y="101819"/>
                </a:lnTo>
                <a:close/>
              </a:path>
              <a:path extrusionOk="0" h="120000" w="120000">
                <a:moveTo>
                  <a:pt x="93345" y="103338"/>
                </a:moveTo>
                <a:lnTo>
                  <a:pt x="93470" y="102759"/>
                </a:lnTo>
                <a:lnTo>
                  <a:pt x="93406" y="101484"/>
                </a:lnTo>
                <a:lnTo>
                  <a:pt x="93048" y="102144"/>
                </a:lnTo>
                <a:lnTo>
                  <a:pt x="93344" y="109332"/>
                </a:lnTo>
                <a:lnTo>
                  <a:pt x="93378" y="108468"/>
                </a:lnTo>
                <a:lnTo>
                  <a:pt x="93944" y="103196"/>
                </a:lnTo>
                <a:lnTo>
                  <a:pt x="93345" y="103338"/>
                </a:lnTo>
                <a:close/>
              </a:path>
              <a:path extrusionOk="0" h="120000" w="120000">
                <a:moveTo>
                  <a:pt x="93344" y="109332"/>
                </a:moveTo>
                <a:lnTo>
                  <a:pt x="93048" y="102144"/>
                </a:lnTo>
                <a:lnTo>
                  <a:pt x="92979" y="102947"/>
                </a:lnTo>
                <a:lnTo>
                  <a:pt x="92929" y="103406"/>
                </a:lnTo>
                <a:lnTo>
                  <a:pt x="92831" y="104709"/>
                </a:lnTo>
                <a:lnTo>
                  <a:pt x="92831" y="109137"/>
                </a:lnTo>
                <a:lnTo>
                  <a:pt x="93344" y="109332"/>
                </a:lnTo>
                <a:close/>
              </a:path>
              <a:path extrusionOk="0" h="120000" w="120000">
                <a:moveTo>
                  <a:pt x="92831" y="109137"/>
                </a:moveTo>
                <a:lnTo>
                  <a:pt x="92831" y="104709"/>
                </a:lnTo>
                <a:lnTo>
                  <a:pt x="92794" y="105139"/>
                </a:lnTo>
                <a:lnTo>
                  <a:pt x="92280" y="105317"/>
                </a:lnTo>
                <a:lnTo>
                  <a:pt x="92166" y="109071"/>
                </a:lnTo>
                <a:lnTo>
                  <a:pt x="92831" y="109137"/>
                </a:lnTo>
                <a:close/>
              </a:path>
              <a:path extrusionOk="0" h="120000" w="120000">
                <a:moveTo>
                  <a:pt x="94955" y="102069"/>
                </a:moveTo>
                <a:lnTo>
                  <a:pt x="94790" y="108490"/>
                </a:lnTo>
                <a:lnTo>
                  <a:pt x="94833" y="108174"/>
                </a:lnTo>
                <a:lnTo>
                  <a:pt x="95093" y="107216"/>
                </a:lnTo>
                <a:lnTo>
                  <a:pt x="94955" y="102069"/>
                </a:lnTo>
                <a:close/>
              </a:path>
              <a:path extrusionOk="0" h="120000" w="120000">
                <a:moveTo>
                  <a:pt x="94111" y="106097"/>
                </a:moveTo>
                <a:lnTo>
                  <a:pt x="94224" y="107081"/>
                </a:lnTo>
                <a:lnTo>
                  <a:pt x="94499" y="108129"/>
                </a:lnTo>
                <a:lnTo>
                  <a:pt x="94790" y="108490"/>
                </a:lnTo>
                <a:lnTo>
                  <a:pt x="94606" y="106464"/>
                </a:lnTo>
                <a:lnTo>
                  <a:pt x="94308" y="105928"/>
                </a:lnTo>
                <a:lnTo>
                  <a:pt x="94111" y="106097"/>
                </a:lnTo>
                <a:close/>
              </a:path>
              <a:path extrusionOk="0" h="120000" w="120000">
                <a:moveTo>
                  <a:pt x="93743" y="105131"/>
                </a:moveTo>
                <a:lnTo>
                  <a:pt x="94003" y="104807"/>
                </a:lnTo>
                <a:lnTo>
                  <a:pt x="93944" y="103196"/>
                </a:lnTo>
                <a:lnTo>
                  <a:pt x="93378" y="108468"/>
                </a:lnTo>
                <a:lnTo>
                  <a:pt x="93600" y="107928"/>
                </a:lnTo>
                <a:lnTo>
                  <a:pt x="93924" y="108996"/>
                </a:lnTo>
                <a:lnTo>
                  <a:pt x="93902" y="105764"/>
                </a:lnTo>
                <a:lnTo>
                  <a:pt x="93743" y="105131"/>
                </a:lnTo>
                <a:close/>
              </a:path>
              <a:path extrusionOk="0" h="120000" w="120000">
                <a:moveTo>
                  <a:pt x="94072" y="106856"/>
                </a:moveTo>
                <a:lnTo>
                  <a:pt x="93902" y="105764"/>
                </a:lnTo>
                <a:lnTo>
                  <a:pt x="93924" y="108996"/>
                </a:lnTo>
                <a:lnTo>
                  <a:pt x="94123" y="108052"/>
                </a:lnTo>
                <a:lnTo>
                  <a:pt x="94072" y="106856"/>
                </a:lnTo>
                <a:close/>
              </a:path>
              <a:path extrusionOk="0" h="120000" w="120000">
                <a:moveTo>
                  <a:pt x="93924" y="108996"/>
                </a:moveTo>
                <a:lnTo>
                  <a:pt x="93600" y="107928"/>
                </a:lnTo>
                <a:lnTo>
                  <a:pt x="93524" y="108299"/>
                </a:lnTo>
                <a:lnTo>
                  <a:pt x="93378" y="108468"/>
                </a:lnTo>
                <a:lnTo>
                  <a:pt x="93344" y="109332"/>
                </a:lnTo>
                <a:lnTo>
                  <a:pt x="93924" y="108996"/>
                </a:lnTo>
                <a:close/>
              </a:path>
              <a:path extrusionOk="0" h="120000" w="120000">
                <a:moveTo>
                  <a:pt x="93472" y="17721"/>
                </a:moveTo>
                <a:lnTo>
                  <a:pt x="93557" y="17707"/>
                </a:lnTo>
                <a:lnTo>
                  <a:pt x="93565" y="17146"/>
                </a:lnTo>
                <a:lnTo>
                  <a:pt x="93336" y="17234"/>
                </a:lnTo>
                <a:lnTo>
                  <a:pt x="93196" y="17563"/>
                </a:lnTo>
                <a:lnTo>
                  <a:pt x="93472" y="17721"/>
                </a:lnTo>
                <a:close/>
              </a:path>
              <a:path extrusionOk="0" h="120000" w="120000">
                <a:moveTo>
                  <a:pt x="90222" y="15820"/>
                </a:moveTo>
                <a:lnTo>
                  <a:pt x="90358" y="15634"/>
                </a:lnTo>
                <a:lnTo>
                  <a:pt x="90401" y="8838"/>
                </a:lnTo>
                <a:lnTo>
                  <a:pt x="89773" y="8250"/>
                </a:lnTo>
                <a:lnTo>
                  <a:pt x="90000" y="9987"/>
                </a:lnTo>
                <a:lnTo>
                  <a:pt x="89983" y="10196"/>
                </a:lnTo>
                <a:lnTo>
                  <a:pt x="89734" y="9889"/>
                </a:lnTo>
                <a:lnTo>
                  <a:pt x="89693" y="13406"/>
                </a:lnTo>
                <a:lnTo>
                  <a:pt x="89727" y="13665"/>
                </a:lnTo>
                <a:lnTo>
                  <a:pt x="89827" y="14480"/>
                </a:lnTo>
                <a:lnTo>
                  <a:pt x="90116" y="14157"/>
                </a:lnTo>
                <a:lnTo>
                  <a:pt x="90010" y="9860"/>
                </a:lnTo>
                <a:lnTo>
                  <a:pt x="90095" y="9157"/>
                </a:lnTo>
                <a:lnTo>
                  <a:pt x="90230" y="10890"/>
                </a:lnTo>
                <a:lnTo>
                  <a:pt x="90222" y="15820"/>
                </a:lnTo>
                <a:close/>
              </a:path>
              <a:path extrusionOk="0" h="120000" w="120000">
                <a:moveTo>
                  <a:pt x="89827" y="14480"/>
                </a:moveTo>
                <a:lnTo>
                  <a:pt x="89727" y="13665"/>
                </a:lnTo>
                <a:lnTo>
                  <a:pt x="89364" y="14472"/>
                </a:lnTo>
                <a:lnTo>
                  <a:pt x="89281" y="13926"/>
                </a:lnTo>
                <a:lnTo>
                  <a:pt x="89474" y="13543"/>
                </a:lnTo>
                <a:lnTo>
                  <a:pt x="89693" y="13406"/>
                </a:lnTo>
                <a:lnTo>
                  <a:pt x="89734" y="9889"/>
                </a:lnTo>
                <a:lnTo>
                  <a:pt x="89401" y="9345"/>
                </a:lnTo>
                <a:lnTo>
                  <a:pt x="89168" y="14607"/>
                </a:lnTo>
                <a:lnTo>
                  <a:pt x="89466" y="14800"/>
                </a:lnTo>
                <a:lnTo>
                  <a:pt x="89827" y="14480"/>
                </a:lnTo>
                <a:close/>
              </a:path>
              <a:path extrusionOk="0" h="120000" w="120000">
                <a:moveTo>
                  <a:pt x="89155" y="8877"/>
                </a:moveTo>
                <a:lnTo>
                  <a:pt x="88421" y="9516"/>
                </a:lnTo>
                <a:lnTo>
                  <a:pt x="88490" y="12900"/>
                </a:lnTo>
                <a:lnTo>
                  <a:pt x="88628" y="12207"/>
                </a:lnTo>
                <a:lnTo>
                  <a:pt x="88719" y="11974"/>
                </a:lnTo>
                <a:lnTo>
                  <a:pt x="88741" y="14138"/>
                </a:lnTo>
                <a:lnTo>
                  <a:pt x="89113" y="14387"/>
                </a:lnTo>
                <a:lnTo>
                  <a:pt x="89168" y="14607"/>
                </a:lnTo>
                <a:lnTo>
                  <a:pt x="89401" y="9345"/>
                </a:lnTo>
                <a:lnTo>
                  <a:pt x="89155" y="8877"/>
                </a:lnTo>
                <a:close/>
              </a:path>
              <a:path extrusionOk="0" h="120000" w="120000">
                <a:moveTo>
                  <a:pt x="88386" y="13570"/>
                </a:moveTo>
                <a:lnTo>
                  <a:pt x="88490" y="12900"/>
                </a:lnTo>
                <a:lnTo>
                  <a:pt x="88421" y="9516"/>
                </a:lnTo>
                <a:lnTo>
                  <a:pt x="88156" y="7377"/>
                </a:lnTo>
                <a:lnTo>
                  <a:pt x="88114" y="14598"/>
                </a:lnTo>
                <a:lnTo>
                  <a:pt x="88455" y="14490"/>
                </a:lnTo>
                <a:lnTo>
                  <a:pt x="88402" y="13735"/>
                </a:lnTo>
                <a:lnTo>
                  <a:pt x="88386" y="13570"/>
                </a:lnTo>
                <a:close/>
              </a:path>
              <a:path extrusionOk="0" h="120000" w="120000">
                <a:moveTo>
                  <a:pt x="90198" y="14345"/>
                </a:moveTo>
                <a:lnTo>
                  <a:pt x="90055" y="16336"/>
                </a:lnTo>
                <a:lnTo>
                  <a:pt x="90636" y="16777"/>
                </a:lnTo>
                <a:lnTo>
                  <a:pt x="90590" y="8586"/>
                </a:lnTo>
                <a:lnTo>
                  <a:pt x="90401" y="8838"/>
                </a:lnTo>
                <a:lnTo>
                  <a:pt x="90481" y="15932"/>
                </a:lnTo>
                <a:lnTo>
                  <a:pt x="90222" y="15820"/>
                </a:lnTo>
                <a:lnTo>
                  <a:pt x="90198" y="14345"/>
                </a:lnTo>
                <a:close/>
              </a:path>
              <a:path extrusionOk="0" h="120000" w="120000">
                <a:moveTo>
                  <a:pt x="89773" y="8250"/>
                </a:moveTo>
                <a:lnTo>
                  <a:pt x="89414" y="8443"/>
                </a:lnTo>
                <a:lnTo>
                  <a:pt x="89639" y="8987"/>
                </a:lnTo>
                <a:lnTo>
                  <a:pt x="90000" y="9987"/>
                </a:lnTo>
                <a:lnTo>
                  <a:pt x="89773" y="8250"/>
                </a:lnTo>
                <a:close/>
              </a:path>
              <a:path extrusionOk="0" h="120000" w="120000">
                <a:moveTo>
                  <a:pt x="91123" y="9108"/>
                </a:moveTo>
                <a:lnTo>
                  <a:pt x="90590" y="8586"/>
                </a:lnTo>
                <a:lnTo>
                  <a:pt x="90699" y="14796"/>
                </a:lnTo>
                <a:lnTo>
                  <a:pt x="90862" y="14541"/>
                </a:lnTo>
                <a:lnTo>
                  <a:pt x="91073" y="14769"/>
                </a:lnTo>
                <a:lnTo>
                  <a:pt x="91158" y="15388"/>
                </a:lnTo>
                <a:lnTo>
                  <a:pt x="91123" y="9108"/>
                </a:lnTo>
                <a:close/>
              </a:path>
              <a:path extrusionOk="0" h="120000" w="120000">
                <a:moveTo>
                  <a:pt x="90230" y="10890"/>
                </a:moveTo>
                <a:lnTo>
                  <a:pt x="90010" y="9860"/>
                </a:lnTo>
                <a:lnTo>
                  <a:pt x="90116" y="14157"/>
                </a:lnTo>
                <a:lnTo>
                  <a:pt x="90198" y="14345"/>
                </a:lnTo>
                <a:lnTo>
                  <a:pt x="90222" y="15820"/>
                </a:lnTo>
                <a:lnTo>
                  <a:pt x="90230" y="10890"/>
                </a:lnTo>
                <a:close/>
              </a:path>
              <a:path extrusionOk="0" h="120000" w="120000">
                <a:moveTo>
                  <a:pt x="100237" y="96159"/>
                </a:moveTo>
                <a:lnTo>
                  <a:pt x="100050" y="96303"/>
                </a:lnTo>
                <a:lnTo>
                  <a:pt x="100098" y="97161"/>
                </a:lnTo>
                <a:lnTo>
                  <a:pt x="100209" y="97171"/>
                </a:lnTo>
                <a:lnTo>
                  <a:pt x="100237" y="96159"/>
                </a:lnTo>
                <a:close/>
              </a:path>
              <a:path extrusionOk="0" h="120000" w="120000">
                <a:moveTo>
                  <a:pt x="94305" y="104933"/>
                </a:moveTo>
                <a:lnTo>
                  <a:pt x="94011" y="105259"/>
                </a:lnTo>
                <a:lnTo>
                  <a:pt x="94185" y="105397"/>
                </a:lnTo>
                <a:lnTo>
                  <a:pt x="94367" y="105214"/>
                </a:lnTo>
                <a:lnTo>
                  <a:pt x="94305" y="104933"/>
                </a:lnTo>
                <a:close/>
              </a:path>
              <a:path extrusionOk="0" h="120000" w="120000">
                <a:moveTo>
                  <a:pt x="85848" y="12756"/>
                </a:moveTo>
                <a:lnTo>
                  <a:pt x="85682" y="13021"/>
                </a:lnTo>
                <a:lnTo>
                  <a:pt x="85694" y="13206"/>
                </a:lnTo>
                <a:lnTo>
                  <a:pt x="85774" y="13178"/>
                </a:lnTo>
                <a:lnTo>
                  <a:pt x="86005" y="12990"/>
                </a:lnTo>
                <a:lnTo>
                  <a:pt x="86014" y="12775"/>
                </a:lnTo>
                <a:lnTo>
                  <a:pt x="85848" y="12756"/>
                </a:lnTo>
                <a:close/>
              </a:path>
              <a:path extrusionOk="0" h="120000" w="120000">
                <a:moveTo>
                  <a:pt x="85868" y="12322"/>
                </a:moveTo>
                <a:lnTo>
                  <a:pt x="86024" y="12549"/>
                </a:lnTo>
                <a:lnTo>
                  <a:pt x="86077" y="7458"/>
                </a:lnTo>
                <a:lnTo>
                  <a:pt x="86474" y="7471"/>
                </a:lnTo>
                <a:lnTo>
                  <a:pt x="86713" y="7353"/>
                </a:lnTo>
                <a:lnTo>
                  <a:pt x="86731" y="7126"/>
                </a:lnTo>
                <a:lnTo>
                  <a:pt x="86580" y="6833"/>
                </a:lnTo>
                <a:lnTo>
                  <a:pt x="86312" y="6514"/>
                </a:lnTo>
                <a:lnTo>
                  <a:pt x="85978" y="6210"/>
                </a:lnTo>
                <a:lnTo>
                  <a:pt x="85868" y="12322"/>
                </a:lnTo>
                <a:close/>
              </a:path>
              <a:path extrusionOk="0" h="120000" w="120000">
                <a:moveTo>
                  <a:pt x="85092" y="5795"/>
                </a:moveTo>
                <a:lnTo>
                  <a:pt x="85108" y="6409"/>
                </a:lnTo>
                <a:lnTo>
                  <a:pt x="85363" y="11920"/>
                </a:lnTo>
                <a:lnTo>
                  <a:pt x="85638" y="12108"/>
                </a:lnTo>
                <a:lnTo>
                  <a:pt x="85868" y="12322"/>
                </a:lnTo>
                <a:lnTo>
                  <a:pt x="85978" y="6210"/>
                </a:lnTo>
                <a:lnTo>
                  <a:pt x="85629" y="5961"/>
                </a:lnTo>
                <a:lnTo>
                  <a:pt x="85316" y="5809"/>
                </a:lnTo>
                <a:lnTo>
                  <a:pt x="85092" y="5795"/>
                </a:lnTo>
                <a:close/>
              </a:path>
              <a:path extrusionOk="0" h="120000" w="120000">
                <a:moveTo>
                  <a:pt x="84537" y="11648"/>
                </a:moveTo>
                <a:lnTo>
                  <a:pt x="84785" y="11677"/>
                </a:lnTo>
                <a:lnTo>
                  <a:pt x="85069" y="11772"/>
                </a:lnTo>
                <a:lnTo>
                  <a:pt x="85363" y="11920"/>
                </a:lnTo>
                <a:lnTo>
                  <a:pt x="85108" y="6409"/>
                </a:lnTo>
                <a:lnTo>
                  <a:pt x="84844" y="6395"/>
                </a:lnTo>
                <a:lnTo>
                  <a:pt x="84537" y="11648"/>
                </a:lnTo>
                <a:close/>
              </a:path>
              <a:path extrusionOk="0" h="120000" w="120000">
                <a:moveTo>
                  <a:pt x="84409" y="5740"/>
                </a:moveTo>
                <a:lnTo>
                  <a:pt x="84068" y="5400"/>
                </a:lnTo>
                <a:lnTo>
                  <a:pt x="84084" y="6332"/>
                </a:lnTo>
                <a:lnTo>
                  <a:pt x="84226" y="9213"/>
                </a:lnTo>
                <a:lnTo>
                  <a:pt x="84290" y="12088"/>
                </a:lnTo>
                <a:lnTo>
                  <a:pt x="84354" y="11698"/>
                </a:lnTo>
                <a:lnTo>
                  <a:pt x="84537" y="11648"/>
                </a:lnTo>
                <a:lnTo>
                  <a:pt x="84844" y="6395"/>
                </a:lnTo>
                <a:lnTo>
                  <a:pt x="84409" y="5740"/>
                </a:lnTo>
                <a:close/>
              </a:path>
              <a:path extrusionOk="0" h="120000" w="120000">
                <a:moveTo>
                  <a:pt x="87030" y="14976"/>
                </a:moveTo>
                <a:lnTo>
                  <a:pt x="86995" y="14619"/>
                </a:lnTo>
                <a:lnTo>
                  <a:pt x="86651" y="13932"/>
                </a:lnTo>
                <a:lnTo>
                  <a:pt x="86590" y="11795"/>
                </a:lnTo>
                <a:lnTo>
                  <a:pt x="86467" y="13700"/>
                </a:lnTo>
                <a:lnTo>
                  <a:pt x="86499" y="14937"/>
                </a:lnTo>
                <a:lnTo>
                  <a:pt x="86838" y="15062"/>
                </a:lnTo>
                <a:lnTo>
                  <a:pt x="87030" y="14976"/>
                </a:lnTo>
                <a:close/>
              </a:path>
              <a:path extrusionOk="0" h="120000" w="120000">
                <a:moveTo>
                  <a:pt x="86287" y="12114"/>
                </a:moveTo>
                <a:lnTo>
                  <a:pt x="86590" y="11795"/>
                </a:lnTo>
                <a:lnTo>
                  <a:pt x="86731" y="7913"/>
                </a:lnTo>
                <a:lnTo>
                  <a:pt x="86082" y="12783"/>
                </a:lnTo>
                <a:lnTo>
                  <a:pt x="86251" y="13044"/>
                </a:lnTo>
                <a:lnTo>
                  <a:pt x="86499" y="14937"/>
                </a:lnTo>
                <a:lnTo>
                  <a:pt x="86467" y="13700"/>
                </a:lnTo>
                <a:lnTo>
                  <a:pt x="86287" y="12114"/>
                </a:lnTo>
                <a:close/>
              </a:path>
              <a:path extrusionOk="0" h="120000" w="120000">
                <a:moveTo>
                  <a:pt x="85721" y="13631"/>
                </a:moveTo>
                <a:lnTo>
                  <a:pt x="85705" y="14295"/>
                </a:lnTo>
                <a:lnTo>
                  <a:pt x="86095" y="14661"/>
                </a:lnTo>
                <a:lnTo>
                  <a:pt x="86499" y="14937"/>
                </a:lnTo>
                <a:lnTo>
                  <a:pt x="86251" y="13044"/>
                </a:lnTo>
                <a:lnTo>
                  <a:pt x="86217" y="13484"/>
                </a:lnTo>
                <a:lnTo>
                  <a:pt x="85846" y="14047"/>
                </a:lnTo>
                <a:lnTo>
                  <a:pt x="85721" y="13631"/>
                </a:lnTo>
                <a:close/>
              </a:path>
              <a:path extrusionOk="0" h="120000" w="120000">
                <a:moveTo>
                  <a:pt x="85694" y="13206"/>
                </a:moveTo>
                <a:lnTo>
                  <a:pt x="85361" y="13325"/>
                </a:lnTo>
                <a:lnTo>
                  <a:pt x="85411" y="13898"/>
                </a:lnTo>
                <a:lnTo>
                  <a:pt x="85705" y="14295"/>
                </a:lnTo>
                <a:lnTo>
                  <a:pt x="85721" y="13631"/>
                </a:lnTo>
                <a:lnTo>
                  <a:pt x="85694" y="13206"/>
                </a:lnTo>
                <a:close/>
              </a:path>
              <a:path extrusionOk="0" h="120000" w="120000">
                <a:moveTo>
                  <a:pt x="65055" y="118041"/>
                </a:moveTo>
                <a:lnTo>
                  <a:pt x="65371" y="116546"/>
                </a:lnTo>
                <a:lnTo>
                  <a:pt x="65399" y="116353"/>
                </a:lnTo>
                <a:lnTo>
                  <a:pt x="65575" y="115113"/>
                </a:lnTo>
                <a:lnTo>
                  <a:pt x="65633" y="114314"/>
                </a:lnTo>
                <a:lnTo>
                  <a:pt x="65909" y="118680"/>
                </a:lnTo>
                <a:lnTo>
                  <a:pt x="66416" y="118107"/>
                </a:lnTo>
                <a:lnTo>
                  <a:pt x="66417" y="111252"/>
                </a:lnTo>
                <a:lnTo>
                  <a:pt x="66343" y="110754"/>
                </a:lnTo>
                <a:lnTo>
                  <a:pt x="66293" y="110848"/>
                </a:lnTo>
                <a:lnTo>
                  <a:pt x="65640" y="114286"/>
                </a:lnTo>
                <a:lnTo>
                  <a:pt x="65614" y="113308"/>
                </a:lnTo>
                <a:lnTo>
                  <a:pt x="65541" y="112884"/>
                </a:lnTo>
                <a:lnTo>
                  <a:pt x="65307" y="115861"/>
                </a:lnTo>
                <a:lnTo>
                  <a:pt x="65055" y="118041"/>
                </a:lnTo>
                <a:close/>
              </a:path>
              <a:path extrusionOk="0" h="120000" w="120000">
                <a:moveTo>
                  <a:pt x="65063" y="110784"/>
                </a:moveTo>
                <a:lnTo>
                  <a:pt x="64813" y="110579"/>
                </a:lnTo>
                <a:lnTo>
                  <a:pt x="64893" y="112239"/>
                </a:lnTo>
                <a:lnTo>
                  <a:pt x="64969" y="112530"/>
                </a:lnTo>
                <a:lnTo>
                  <a:pt x="65055" y="118041"/>
                </a:lnTo>
                <a:lnTo>
                  <a:pt x="65307" y="115861"/>
                </a:lnTo>
                <a:lnTo>
                  <a:pt x="65292" y="114203"/>
                </a:lnTo>
                <a:lnTo>
                  <a:pt x="65376" y="111918"/>
                </a:lnTo>
                <a:lnTo>
                  <a:pt x="65063" y="110784"/>
                </a:lnTo>
                <a:close/>
              </a:path>
              <a:path extrusionOk="0" h="120000" w="120000">
                <a:moveTo>
                  <a:pt x="64761" y="111973"/>
                </a:moveTo>
                <a:lnTo>
                  <a:pt x="64721" y="111277"/>
                </a:lnTo>
                <a:lnTo>
                  <a:pt x="64635" y="112227"/>
                </a:lnTo>
                <a:lnTo>
                  <a:pt x="64893" y="112239"/>
                </a:lnTo>
                <a:lnTo>
                  <a:pt x="64813" y="110579"/>
                </a:lnTo>
                <a:lnTo>
                  <a:pt x="64761" y="111973"/>
                </a:lnTo>
                <a:close/>
              </a:path>
              <a:path extrusionOk="0" h="120000" w="120000">
                <a:moveTo>
                  <a:pt x="64403" y="110320"/>
                </a:moveTo>
                <a:lnTo>
                  <a:pt x="63522" y="111073"/>
                </a:lnTo>
                <a:lnTo>
                  <a:pt x="63832" y="110887"/>
                </a:lnTo>
                <a:lnTo>
                  <a:pt x="64112" y="110914"/>
                </a:lnTo>
                <a:lnTo>
                  <a:pt x="64232" y="112273"/>
                </a:lnTo>
                <a:lnTo>
                  <a:pt x="64635" y="112227"/>
                </a:lnTo>
                <a:lnTo>
                  <a:pt x="64721" y="111277"/>
                </a:lnTo>
                <a:lnTo>
                  <a:pt x="64403" y="110320"/>
                </a:lnTo>
                <a:close/>
              </a:path>
              <a:path extrusionOk="0" h="120000" w="120000">
                <a:moveTo>
                  <a:pt x="64112" y="110914"/>
                </a:moveTo>
                <a:lnTo>
                  <a:pt x="63986" y="111378"/>
                </a:lnTo>
                <a:lnTo>
                  <a:pt x="63832" y="110887"/>
                </a:lnTo>
                <a:lnTo>
                  <a:pt x="63522" y="111073"/>
                </a:lnTo>
                <a:lnTo>
                  <a:pt x="63232" y="112425"/>
                </a:lnTo>
                <a:lnTo>
                  <a:pt x="62861" y="113334"/>
                </a:lnTo>
                <a:lnTo>
                  <a:pt x="62996" y="113110"/>
                </a:lnTo>
                <a:lnTo>
                  <a:pt x="63259" y="112797"/>
                </a:lnTo>
                <a:lnTo>
                  <a:pt x="63668" y="112386"/>
                </a:lnTo>
                <a:lnTo>
                  <a:pt x="64232" y="112273"/>
                </a:lnTo>
                <a:lnTo>
                  <a:pt x="64112" y="110914"/>
                </a:lnTo>
                <a:close/>
              </a:path>
              <a:path extrusionOk="0" h="120000" w="120000">
                <a:moveTo>
                  <a:pt x="62592" y="116472"/>
                </a:moveTo>
                <a:lnTo>
                  <a:pt x="63012" y="116544"/>
                </a:lnTo>
                <a:lnTo>
                  <a:pt x="62861" y="113334"/>
                </a:lnTo>
                <a:lnTo>
                  <a:pt x="63232" y="112425"/>
                </a:lnTo>
                <a:lnTo>
                  <a:pt x="62797" y="111881"/>
                </a:lnTo>
                <a:lnTo>
                  <a:pt x="62850" y="113021"/>
                </a:lnTo>
                <a:lnTo>
                  <a:pt x="62668" y="113056"/>
                </a:lnTo>
                <a:lnTo>
                  <a:pt x="62592" y="116472"/>
                </a:lnTo>
                <a:close/>
              </a:path>
              <a:path extrusionOk="0" h="120000" w="120000">
                <a:moveTo>
                  <a:pt x="62797" y="111881"/>
                </a:moveTo>
                <a:lnTo>
                  <a:pt x="62535" y="110561"/>
                </a:lnTo>
                <a:lnTo>
                  <a:pt x="62601" y="112736"/>
                </a:lnTo>
                <a:lnTo>
                  <a:pt x="62791" y="112870"/>
                </a:lnTo>
                <a:lnTo>
                  <a:pt x="62850" y="113021"/>
                </a:lnTo>
                <a:lnTo>
                  <a:pt x="62797" y="111881"/>
                </a:lnTo>
                <a:close/>
              </a:path>
              <a:path extrusionOk="0" h="120000" w="120000">
                <a:moveTo>
                  <a:pt x="62373" y="110645"/>
                </a:moveTo>
                <a:lnTo>
                  <a:pt x="62198" y="111037"/>
                </a:lnTo>
                <a:lnTo>
                  <a:pt x="62262" y="118488"/>
                </a:lnTo>
                <a:lnTo>
                  <a:pt x="62351" y="112887"/>
                </a:lnTo>
                <a:lnTo>
                  <a:pt x="62601" y="112736"/>
                </a:lnTo>
                <a:lnTo>
                  <a:pt x="62535" y="110561"/>
                </a:lnTo>
                <a:lnTo>
                  <a:pt x="62373" y="110645"/>
                </a:lnTo>
                <a:close/>
              </a:path>
              <a:path extrusionOk="0" h="120000" w="120000">
                <a:moveTo>
                  <a:pt x="62262" y="118488"/>
                </a:moveTo>
                <a:lnTo>
                  <a:pt x="62198" y="111037"/>
                </a:lnTo>
                <a:lnTo>
                  <a:pt x="62168" y="111607"/>
                </a:lnTo>
                <a:lnTo>
                  <a:pt x="62163" y="112220"/>
                </a:lnTo>
                <a:lnTo>
                  <a:pt x="62062" y="112742"/>
                </a:lnTo>
                <a:lnTo>
                  <a:pt x="61989" y="118922"/>
                </a:lnTo>
                <a:lnTo>
                  <a:pt x="62262" y="118488"/>
                </a:lnTo>
                <a:close/>
              </a:path>
              <a:path extrusionOk="0" h="120000" w="120000">
                <a:moveTo>
                  <a:pt x="61989" y="118922"/>
                </a:moveTo>
                <a:lnTo>
                  <a:pt x="62062" y="112742"/>
                </a:lnTo>
                <a:lnTo>
                  <a:pt x="61744" y="113036"/>
                </a:lnTo>
                <a:lnTo>
                  <a:pt x="61691" y="113031"/>
                </a:lnTo>
                <a:lnTo>
                  <a:pt x="61628" y="113253"/>
                </a:lnTo>
                <a:lnTo>
                  <a:pt x="61608" y="113023"/>
                </a:lnTo>
                <a:lnTo>
                  <a:pt x="61468" y="118130"/>
                </a:lnTo>
                <a:lnTo>
                  <a:pt x="61989" y="118922"/>
                </a:lnTo>
                <a:close/>
              </a:path>
              <a:path extrusionOk="0" h="120000" w="120000">
                <a:moveTo>
                  <a:pt x="61130" y="118634"/>
                </a:moveTo>
                <a:lnTo>
                  <a:pt x="61468" y="118130"/>
                </a:lnTo>
                <a:lnTo>
                  <a:pt x="61608" y="113023"/>
                </a:lnTo>
                <a:lnTo>
                  <a:pt x="61087" y="112971"/>
                </a:lnTo>
                <a:lnTo>
                  <a:pt x="61058" y="112895"/>
                </a:lnTo>
                <a:lnTo>
                  <a:pt x="60792" y="112074"/>
                </a:lnTo>
                <a:lnTo>
                  <a:pt x="60685" y="111862"/>
                </a:lnTo>
                <a:lnTo>
                  <a:pt x="60644" y="118161"/>
                </a:lnTo>
                <a:lnTo>
                  <a:pt x="60639" y="118927"/>
                </a:lnTo>
                <a:lnTo>
                  <a:pt x="61130" y="118634"/>
                </a:lnTo>
                <a:close/>
              </a:path>
              <a:path extrusionOk="0" h="120000" w="120000">
                <a:moveTo>
                  <a:pt x="65292" y="114203"/>
                </a:moveTo>
                <a:lnTo>
                  <a:pt x="65307" y="115861"/>
                </a:lnTo>
                <a:lnTo>
                  <a:pt x="65541" y="112884"/>
                </a:lnTo>
                <a:lnTo>
                  <a:pt x="65376" y="111918"/>
                </a:lnTo>
                <a:lnTo>
                  <a:pt x="65292" y="114203"/>
                </a:lnTo>
                <a:close/>
              </a:path>
              <a:path extrusionOk="0" h="120000" w="120000">
                <a:moveTo>
                  <a:pt x="68311" y="117671"/>
                </a:moveTo>
                <a:lnTo>
                  <a:pt x="68420" y="118348"/>
                </a:lnTo>
                <a:lnTo>
                  <a:pt x="68437" y="111458"/>
                </a:lnTo>
                <a:lnTo>
                  <a:pt x="68230" y="111603"/>
                </a:lnTo>
                <a:lnTo>
                  <a:pt x="68098" y="112213"/>
                </a:lnTo>
                <a:lnTo>
                  <a:pt x="67813" y="112460"/>
                </a:lnTo>
                <a:lnTo>
                  <a:pt x="67394" y="112602"/>
                </a:lnTo>
                <a:lnTo>
                  <a:pt x="67288" y="117298"/>
                </a:lnTo>
                <a:lnTo>
                  <a:pt x="67077" y="117850"/>
                </a:lnTo>
                <a:lnTo>
                  <a:pt x="67291" y="118604"/>
                </a:lnTo>
                <a:lnTo>
                  <a:pt x="67681" y="118482"/>
                </a:lnTo>
                <a:lnTo>
                  <a:pt x="68073" y="118127"/>
                </a:lnTo>
                <a:lnTo>
                  <a:pt x="68311" y="117652"/>
                </a:lnTo>
                <a:lnTo>
                  <a:pt x="68309" y="117023"/>
                </a:lnTo>
                <a:lnTo>
                  <a:pt x="68329" y="117615"/>
                </a:lnTo>
                <a:lnTo>
                  <a:pt x="68311" y="117671"/>
                </a:lnTo>
                <a:close/>
              </a:path>
              <a:path extrusionOk="0" h="120000" w="120000">
                <a:moveTo>
                  <a:pt x="66416" y="118107"/>
                </a:moveTo>
                <a:lnTo>
                  <a:pt x="66940" y="117397"/>
                </a:lnTo>
                <a:lnTo>
                  <a:pt x="66513" y="112286"/>
                </a:lnTo>
                <a:lnTo>
                  <a:pt x="66739" y="111898"/>
                </a:lnTo>
                <a:lnTo>
                  <a:pt x="66834" y="111566"/>
                </a:lnTo>
                <a:lnTo>
                  <a:pt x="67043" y="110681"/>
                </a:lnTo>
                <a:lnTo>
                  <a:pt x="66933" y="110686"/>
                </a:lnTo>
                <a:lnTo>
                  <a:pt x="66669" y="111053"/>
                </a:lnTo>
                <a:lnTo>
                  <a:pt x="66417" y="111252"/>
                </a:lnTo>
                <a:lnTo>
                  <a:pt x="66416" y="118107"/>
                </a:lnTo>
                <a:close/>
              </a:path>
              <a:path extrusionOk="0" h="120000" w="120000">
                <a:moveTo>
                  <a:pt x="65633" y="114314"/>
                </a:moveTo>
                <a:lnTo>
                  <a:pt x="65575" y="115113"/>
                </a:lnTo>
                <a:lnTo>
                  <a:pt x="65613" y="117505"/>
                </a:lnTo>
                <a:lnTo>
                  <a:pt x="65613" y="118370"/>
                </a:lnTo>
                <a:lnTo>
                  <a:pt x="65909" y="118680"/>
                </a:lnTo>
                <a:lnTo>
                  <a:pt x="65633" y="114314"/>
                </a:lnTo>
                <a:close/>
              </a:path>
              <a:path extrusionOk="0" h="120000" w="120000">
                <a:moveTo>
                  <a:pt x="84132" y="106070"/>
                </a:moveTo>
                <a:lnTo>
                  <a:pt x="84144" y="106044"/>
                </a:lnTo>
                <a:lnTo>
                  <a:pt x="84183" y="105210"/>
                </a:lnTo>
                <a:lnTo>
                  <a:pt x="83910" y="106182"/>
                </a:lnTo>
                <a:lnTo>
                  <a:pt x="84111" y="106770"/>
                </a:lnTo>
                <a:lnTo>
                  <a:pt x="84141" y="106115"/>
                </a:lnTo>
                <a:lnTo>
                  <a:pt x="84132" y="106070"/>
                </a:lnTo>
                <a:close/>
              </a:path>
              <a:path extrusionOk="0" h="120000" w="120000">
                <a:moveTo>
                  <a:pt x="80044" y="107626"/>
                </a:moveTo>
                <a:lnTo>
                  <a:pt x="79772" y="107747"/>
                </a:lnTo>
                <a:lnTo>
                  <a:pt x="79810" y="107909"/>
                </a:lnTo>
                <a:lnTo>
                  <a:pt x="79902" y="108184"/>
                </a:lnTo>
                <a:lnTo>
                  <a:pt x="80044" y="107626"/>
                </a:lnTo>
                <a:close/>
              </a:path>
              <a:path extrusionOk="0" h="120000" w="120000">
                <a:moveTo>
                  <a:pt x="69690" y="110487"/>
                </a:moveTo>
                <a:lnTo>
                  <a:pt x="69943" y="110148"/>
                </a:lnTo>
                <a:lnTo>
                  <a:pt x="69878" y="109991"/>
                </a:lnTo>
                <a:lnTo>
                  <a:pt x="69658" y="109981"/>
                </a:lnTo>
                <a:lnTo>
                  <a:pt x="69445" y="110083"/>
                </a:lnTo>
                <a:lnTo>
                  <a:pt x="69401" y="110263"/>
                </a:lnTo>
                <a:lnTo>
                  <a:pt x="69690" y="110487"/>
                </a:lnTo>
                <a:close/>
              </a:path>
              <a:path extrusionOk="0" h="120000" w="120000">
                <a:moveTo>
                  <a:pt x="67921" y="111704"/>
                </a:moveTo>
                <a:lnTo>
                  <a:pt x="68065" y="111657"/>
                </a:lnTo>
                <a:lnTo>
                  <a:pt x="68088" y="111021"/>
                </a:lnTo>
                <a:lnTo>
                  <a:pt x="67718" y="110880"/>
                </a:lnTo>
                <a:lnTo>
                  <a:pt x="67669" y="110867"/>
                </a:lnTo>
                <a:lnTo>
                  <a:pt x="67585" y="111750"/>
                </a:lnTo>
                <a:lnTo>
                  <a:pt x="67921" y="111704"/>
                </a:lnTo>
                <a:close/>
              </a:path>
              <a:path extrusionOk="0" h="120000" w="120000">
                <a:moveTo>
                  <a:pt x="67669" y="110867"/>
                </a:moveTo>
                <a:lnTo>
                  <a:pt x="67449" y="110341"/>
                </a:lnTo>
                <a:lnTo>
                  <a:pt x="67298" y="111054"/>
                </a:lnTo>
                <a:lnTo>
                  <a:pt x="67147" y="111438"/>
                </a:lnTo>
                <a:lnTo>
                  <a:pt x="67125" y="111629"/>
                </a:lnTo>
                <a:lnTo>
                  <a:pt x="67295" y="111729"/>
                </a:lnTo>
                <a:lnTo>
                  <a:pt x="67585" y="111750"/>
                </a:lnTo>
                <a:lnTo>
                  <a:pt x="67669" y="110867"/>
                </a:lnTo>
                <a:close/>
              </a:path>
              <a:path extrusionOk="0" h="120000" w="120000">
                <a:moveTo>
                  <a:pt x="68065" y="111657"/>
                </a:moveTo>
                <a:lnTo>
                  <a:pt x="68062" y="111736"/>
                </a:lnTo>
                <a:lnTo>
                  <a:pt x="68098" y="112213"/>
                </a:lnTo>
                <a:lnTo>
                  <a:pt x="68230" y="111603"/>
                </a:lnTo>
                <a:lnTo>
                  <a:pt x="68065" y="111657"/>
                </a:lnTo>
                <a:close/>
              </a:path>
              <a:path extrusionOk="0" h="120000" w="120000">
                <a:moveTo>
                  <a:pt x="66959" y="112627"/>
                </a:moveTo>
                <a:lnTo>
                  <a:pt x="66625" y="112525"/>
                </a:lnTo>
                <a:lnTo>
                  <a:pt x="66940" y="117397"/>
                </a:lnTo>
                <a:lnTo>
                  <a:pt x="67288" y="117298"/>
                </a:lnTo>
                <a:lnTo>
                  <a:pt x="67394" y="112602"/>
                </a:lnTo>
                <a:lnTo>
                  <a:pt x="66959" y="112627"/>
                </a:lnTo>
                <a:close/>
              </a:path>
              <a:path extrusionOk="0" h="120000" w="120000">
                <a:moveTo>
                  <a:pt x="65614" y="113308"/>
                </a:moveTo>
                <a:lnTo>
                  <a:pt x="65640" y="114286"/>
                </a:lnTo>
                <a:lnTo>
                  <a:pt x="66293" y="110848"/>
                </a:lnTo>
                <a:lnTo>
                  <a:pt x="65608" y="112532"/>
                </a:lnTo>
                <a:lnTo>
                  <a:pt x="65541" y="112884"/>
                </a:lnTo>
                <a:lnTo>
                  <a:pt x="65614" y="113308"/>
                </a:lnTo>
                <a:close/>
              </a:path>
              <a:path extrusionOk="0" h="120000" w="120000">
                <a:moveTo>
                  <a:pt x="68329" y="117615"/>
                </a:moveTo>
                <a:lnTo>
                  <a:pt x="68309" y="117023"/>
                </a:lnTo>
                <a:lnTo>
                  <a:pt x="68311" y="117671"/>
                </a:lnTo>
                <a:lnTo>
                  <a:pt x="68329" y="117615"/>
                </a:lnTo>
                <a:close/>
              </a:path>
              <a:path extrusionOk="0" h="120000" w="120000">
                <a:moveTo>
                  <a:pt x="71865" y="110485"/>
                </a:moveTo>
                <a:lnTo>
                  <a:pt x="71370" y="110344"/>
                </a:lnTo>
                <a:lnTo>
                  <a:pt x="71507" y="111364"/>
                </a:lnTo>
                <a:lnTo>
                  <a:pt x="71612" y="117100"/>
                </a:lnTo>
                <a:lnTo>
                  <a:pt x="71741" y="117246"/>
                </a:lnTo>
                <a:lnTo>
                  <a:pt x="72166" y="115429"/>
                </a:lnTo>
                <a:lnTo>
                  <a:pt x="72119" y="114479"/>
                </a:lnTo>
                <a:lnTo>
                  <a:pt x="71930" y="110538"/>
                </a:lnTo>
                <a:lnTo>
                  <a:pt x="71936" y="110392"/>
                </a:lnTo>
                <a:lnTo>
                  <a:pt x="71865" y="110485"/>
                </a:lnTo>
                <a:close/>
              </a:path>
              <a:path extrusionOk="0" h="120000" w="120000">
                <a:moveTo>
                  <a:pt x="70160" y="111095"/>
                </a:moveTo>
                <a:lnTo>
                  <a:pt x="70082" y="111380"/>
                </a:lnTo>
                <a:lnTo>
                  <a:pt x="70321" y="117631"/>
                </a:lnTo>
                <a:lnTo>
                  <a:pt x="70532" y="117988"/>
                </a:lnTo>
                <a:lnTo>
                  <a:pt x="71024" y="117851"/>
                </a:lnTo>
                <a:lnTo>
                  <a:pt x="71612" y="117100"/>
                </a:lnTo>
                <a:lnTo>
                  <a:pt x="71507" y="111364"/>
                </a:lnTo>
                <a:lnTo>
                  <a:pt x="71287" y="112003"/>
                </a:lnTo>
                <a:lnTo>
                  <a:pt x="70867" y="112249"/>
                </a:lnTo>
                <a:lnTo>
                  <a:pt x="70422" y="112149"/>
                </a:lnTo>
                <a:lnTo>
                  <a:pt x="70128" y="111749"/>
                </a:lnTo>
                <a:lnTo>
                  <a:pt x="70160" y="111095"/>
                </a:lnTo>
                <a:close/>
              </a:path>
              <a:path extrusionOk="0" h="120000" w="120000">
                <a:moveTo>
                  <a:pt x="69411" y="117314"/>
                </a:moveTo>
                <a:lnTo>
                  <a:pt x="69595" y="118009"/>
                </a:lnTo>
                <a:lnTo>
                  <a:pt x="69885" y="118249"/>
                </a:lnTo>
                <a:lnTo>
                  <a:pt x="70321" y="117631"/>
                </a:lnTo>
                <a:lnTo>
                  <a:pt x="70082" y="111380"/>
                </a:lnTo>
                <a:lnTo>
                  <a:pt x="69691" y="111851"/>
                </a:lnTo>
                <a:lnTo>
                  <a:pt x="69411" y="117314"/>
                </a:lnTo>
                <a:close/>
              </a:path>
              <a:path extrusionOk="0" h="120000" w="120000">
                <a:moveTo>
                  <a:pt x="68971" y="117932"/>
                </a:moveTo>
                <a:lnTo>
                  <a:pt x="69112" y="116506"/>
                </a:lnTo>
                <a:lnTo>
                  <a:pt x="69296" y="116564"/>
                </a:lnTo>
                <a:lnTo>
                  <a:pt x="69411" y="117314"/>
                </a:lnTo>
                <a:lnTo>
                  <a:pt x="69691" y="111851"/>
                </a:lnTo>
                <a:lnTo>
                  <a:pt x="69225" y="111582"/>
                </a:lnTo>
                <a:lnTo>
                  <a:pt x="68971" y="117932"/>
                </a:lnTo>
                <a:close/>
              </a:path>
              <a:path extrusionOk="0" h="120000" w="120000">
                <a:moveTo>
                  <a:pt x="68473" y="112802"/>
                </a:moveTo>
                <a:lnTo>
                  <a:pt x="68645" y="111838"/>
                </a:lnTo>
                <a:lnTo>
                  <a:pt x="68891" y="111231"/>
                </a:lnTo>
                <a:lnTo>
                  <a:pt x="68919" y="111341"/>
                </a:lnTo>
                <a:lnTo>
                  <a:pt x="68807" y="111870"/>
                </a:lnTo>
                <a:lnTo>
                  <a:pt x="68639" y="112501"/>
                </a:lnTo>
                <a:lnTo>
                  <a:pt x="68499" y="112917"/>
                </a:lnTo>
                <a:lnTo>
                  <a:pt x="68655" y="117827"/>
                </a:lnTo>
                <a:lnTo>
                  <a:pt x="68971" y="117932"/>
                </a:lnTo>
                <a:lnTo>
                  <a:pt x="69225" y="111582"/>
                </a:lnTo>
                <a:lnTo>
                  <a:pt x="68755" y="111004"/>
                </a:lnTo>
                <a:lnTo>
                  <a:pt x="68473" y="112802"/>
                </a:lnTo>
                <a:close/>
              </a:path>
              <a:path extrusionOk="0" h="120000" w="120000">
                <a:moveTo>
                  <a:pt x="68473" y="112802"/>
                </a:moveTo>
                <a:lnTo>
                  <a:pt x="68755" y="111004"/>
                </a:lnTo>
                <a:lnTo>
                  <a:pt x="68470" y="111281"/>
                </a:lnTo>
                <a:lnTo>
                  <a:pt x="68437" y="111458"/>
                </a:lnTo>
                <a:lnTo>
                  <a:pt x="68420" y="118348"/>
                </a:lnTo>
                <a:lnTo>
                  <a:pt x="68655" y="117827"/>
                </a:lnTo>
                <a:lnTo>
                  <a:pt x="68499" y="112917"/>
                </a:lnTo>
                <a:lnTo>
                  <a:pt x="68473" y="112802"/>
                </a:lnTo>
                <a:close/>
              </a:path>
              <a:path extrusionOk="0" h="120000" w="120000">
                <a:moveTo>
                  <a:pt x="68357" y="110549"/>
                </a:moveTo>
                <a:lnTo>
                  <a:pt x="68101" y="110649"/>
                </a:lnTo>
                <a:lnTo>
                  <a:pt x="68254" y="111085"/>
                </a:lnTo>
                <a:lnTo>
                  <a:pt x="68470" y="111281"/>
                </a:lnTo>
                <a:lnTo>
                  <a:pt x="68755" y="111004"/>
                </a:lnTo>
                <a:lnTo>
                  <a:pt x="68357" y="110549"/>
                </a:lnTo>
                <a:close/>
              </a:path>
              <a:path extrusionOk="0" h="120000" w="120000">
                <a:moveTo>
                  <a:pt x="77718" y="109368"/>
                </a:moveTo>
                <a:lnTo>
                  <a:pt x="77417" y="109586"/>
                </a:lnTo>
                <a:lnTo>
                  <a:pt x="77472" y="110099"/>
                </a:lnTo>
                <a:lnTo>
                  <a:pt x="77494" y="110113"/>
                </a:lnTo>
                <a:lnTo>
                  <a:pt x="77711" y="109931"/>
                </a:lnTo>
                <a:lnTo>
                  <a:pt x="77876" y="109507"/>
                </a:lnTo>
                <a:lnTo>
                  <a:pt x="77718" y="109368"/>
                </a:lnTo>
                <a:close/>
              </a:path>
              <a:path extrusionOk="0" h="120000" w="120000">
                <a:moveTo>
                  <a:pt x="73476" y="110087"/>
                </a:moveTo>
                <a:lnTo>
                  <a:pt x="73800" y="110928"/>
                </a:lnTo>
                <a:lnTo>
                  <a:pt x="73999" y="110052"/>
                </a:lnTo>
                <a:lnTo>
                  <a:pt x="74277" y="109980"/>
                </a:lnTo>
                <a:lnTo>
                  <a:pt x="74396" y="111372"/>
                </a:lnTo>
                <a:lnTo>
                  <a:pt x="74596" y="110010"/>
                </a:lnTo>
                <a:lnTo>
                  <a:pt x="74604" y="109717"/>
                </a:lnTo>
                <a:lnTo>
                  <a:pt x="74261" y="109282"/>
                </a:lnTo>
                <a:lnTo>
                  <a:pt x="73624" y="109464"/>
                </a:lnTo>
                <a:lnTo>
                  <a:pt x="73476" y="110087"/>
                </a:lnTo>
                <a:close/>
              </a:path>
              <a:path extrusionOk="0" h="120000" w="120000">
                <a:moveTo>
                  <a:pt x="74277" y="109980"/>
                </a:moveTo>
                <a:lnTo>
                  <a:pt x="74334" y="117337"/>
                </a:lnTo>
                <a:lnTo>
                  <a:pt x="74580" y="116927"/>
                </a:lnTo>
                <a:lnTo>
                  <a:pt x="74575" y="114797"/>
                </a:lnTo>
                <a:lnTo>
                  <a:pt x="74844" y="115397"/>
                </a:lnTo>
                <a:lnTo>
                  <a:pt x="74922" y="115272"/>
                </a:lnTo>
                <a:lnTo>
                  <a:pt x="75212" y="115400"/>
                </a:lnTo>
                <a:lnTo>
                  <a:pt x="74946" y="111644"/>
                </a:lnTo>
                <a:lnTo>
                  <a:pt x="74740" y="111050"/>
                </a:lnTo>
                <a:lnTo>
                  <a:pt x="74477" y="111540"/>
                </a:lnTo>
                <a:lnTo>
                  <a:pt x="74396" y="111372"/>
                </a:lnTo>
                <a:lnTo>
                  <a:pt x="74277" y="109980"/>
                </a:lnTo>
                <a:close/>
              </a:path>
              <a:path extrusionOk="0" h="120000" w="120000">
                <a:moveTo>
                  <a:pt x="73803" y="111520"/>
                </a:moveTo>
                <a:lnTo>
                  <a:pt x="73617" y="111776"/>
                </a:lnTo>
                <a:lnTo>
                  <a:pt x="73750" y="117274"/>
                </a:lnTo>
                <a:lnTo>
                  <a:pt x="74334" y="117337"/>
                </a:lnTo>
                <a:lnTo>
                  <a:pt x="73999" y="110052"/>
                </a:lnTo>
                <a:lnTo>
                  <a:pt x="73800" y="110928"/>
                </a:lnTo>
                <a:lnTo>
                  <a:pt x="73803" y="111520"/>
                </a:lnTo>
                <a:close/>
              </a:path>
              <a:path extrusionOk="0" h="120000" w="120000">
                <a:moveTo>
                  <a:pt x="73052" y="110020"/>
                </a:moveTo>
                <a:lnTo>
                  <a:pt x="72903" y="110707"/>
                </a:lnTo>
                <a:lnTo>
                  <a:pt x="73043" y="115412"/>
                </a:lnTo>
                <a:lnTo>
                  <a:pt x="73122" y="115615"/>
                </a:lnTo>
                <a:lnTo>
                  <a:pt x="73298" y="111103"/>
                </a:lnTo>
                <a:lnTo>
                  <a:pt x="73476" y="110087"/>
                </a:lnTo>
                <a:lnTo>
                  <a:pt x="73624" y="109464"/>
                </a:lnTo>
                <a:lnTo>
                  <a:pt x="73052" y="110020"/>
                </a:lnTo>
                <a:close/>
              </a:path>
              <a:path extrusionOk="0" h="120000" w="120000">
                <a:moveTo>
                  <a:pt x="72837" y="111189"/>
                </a:moveTo>
                <a:lnTo>
                  <a:pt x="72547" y="111287"/>
                </a:lnTo>
                <a:lnTo>
                  <a:pt x="72557" y="114636"/>
                </a:lnTo>
                <a:lnTo>
                  <a:pt x="73043" y="115412"/>
                </a:lnTo>
                <a:lnTo>
                  <a:pt x="72903" y="110707"/>
                </a:lnTo>
                <a:lnTo>
                  <a:pt x="72837" y="111189"/>
                </a:lnTo>
                <a:close/>
              </a:path>
              <a:path extrusionOk="0" h="120000" w="120000">
                <a:moveTo>
                  <a:pt x="72187" y="111015"/>
                </a:moveTo>
                <a:lnTo>
                  <a:pt x="71930" y="110538"/>
                </a:lnTo>
                <a:lnTo>
                  <a:pt x="72119" y="114479"/>
                </a:lnTo>
                <a:lnTo>
                  <a:pt x="72557" y="114636"/>
                </a:lnTo>
                <a:lnTo>
                  <a:pt x="72547" y="111287"/>
                </a:lnTo>
                <a:lnTo>
                  <a:pt x="72187" y="111015"/>
                </a:lnTo>
                <a:close/>
              </a:path>
              <a:path extrusionOk="0" h="120000" w="120000">
                <a:moveTo>
                  <a:pt x="75559" y="108899"/>
                </a:moveTo>
                <a:lnTo>
                  <a:pt x="75341" y="108834"/>
                </a:lnTo>
                <a:lnTo>
                  <a:pt x="75345" y="109449"/>
                </a:lnTo>
                <a:lnTo>
                  <a:pt x="75354" y="109456"/>
                </a:lnTo>
                <a:lnTo>
                  <a:pt x="75617" y="109105"/>
                </a:lnTo>
                <a:lnTo>
                  <a:pt x="75559" y="108899"/>
                </a:lnTo>
                <a:close/>
              </a:path>
              <a:path extrusionOk="0" h="120000" w="120000">
                <a:moveTo>
                  <a:pt x="75125" y="108907"/>
                </a:moveTo>
                <a:lnTo>
                  <a:pt x="75073" y="109113"/>
                </a:lnTo>
                <a:lnTo>
                  <a:pt x="75345" y="109449"/>
                </a:lnTo>
                <a:lnTo>
                  <a:pt x="75341" y="108834"/>
                </a:lnTo>
                <a:lnTo>
                  <a:pt x="75125" y="108907"/>
                </a:lnTo>
                <a:close/>
              </a:path>
              <a:path extrusionOk="0" h="120000" w="120000">
                <a:moveTo>
                  <a:pt x="74105" y="110333"/>
                </a:moveTo>
                <a:lnTo>
                  <a:pt x="73999" y="110052"/>
                </a:lnTo>
                <a:lnTo>
                  <a:pt x="74334" y="117337"/>
                </a:lnTo>
                <a:lnTo>
                  <a:pt x="74277" y="109980"/>
                </a:lnTo>
                <a:lnTo>
                  <a:pt x="74105" y="110333"/>
                </a:lnTo>
                <a:close/>
              </a:path>
              <a:path extrusionOk="0" h="120000" w="120000">
                <a:moveTo>
                  <a:pt x="73346" y="117000"/>
                </a:moveTo>
                <a:lnTo>
                  <a:pt x="73364" y="116944"/>
                </a:lnTo>
                <a:lnTo>
                  <a:pt x="73546" y="116350"/>
                </a:lnTo>
                <a:lnTo>
                  <a:pt x="73550" y="116859"/>
                </a:lnTo>
                <a:lnTo>
                  <a:pt x="73750" y="117274"/>
                </a:lnTo>
                <a:lnTo>
                  <a:pt x="73617" y="111776"/>
                </a:lnTo>
                <a:lnTo>
                  <a:pt x="73397" y="111651"/>
                </a:lnTo>
                <a:lnTo>
                  <a:pt x="73346" y="117000"/>
                </a:lnTo>
                <a:close/>
              </a:path>
              <a:path extrusionOk="0" h="120000" w="120000">
                <a:moveTo>
                  <a:pt x="73346" y="117000"/>
                </a:moveTo>
                <a:lnTo>
                  <a:pt x="73397" y="111651"/>
                </a:lnTo>
                <a:lnTo>
                  <a:pt x="73298" y="111103"/>
                </a:lnTo>
                <a:lnTo>
                  <a:pt x="73122" y="115615"/>
                </a:lnTo>
                <a:lnTo>
                  <a:pt x="72954" y="116356"/>
                </a:lnTo>
                <a:lnTo>
                  <a:pt x="72466" y="116542"/>
                </a:lnTo>
                <a:lnTo>
                  <a:pt x="72355" y="117223"/>
                </a:lnTo>
                <a:lnTo>
                  <a:pt x="73346" y="117000"/>
                </a:lnTo>
                <a:close/>
              </a:path>
              <a:path extrusionOk="0" h="120000" w="120000">
                <a:moveTo>
                  <a:pt x="72166" y="115429"/>
                </a:moveTo>
                <a:lnTo>
                  <a:pt x="71741" y="117246"/>
                </a:lnTo>
                <a:lnTo>
                  <a:pt x="72355" y="117223"/>
                </a:lnTo>
                <a:lnTo>
                  <a:pt x="72466" y="116542"/>
                </a:lnTo>
                <a:lnTo>
                  <a:pt x="72166" y="115429"/>
                </a:lnTo>
                <a:close/>
              </a:path>
              <a:path extrusionOk="0" h="120000" w="120000">
                <a:moveTo>
                  <a:pt x="78211" y="115859"/>
                </a:moveTo>
                <a:lnTo>
                  <a:pt x="78237" y="114950"/>
                </a:lnTo>
                <a:lnTo>
                  <a:pt x="78021" y="115202"/>
                </a:lnTo>
                <a:lnTo>
                  <a:pt x="78019" y="114660"/>
                </a:lnTo>
                <a:lnTo>
                  <a:pt x="78237" y="114950"/>
                </a:lnTo>
                <a:lnTo>
                  <a:pt x="78168" y="107884"/>
                </a:lnTo>
                <a:lnTo>
                  <a:pt x="77842" y="108033"/>
                </a:lnTo>
                <a:lnTo>
                  <a:pt x="78133" y="108969"/>
                </a:lnTo>
                <a:lnTo>
                  <a:pt x="78127" y="109134"/>
                </a:lnTo>
                <a:lnTo>
                  <a:pt x="77845" y="110330"/>
                </a:lnTo>
                <a:lnTo>
                  <a:pt x="78059" y="116322"/>
                </a:lnTo>
                <a:lnTo>
                  <a:pt x="78211" y="115859"/>
                </a:lnTo>
                <a:close/>
              </a:path>
              <a:path extrusionOk="0" h="120000" w="120000">
                <a:moveTo>
                  <a:pt x="77842" y="108033"/>
                </a:moveTo>
                <a:lnTo>
                  <a:pt x="77675" y="108267"/>
                </a:lnTo>
                <a:lnTo>
                  <a:pt x="77746" y="108580"/>
                </a:lnTo>
                <a:lnTo>
                  <a:pt x="78133" y="108969"/>
                </a:lnTo>
                <a:lnTo>
                  <a:pt x="77842" y="108033"/>
                </a:lnTo>
                <a:close/>
              </a:path>
              <a:path extrusionOk="0" h="120000" w="120000">
                <a:moveTo>
                  <a:pt x="78993" y="109916"/>
                </a:moveTo>
                <a:lnTo>
                  <a:pt x="78841" y="109808"/>
                </a:lnTo>
                <a:lnTo>
                  <a:pt x="78754" y="109644"/>
                </a:lnTo>
                <a:lnTo>
                  <a:pt x="78588" y="109496"/>
                </a:lnTo>
                <a:lnTo>
                  <a:pt x="78577" y="107823"/>
                </a:lnTo>
                <a:lnTo>
                  <a:pt x="78168" y="107884"/>
                </a:lnTo>
                <a:lnTo>
                  <a:pt x="78335" y="109050"/>
                </a:lnTo>
                <a:lnTo>
                  <a:pt x="78614" y="110457"/>
                </a:lnTo>
                <a:lnTo>
                  <a:pt x="79100" y="114842"/>
                </a:lnTo>
                <a:lnTo>
                  <a:pt x="78993" y="109916"/>
                </a:lnTo>
                <a:close/>
              </a:path>
              <a:path extrusionOk="0" h="120000" w="120000">
                <a:moveTo>
                  <a:pt x="79100" y="114842"/>
                </a:moveTo>
                <a:lnTo>
                  <a:pt x="78614" y="110457"/>
                </a:lnTo>
                <a:lnTo>
                  <a:pt x="78322" y="111008"/>
                </a:lnTo>
                <a:lnTo>
                  <a:pt x="78335" y="109050"/>
                </a:lnTo>
                <a:lnTo>
                  <a:pt x="78168" y="107884"/>
                </a:lnTo>
                <a:lnTo>
                  <a:pt x="78237" y="114950"/>
                </a:lnTo>
                <a:lnTo>
                  <a:pt x="78427" y="114866"/>
                </a:lnTo>
                <a:lnTo>
                  <a:pt x="79100" y="114842"/>
                </a:lnTo>
                <a:close/>
              </a:path>
              <a:path extrusionOk="0" h="120000" w="120000">
                <a:moveTo>
                  <a:pt x="80194" y="108551"/>
                </a:moveTo>
                <a:lnTo>
                  <a:pt x="80253" y="108583"/>
                </a:lnTo>
                <a:lnTo>
                  <a:pt x="80539" y="108795"/>
                </a:lnTo>
                <a:lnTo>
                  <a:pt x="80535" y="109422"/>
                </a:lnTo>
                <a:lnTo>
                  <a:pt x="80334" y="109600"/>
                </a:lnTo>
                <a:lnTo>
                  <a:pt x="80075" y="109751"/>
                </a:lnTo>
                <a:lnTo>
                  <a:pt x="79786" y="109866"/>
                </a:lnTo>
                <a:lnTo>
                  <a:pt x="79492" y="109937"/>
                </a:lnTo>
                <a:lnTo>
                  <a:pt x="79219" y="109956"/>
                </a:lnTo>
                <a:lnTo>
                  <a:pt x="78993" y="109916"/>
                </a:lnTo>
                <a:lnTo>
                  <a:pt x="79100" y="114842"/>
                </a:lnTo>
                <a:lnTo>
                  <a:pt x="79338" y="115987"/>
                </a:lnTo>
                <a:lnTo>
                  <a:pt x="79688" y="115947"/>
                </a:lnTo>
                <a:lnTo>
                  <a:pt x="79992" y="115846"/>
                </a:lnTo>
                <a:lnTo>
                  <a:pt x="80136" y="115180"/>
                </a:lnTo>
                <a:lnTo>
                  <a:pt x="80378" y="114909"/>
                </a:lnTo>
                <a:lnTo>
                  <a:pt x="80856" y="115209"/>
                </a:lnTo>
                <a:lnTo>
                  <a:pt x="80544" y="107791"/>
                </a:lnTo>
                <a:lnTo>
                  <a:pt x="80194" y="108551"/>
                </a:lnTo>
                <a:close/>
              </a:path>
              <a:path extrusionOk="0" h="120000" w="120000">
                <a:moveTo>
                  <a:pt x="77622" y="116012"/>
                </a:moveTo>
                <a:lnTo>
                  <a:pt x="78059" y="116322"/>
                </a:lnTo>
                <a:lnTo>
                  <a:pt x="77845" y="110330"/>
                </a:lnTo>
                <a:lnTo>
                  <a:pt x="77494" y="110113"/>
                </a:lnTo>
                <a:lnTo>
                  <a:pt x="77475" y="110128"/>
                </a:lnTo>
                <a:lnTo>
                  <a:pt x="77472" y="110099"/>
                </a:lnTo>
                <a:lnTo>
                  <a:pt x="77385" y="110046"/>
                </a:lnTo>
                <a:lnTo>
                  <a:pt x="77043" y="116491"/>
                </a:lnTo>
                <a:lnTo>
                  <a:pt x="77622" y="116012"/>
                </a:lnTo>
                <a:close/>
              </a:path>
              <a:path extrusionOk="0" h="120000" w="120000">
                <a:moveTo>
                  <a:pt x="76336" y="110532"/>
                </a:moveTo>
                <a:lnTo>
                  <a:pt x="76356" y="110726"/>
                </a:lnTo>
                <a:lnTo>
                  <a:pt x="76566" y="114684"/>
                </a:lnTo>
                <a:lnTo>
                  <a:pt x="77043" y="116491"/>
                </a:lnTo>
                <a:lnTo>
                  <a:pt x="77385" y="110046"/>
                </a:lnTo>
                <a:lnTo>
                  <a:pt x="77029" y="109145"/>
                </a:lnTo>
                <a:lnTo>
                  <a:pt x="77017" y="109157"/>
                </a:lnTo>
                <a:lnTo>
                  <a:pt x="76553" y="109498"/>
                </a:lnTo>
                <a:lnTo>
                  <a:pt x="76336" y="110532"/>
                </a:lnTo>
                <a:close/>
              </a:path>
              <a:path extrusionOk="0" h="120000" w="120000">
                <a:moveTo>
                  <a:pt x="76437" y="116941"/>
                </a:moveTo>
                <a:lnTo>
                  <a:pt x="77043" y="116491"/>
                </a:lnTo>
                <a:lnTo>
                  <a:pt x="76566" y="114684"/>
                </a:lnTo>
                <a:lnTo>
                  <a:pt x="76420" y="115638"/>
                </a:lnTo>
                <a:lnTo>
                  <a:pt x="76345" y="116125"/>
                </a:lnTo>
                <a:lnTo>
                  <a:pt x="76058" y="116288"/>
                </a:lnTo>
                <a:lnTo>
                  <a:pt x="75955" y="116632"/>
                </a:lnTo>
                <a:lnTo>
                  <a:pt x="76437" y="116941"/>
                </a:lnTo>
                <a:close/>
              </a:path>
              <a:path extrusionOk="0" h="120000" w="120000">
                <a:moveTo>
                  <a:pt x="78434" y="115533"/>
                </a:moveTo>
                <a:lnTo>
                  <a:pt x="78488" y="115739"/>
                </a:lnTo>
                <a:lnTo>
                  <a:pt x="78689" y="115883"/>
                </a:lnTo>
                <a:lnTo>
                  <a:pt x="78988" y="115966"/>
                </a:lnTo>
                <a:lnTo>
                  <a:pt x="79338" y="115987"/>
                </a:lnTo>
                <a:lnTo>
                  <a:pt x="79100" y="114842"/>
                </a:lnTo>
                <a:lnTo>
                  <a:pt x="78961" y="114934"/>
                </a:lnTo>
                <a:lnTo>
                  <a:pt x="78576" y="115265"/>
                </a:lnTo>
                <a:lnTo>
                  <a:pt x="78434" y="115533"/>
                </a:lnTo>
                <a:close/>
              </a:path>
              <a:path extrusionOk="0" h="120000" w="120000">
                <a:moveTo>
                  <a:pt x="80860" y="111683"/>
                </a:moveTo>
                <a:lnTo>
                  <a:pt x="80914" y="110804"/>
                </a:lnTo>
                <a:lnTo>
                  <a:pt x="80911" y="110773"/>
                </a:lnTo>
                <a:lnTo>
                  <a:pt x="80713" y="107971"/>
                </a:lnTo>
                <a:lnTo>
                  <a:pt x="80856" y="115209"/>
                </a:lnTo>
                <a:lnTo>
                  <a:pt x="81231" y="115295"/>
                </a:lnTo>
                <a:lnTo>
                  <a:pt x="81167" y="114391"/>
                </a:lnTo>
                <a:lnTo>
                  <a:pt x="81422" y="111126"/>
                </a:lnTo>
                <a:lnTo>
                  <a:pt x="80860" y="111683"/>
                </a:lnTo>
                <a:close/>
              </a:path>
              <a:path extrusionOk="0" h="120000" w="120000">
                <a:moveTo>
                  <a:pt x="81986" y="107153"/>
                </a:moveTo>
                <a:lnTo>
                  <a:pt x="81904" y="107954"/>
                </a:lnTo>
                <a:lnTo>
                  <a:pt x="81878" y="109047"/>
                </a:lnTo>
                <a:lnTo>
                  <a:pt x="81451" y="109083"/>
                </a:lnTo>
                <a:lnTo>
                  <a:pt x="81264" y="108235"/>
                </a:lnTo>
                <a:lnTo>
                  <a:pt x="81108" y="108201"/>
                </a:lnTo>
                <a:lnTo>
                  <a:pt x="81400" y="109997"/>
                </a:lnTo>
                <a:lnTo>
                  <a:pt x="81679" y="110589"/>
                </a:lnTo>
                <a:lnTo>
                  <a:pt x="81983" y="115157"/>
                </a:lnTo>
                <a:lnTo>
                  <a:pt x="81986" y="107153"/>
                </a:lnTo>
                <a:close/>
              </a:path>
              <a:path extrusionOk="0" h="120000" w="120000">
                <a:moveTo>
                  <a:pt x="81108" y="108201"/>
                </a:moveTo>
                <a:lnTo>
                  <a:pt x="80713" y="107971"/>
                </a:lnTo>
                <a:lnTo>
                  <a:pt x="80911" y="110773"/>
                </a:lnTo>
                <a:lnTo>
                  <a:pt x="81027" y="109922"/>
                </a:lnTo>
                <a:lnTo>
                  <a:pt x="81400" y="109997"/>
                </a:lnTo>
                <a:lnTo>
                  <a:pt x="81108" y="108201"/>
                </a:lnTo>
                <a:close/>
              </a:path>
              <a:path extrusionOk="0" h="120000" w="120000">
                <a:moveTo>
                  <a:pt x="83497" y="107189"/>
                </a:moveTo>
                <a:lnTo>
                  <a:pt x="83836" y="106741"/>
                </a:lnTo>
                <a:lnTo>
                  <a:pt x="83377" y="106694"/>
                </a:lnTo>
                <a:lnTo>
                  <a:pt x="83484" y="113986"/>
                </a:lnTo>
                <a:lnTo>
                  <a:pt x="83719" y="114364"/>
                </a:lnTo>
                <a:lnTo>
                  <a:pt x="83525" y="107694"/>
                </a:lnTo>
                <a:lnTo>
                  <a:pt x="83497" y="107189"/>
                </a:lnTo>
                <a:close/>
              </a:path>
              <a:path extrusionOk="0" h="120000" w="120000">
                <a:moveTo>
                  <a:pt x="83377" y="106694"/>
                </a:moveTo>
                <a:lnTo>
                  <a:pt x="83131" y="107376"/>
                </a:lnTo>
                <a:lnTo>
                  <a:pt x="83020" y="107985"/>
                </a:lnTo>
                <a:lnTo>
                  <a:pt x="82720" y="108869"/>
                </a:lnTo>
                <a:lnTo>
                  <a:pt x="82596" y="114126"/>
                </a:lnTo>
                <a:lnTo>
                  <a:pt x="82389" y="114222"/>
                </a:lnTo>
                <a:lnTo>
                  <a:pt x="82227" y="114202"/>
                </a:lnTo>
                <a:lnTo>
                  <a:pt x="82499" y="114883"/>
                </a:lnTo>
                <a:lnTo>
                  <a:pt x="82656" y="114514"/>
                </a:lnTo>
                <a:lnTo>
                  <a:pt x="82899" y="114167"/>
                </a:lnTo>
                <a:lnTo>
                  <a:pt x="83484" y="113986"/>
                </a:lnTo>
                <a:lnTo>
                  <a:pt x="83377" y="106694"/>
                </a:lnTo>
                <a:close/>
              </a:path>
              <a:path extrusionOk="0" h="120000" w="120000">
                <a:moveTo>
                  <a:pt x="82170" y="115128"/>
                </a:moveTo>
                <a:lnTo>
                  <a:pt x="82227" y="114202"/>
                </a:lnTo>
                <a:lnTo>
                  <a:pt x="82458" y="113985"/>
                </a:lnTo>
                <a:lnTo>
                  <a:pt x="82596" y="114126"/>
                </a:lnTo>
                <a:lnTo>
                  <a:pt x="82720" y="108869"/>
                </a:lnTo>
                <a:lnTo>
                  <a:pt x="82469" y="108719"/>
                </a:lnTo>
                <a:lnTo>
                  <a:pt x="82265" y="108044"/>
                </a:lnTo>
                <a:lnTo>
                  <a:pt x="82170" y="115128"/>
                </a:lnTo>
                <a:close/>
              </a:path>
              <a:path extrusionOk="0" h="120000" w="120000">
                <a:moveTo>
                  <a:pt x="82170" y="115128"/>
                </a:moveTo>
                <a:lnTo>
                  <a:pt x="82265" y="108044"/>
                </a:lnTo>
                <a:lnTo>
                  <a:pt x="82105" y="107353"/>
                </a:lnTo>
                <a:lnTo>
                  <a:pt x="81986" y="107153"/>
                </a:lnTo>
                <a:lnTo>
                  <a:pt x="81983" y="115157"/>
                </a:lnTo>
                <a:lnTo>
                  <a:pt x="82170" y="115128"/>
                </a:lnTo>
                <a:close/>
              </a:path>
              <a:path extrusionOk="0" h="120000" w="120000">
                <a:moveTo>
                  <a:pt x="81167" y="114391"/>
                </a:moveTo>
                <a:lnTo>
                  <a:pt x="81278" y="114993"/>
                </a:lnTo>
                <a:lnTo>
                  <a:pt x="81424" y="114903"/>
                </a:lnTo>
                <a:lnTo>
                  <a:pt x="81609" y="114452"/>
                </a:lnTo>
                <a:lnTo>
                  <a:pt x="81983" y="115157"/>
                </a:lnTo>
                <a:lnTo>
                  <a:pt x="81679" y="110589"/>
                </a:lnTo>
                <a:lnTo>
                  <a:pt x="81512" y="111292"/>
                </a:lnTo>
                <a:lnTo>
                  <a:pt x="81422" y="111126"/>
                </a:lnTo>
                <a:lnTo>
                  <a:pt x="81167" y="114391"/>
                </a:lnTo>
                <a:close/>
              </a:path>
              <a:path extrusionOk="0" h="120000" w="120000">
                <a:moveTo>
                  <a:pt x="84611" y="110716"/>
                </a:moveTo>
                <a:lnTo>
                  <a:pt x="84466" y="114168"/>
                </a:lnTo>
                <a:lnTo>
                  <a:pt x="84720" y="114228"/>
                </a:lnTo>
                <a:lnTo>
                  <a:pt x="84927" y="113410"/>
                </a:lnTo>
                <a:lnTo>
                  <a:pt x="84946" y="112375"/>
                </a:lnTo>
                <a:lnTo>
                  <a:pt x="84637" y="111780"/>
                </a:lnTo>
                <a:lnTo>
                  <a:pt x="84611" y="110716"/>
                </a:lnTo>
                <a:close/>
              </a:path>
              <a:path extrusionOk="0" h="120000" w="120000">
                <a:moveTo>
                  <a:pt x="83749" y="107860"/>
                </a:moveTo>
                <a:lnTo>
                  <a:pt x="83667" y="108366"/>
                </a:lnTo>
                <a:lnTo>
                  <a:pt x="83719" y="114364"/>
                </a:lnTo>
                <a:lnTo>
                  <a:pt x="83735" y="113506"/>
                </a:lnTo>
                <a:lnTo>
                  <a:pt x="83846" y="112869"/>
                </a:lnTo>
                <a:lnTo>
                  <a:pt x="83749" y="107860"/>
                </a:lnTo>
                <a:close/>
              </a:path>
              <a:path extrusionOk="0" h="120000" w="120000">
                <a:moveTo>
                  <a:pt x="79331" y="107982"/>
                </a:moveTo>
                <a:lnTo>
                  <a:pt x="78991" y="107854"/>
                </a:lnTo>
                <a:lnTo>
                  <a:pt x="79147" y="108682"/>
                </a:lnTo>
                <a:lnTo>
                  <a:pt x="79153" y="108923"/>
                </a:lnTo>
                <a:lnTo>
                  <a:pt x="79483" y="108547"/>
                </a:lnTo>
                <a:lnTo>
                  <a:pt x="79522" y="108211"/>
                </a:lnTo>
                <a:lnTo>
                  <a:pt x="79331" y="107982"/>
                </a:lnTo>
                <a:close/>
              </a:path>
              <a:path extrusionOk="0" h="120000" w="120000">
                <a:moveTo>
                  <a:pt x="78991" y="107854"/>
                </a:moveTo>
                <a:lnTo>
                  <a:pt x="78577" y="107823"/>
                </a:lnTo>
                <a:lnTo>
                  <a:pt x="78611" y="109038"/>
                </a:lnTo>
                <a:lnTo>
                  <a:pt x="78949" y="108223"/>
                </a:lnTo>
                <a:lnTo>
                  <a:pt x="79147" y="108682"/>
                </a:lnTo>
                <a:lnTo>
                  <a:pt x="78991" y="107854"/>
                </a:lnTo>
                <a:close/>
              </a:path>
              <a:path extrusionOk="0" h="120000" w="120000">
                <a:moveTo>
                  <a:pt x="79083" y="109003"/>
                </a:moveTo>
                <a:lnTo>
                  <a:pt x="78860" y="109360"/>
                </a:lnTo>
                <a:lnTo>
                  <a:pt x="78986" y="109527"/>
                </a:lnTo>
                <a:lnTo>
                  <a:pt x="79159" y="109191"/>
                </a:lnTo>
                <a:lnTo>
                  <a:pt x="79153" y="108923"/>
                </a:lnTo>
                <a:lnTo>
                  <a:pt x="79083" y="109003"/>
                </a:lnTo>
                <a:close/>
              </a:path>
              <a:path extrusionOk="0" h="120000" w="120000">
                <a:moveTo>
                  <a:pt x="74575" y="114797"/>
                </a:moveTo>
                <a:lnTo>
                  <a:pt x="74580" y="116927"/>
                </a:lnTo>
                <a:lnTo>
                  <a:pt x="75256" y="117008"/>
                </a:lnTo>
                <a:lnTo>
                  <a:pt x="75121" y="115899"/>
                </a:lnTo>
                <a:lnTo>
                  <a:pt x="74844" y="115397"/>
                </a:lnTo>
                <a:lnTo>
                  <a:pt x="74872" y="115624"/>
                </a:lnTo>
                <a:lnTo>
                  <a:pt x="74826" y="116379"/>
                </a:lnTo>
                <a:lnTo>
                  <a:pt x="74575" y="114797"/>
                </a:lnTo>
                <a:close/>
              </a:path>
              <a:path extrusionOk="0" h="120000" w="120000">
                <a:moveTo>
                  <a:pt x="74740" y="111050"/>
                </a:moveTo>
                <a:lnTo>
                  <a:pt x="74946" y="111644"/>
                </a:lnTo>
                <a:lnTo>
                  <a:pt x="75274" y="110602"/>
                </a:lnTo>
                <a:lnTo>
                  <a:pt x="75368" y="111195"/>
                </a:lnTo>
                <a:lnTo>
                  <a:pt x="75212" y="115400"/>
                </a:lnTo>
                <a:lnTo>
                  <a:pt x="75572" y="115656"/>
                </a:lnTo>
                <a:lnTo>
                  <a:pt x="75414" y="110249"/>
                </a:lnTo>
                <a:lnTo>
                  <a:pt x="75085" y="110441"/>
                </a:lnTo>
                <a:lnTo>
                  <a:pt x="74740" y="111050"/>
                </a:lnTo>
                <a:close/>
              </a:path>
              <a:path extrusionOk="0" h="120000" w="120000">
                <a:moveTo>
                  <a:pt x="72739" y="110543"/>
                </a:moveTo>
                <a:lnTo>
                  <a:pt x="72303" y="110571"/>
                </a:lnTo>
                <a:lnTo>
                  <a:pt x="72350" y="110782"/>
                </a:lnTo>
                <a:lnTo>
                  <a:pt x="72600" y="110939"/>
                </a:lnTo>
                <a:lnTo>
                  <a:pt x="72774" y="110808"/>
                </a:lnTo>
                <a:lnTo>
                  <a:pt x="72739" y="110543"/>
                </a:lnTo>
                <a:close/>
              </a:path>
              <a:path extrusionOk="0" h="120000" w="120000">
                <a:moveTo>
                  <a:pt x="71950" y="110020"/>
                </a:moveTo>
                <a:lnTo>
                  <a:pt x="71936" y="110392"/>
                </a:lnTo>
                <a:lnTo>
                  <a:pt x="72355" y="109835"/>
                </a:lnTo>
                <a:lnTo>
                  <a:pt x="72416" y="109627"/>
                </a:lnTo>
                <a:lnTo>
                  <a:pt x="71950" y="110020"/>
                </a:lnTo>
                <a:close/>
              </a:path>
              <a:path extrusionOk="0" h="120000" w="120000">
                <a:moveTo>
                  <a:pt x="70807" y="110668"/>
                </a:moveTo>
                <a:lnTo>
                  <a:pt x="70512" y="110887"/>
                </a:lnTo>
                <a:lnTo>
                  <a:pt x="70523" y="111434"/>
                </a:lnTo>
                <a:lnTo>
                  <a:pt x="70740" y="111251"/>
                </a:lnTo>
                <a:lnTo>
                  <a:pt x="70917" y="110832"/>
                </a:lnTo>
                <a:lnTo>
                  <a:pt x="70807" y="110668"/>
                </a:lnTo>
                <a:close/>
              </a:path>
              <a:path extrusionOk="0" h="120000" w="120000">
                <a:moveTo>
                  <a:pt x="45941" y="8183"/>
                </a:moveTo>
                <a:lnTo>
                  <a:pt x="46210" y="8195"/>
                </a:lnTo>
                <a:lnTo>
                  <a:pt x="46337" y="3317"/>
                </a:lnTo>
                <a:lnTo>
                  <a:pt x="46589" y="3170"/>
                </a:lnTo>
                <a:lnTo>
                  <a:pt x="46922" y="2888"/>
                </a:lnTo>
                <a:lnTo>
                  <a:pt x="46943" y="2446"/>
                </a:lnTo>
                <a:lnTo>
                  <a:pt x="46725" y="2294"/>
                </a:lnTo>
                <a:lnTo>
                  <a:pt x="46418" y="2194"/>
                </a:lnTo>
                <a:lnTo>
                  <a:pt x="46066" y="2148"/>
                </a:lnTo>
                <a:lnTo>
                  <a:pt x="45941" y="8183"/>
                </a:lnTo>
                <a:close/>
              </a:path>
              <a:path extrusionOk="0" h="120000" w="120000">
                <a:moveTo>
                  <a:pt x="44729" y="8746"/>
                </a:moveTo>
                <a:lnTo>
                  <a:pt x="44871" y="8567"/>
                </a:lnTo>
                <a:lnTo>
                  <a:pt x="45088" y="8417"/>
                </a:lnTo>
                <a:lnTo>
                  <a:pt x="45355" y="8299"/>
                </a:lnTo>
                <a:lnTo>
                  <a:pt x="45648" y="8219"/>
                </a:lnTo>
                <a:lnTo>
                  <a:pt x="45941" y="8183"/>
                </a:lnTo>
                <a:lnTo>
                  <a:pt x="46066" y="2148"/>
                </a:lnTo>
                <a:lnTo>
                  <a:pt x="45717" y="2162"/>
                </a:lnTo>
                <a:lnTo>
                  <a:pt x="45418" y="2239"/>
                </a:lnTo>
                <a:lnTo>
                  <a:pt x="45280" y="2945"/>
                </a:lnTo>
                <a:lnTo>
                  <a:pt x="45012" y="3124"/>
                </a:lnTo>
                <a:lnTo>
                  <a:pt x="44729" y="8746"/>
                </a:lnTo>
                <a:close/>
              </a:path>
              <a:path extrusionOk="0" h="120000" w="120000">
                <a:moveTo>
                  <a:pt x="45269" y="114585"/>
                </a:moveTo>
                <a:lnTo>
                  <a:pt x="45347" y="113969"/>
                </a:lnTo>
                <a:lnTo>
                  <a:pt x="45433" y="111711"/>
                </a:lnTo>
                <a:lnTo>
                  <a:pt x="45425" y="110750"/>
                </a:lnTo>
                <a:lnTo>
                  <a:pt x="45508" y="112686"/>
                </a:lnTo>
                <a:lnTo>
                  <a:pt x="45357" y="114977"/>
                </a:lnTo>
                <a:lnTo>
                  <a:pt x="45703" y="116699"/>
                </a:lnTo>
                <a:lnTo>
                  <a:pt x="45727" y="109511"/>
                </a:lnTo>
                <a:lnTo>
                  <a:pt x="45425" y="110749"/>
                </a:lnTo>
                <a:lnTo>
                  <a:pt x="45340" y="113330"/>
                </a:lnTo>
                <a:lnTo>
                  <a:pt x="45269" y="114585"/>
                </a:lnTo>
                <a:close/>
              </a:path>
              <a:path extrusionOk="0" h="120000" w="120000">
                <a:moveTo>
                  <a:pt x="45508" y="112686"/>
                </a:moveTo>
                <a:lnTo>
                  <a:pt x="45425" y="110750"/>
                </a:lnTo>
                <a:lnTo>
                  <a:pt x="45433" y="111711"/>
                </a:lnTo>
                <a:lnTo>
                  <a:pt x="45347" y="113969"/>
                </a:lnTo>
                <a:lnTo>
                  <a:pt x="45357" y="114977"/>
                </a:lnTo>
                <a:lnTo>
                  <a:pt x="45508" y="112686"/>
                </a:lnTo>
                <a:close/>
              </a:path>
              <a:path extrusionOk="0" h="120000" w="120000">
                <a:moveTo>
                  <a:pt x="45425" y="110749"/>
                </a:moveTo>
                <a:lnTo>
                  <a:pt x="44928" y="108715"/>
                </a:lnTo>
                <a:lnTo>
                  <a:pt x="45021" y="114504"/>
                </a:lnTo>
                <a:lnTo>
                  <a:pt x="45261" y="114628"/>
                </a:lnTo>
                <a:lnTo>
                  <a:pt x="45269" y="114585"/>
                </a:lnTo>
                <a:lnTo>
                  <a:pt x="45340" y="113330"/>
                </a:lnTo>
                <a:lnTo>
                  <a:pt x="45425" y="110749"/>
                </a:lnTo>
                <a:close/>
              </a:path>
              <a:path extrusionOk="0" h="120000" w="120000">
                <a:moveTo>
                  <a:pt x="44487" y="115535"/>
                </a:moveTo>
                <a:lnTo>
                  <a:pt x="44602" y="117283"/>
                </a:lnTo>
                <a:lnTo>
                  <a:pt x="44859" y="117355"/>
                </a:lnTo>
                <a:lnTo>
                  <a:pt x="44865" y="114935"/>
                </a:lnTo>
                <a:lnTo>
                  <a:pt x="44891" y="113959"/>
                </a:lnTo>
                <a:lnTo>
                  <a:pt x="44928" y="113709"/>
                </a:lnTo>
                <a:lnTo>
                  <a:pt x="45021" y="114504"/>
                </a:lnTo>
                <a:lnTo>
                  <a:pt x="44928" y="108715"/>
                </a:lnTo>
                <a:lnTo>
                  <a:pt x="44885" y="108685"/>
                </a:lnTo>
                <a:lnTo>
                  <a:pt x="44806" y="109806"/>
                </a:lnTo>
                <a:lnTo>
                  <a:pt x="44647" y="109829"/>
                </a:lnTo>
                <a:lnTo>
                  <a:pt x="44487" y="115535"/>
                </a:lnTo>
                <a:close/>
              </a:path>
              <a:path extrusionOk="0" h="120000" w="120000">
                <a:moveTo>
                  <a:pt x="44673" y="109197"/>
                </a:moveTo>
                <a:lnTo>
                  <a:pt x="44806" y="109806"/>
                </a:lnTo>
                <a:lnTo>
                  <a:pt x="44885" y="108685"/>
                </a:lnTo>
                <a:lnTo>
                  <a:pt x="44655" y="108961"/>
                </a:lnTo>
                <a:lnTo>
                  <a:pt x="44648" y="109026"/>
                </a:lnTo>
                <a:lnTo>
                  <a:pt x="44673" y="109197"/>
                </a:lnTo>
                <a:close/>
              </a:path>
              <a:path extrusionOk="0" h="120000" w="120000">
                <a:moveTo>
                  <a:pt x="61867" y="112407"/>
                </a:moveTo>
                <a:lnTo>
                  <a:pt x="61483" y="111606"/>
                </a:lnTo>
                <a:lnTo>
                  <a:pt x="61608" y="113023"/>
                </a:lnTo>
                <a:lnTo>
                  <a:pt x="61691" y="113031"/>
                </a:lnTo>
                <a:lnTo>
                  <a:pt x="61867" y="112407"/>
                </a:lnTo>
                <a:close/>
              </a:path>
              <a:path extrusionOk="0" h="120000" w="120000">
                <a:moveTo>
                  <a:pt x="62908" y="113549"/>
                </a:moveTo>
                <a:lnTo>
                  <a:pt x="63012" y="116544"/>
                </a:lnTo>
                <a:lnTo>
                  <a:pt x="63192" y="116738"/>
                </a:lnTo>
                <a:lnTo>
                  <a:pt x="63321" y="118664"/>
                </a:lnTo>
                <a:lnTo>
                  <a:pt x="63458" y="117925"/>
                </a:lnTo>
                <a:lnTo>
                  <a:pt x="63544" y="118062"/>
                </a:lnTo>
                <a:lnTo>
                  <a:pt x="63515" y="113434"/>
                </a:lnTo>
                <a:lnTo>
                  <a:pt x="63264" y="113519"/>
                </a:lnTo>
                <a:lnTo>
                  <a:pt x="63056" y="113560"/>
                </a:lnTo>
                <a:lnTo>
                  <a:pt x="62908" y="113549"/>
                </a:lnTo>
                <a:close/>
              </a:path>
              <a:path extrusionOk="0" h="120000" w="120000">
                <a:moveTo>
                  <a:pt x="62592" y="116472"/>
                </a:moveTo>
                <a:lnTo>
                  <a:pt x="62668" y="113056"/>
                </a:lnTo>
                <a:lnTo>
                  <a:pt x="62438" y="113003"/>
                </a:lnTo>
                <a:lnTo>
                  <a:pt x="62351" y="112887"/>
                </a:lnTo>
                <a:lnTo>
                  <a:pt x="62262" y="118488"/>
                </a:lnTo>
                <a:lnTo>
                  <a:pt x="62355" y="117365"/>
                </a:lnTo>
                <a:lnTo>
                  <a:pt x="62505" y="116474"/>
                </a:lnTo>
                <a:lnTo>
                  <a:pt x="62592" y="116472"/>
                </a:lnTo>
                <a:close/>
              </a:path>
              <a:path extrusionOk="0" h="120000" w="120000">
                <a:moveTo>
                  <a:pt x="63458" y="117925"/>
                </a:moveTo>
                <a:lnTo>
                  <a:pt x="63321" y="118664"/>
                </a:lnTo>
                <a:lnTo>
                  <a:pt x="63493" y="118550"/>
                </a:lnTo>
                <a:lnTo>
                  <a:pt x="63517" y="118323"/>
                </a:lnTo>
                <a:lnTo>
                  <a:pt x="63458" y="117925"/>
                </a:lnTo>
                <a:close/>
              </a:path>
              <a:path extrusionOk="0" h="120000" w="120000">
                <a:moveTo>
                  <a:pt x="64818" y="112682"/>
                </a:moveTo>
                <a:lnTo>
                  <a:pt x="64608" y="112845"/>
                </a:lnTo>
                <a:lnTo>
                  <a:pt x="64657" y="119028"/>
                </a:lnTo>
                <a:lnTo>
                  <a:pt x="65055" y="118041"/>
                </a:lnTo>
                <a:lnTo>
                  <a:pt x="64969" y="112530"/>
                </a:lnTo>
                <a:lnTo>
                  <a:pt x="64818" y="112682"/>
                </a:lnTo>
                <a:close/>
              </a:path>
              <a:path extrusionOk="0" h="120000" w="120000">
                <a:moveTo>
                  <a:pt x="63544" y="118062"/>
                </a:moveTo>
                <a:lnTo>
                  <a:pt x="63627" y="117277"/>
                </a:lnTo>
                <a:lnTo>
                  <a:pt x="63864" y="117821"/>
                </a:lnTo>
                <a:lnTo>
                  <a:pt x="64210" y="118933"/>
                </a:lnTo>
                <a:lnTo>
                  <a:pt x="64657" y="119028"/>
                </a:lnTo>
                <a:lnTo>
                  <a:pt x="64608" y="112845"/>
                </a:lnTo>
                <a:lnTo>
                  <a:pt x="64356" y="113011"/>
                </a:lnTo>
                <a:lnTo>
                  <a:pt x="64078" y="113171"/>
                </a:lnTo>
                <a:lnTo>
                  <a:pt x="63792" y="113315"/>
                </a:lnTo>
                <a:lnTo>
                  <a:pt x="63544" y="118062"/>
                </a:lnTo>
                <a:close/>
              </a:path>
              <a:path extrusionOk="0" h="120000" w="120000">
                <a:moveTo>
                  <a:pt x="63097" y="117355"/>
                </a:moveTo>
                <a:lnTo>
                  <a:pt x="62955" y="117710"/>
                </a:lnTo>
                <a:lnTo>
                  <a:pt x="62956" y="118563"/>
                </a:lnTo>
                <a:lnTo>
                  <a:pt x="63321" y="118664"/>
                </a:lnTo>
                <a:lnTo>
                  <a:pt x="63192" y="116738"/>
                </a:lnTo>
                <a:lnTo>
                  <a:pt x="63097" y="117355"/>
                </a:lnTo>
                <a:close/>
              </a:path>
              <a:path extrusionOk="0" h="120000" w="120000">
                <a:moveTo>
                  <a:pt x="63544" y="118062"/>
                </a:moveTo>
                <a:lnTo>
                  <a:pt x="63517" y="118323"/>
                </a:lnTo>
                <a:lnTo>
                  <a:pt x="63669" y="119358"/>
                </a:lnTo>
                <a:lnTo>
                  <a:pt x="63853" y="118554"/>
                </a:lnTo>
                <a:lnTo>
                  <a:pt x="63544" y="118062"/>
                </a:lnTo>
                <a:close/>
              </a:path>
              <a:path extrusionOk="0" h="120000" w="120000">
                <a:moveTo>
                  <a:pt x="45822" y="110156"/>
                </a:moveTo>
                <a:lnTo>
                  <a:pt x="45887" y="118037"/>
                </a:lnTo>
                <a:lnTo>
                  <a:pt x="46285" y="117063"/>
                </a:lnTo>
                <a:lnTo>
                  <a:pt x="46122" y="111047"/>
                </a:lnTo>
                <a:lnTo>
                  <a:pt x="46435" y="111093"/>
                </a:lnTo>
                <a:lnTo>
                  <a:pt x="46474" y="116844"/>
                </a:lnTo>
                <a:lnTo>
                  <a:pt x="46564" y="116874"/>
                </a:lnTo>
                <a:lnTo>
                  <a:pt x="47048" y="117412"/>
                </a:lnTo>
                <a:lnTo>
                  <a:pt x="46712" y="111243"/>
                </a:lnTo>
                <a:lnTo>
                  <a:pt x="46461" y="110375"/>
                </a:lnTo>
                <a:lnTo>
                  <a:pt x="46249" y="110428"/>
                </a:lnTo>
                <a:lnTo>
                  <a:pt x="46085" y="109771"/>
                </a:lnTo>
                <a:lnTo>
                  <a:pt x="45981" y="110109"/>
                </a:lnTo>
                <a:lnTo>
                  <a:pt x="45822" y="110156"/>
                </a:lnTo>
                <a:close/>
              </a:path>
              <a:path extrusionOk="0" h="120000" w="120000">
                <a:moveTo>
                  <a:pt x="57023" y="118720"/>
                </a:moveTo>
                <a:lnTo>
                  <a:pt x="57345" y="118895"/>
                </a:lnTo>
                <a:lnTo>
                  <a:pt x="57245" y="117535"/>
                </a:lnTo>
                <a:lnTo>
                  <a:pt x="57413" y="117296"/>
                </a:lnTo>
                <a:lnTo>
                  <a:pt x="57408" y="112167"/>
                </a:lnTo>
                <a:lnTo>
                  <a:pt x="57468" y="111168"/>
                </a:lnTo>
                <a:lnTo>
                  <a:pt x="57343" y="110862"/>
                </a:lnTo>
                <a:lnTo>
                  <a:pt x="57391" y="115277"/>
                </a:lnTo>
                <a:lnTo>
                  <a:pt x="57260" y="117505"/>
                </a:lnTo>
                <a:lnTo>
                  <a:pt x="57053" y="117804"/>
                </a:lnTo>
                <a:lnTo>
                  <a:pt x="57023" y="118720"/>
                </a:lnTo>
                <a:close/>
              </a:path>
              <a:path extrusionOk="0" h="120000" w="120000">
                <a:moveTo>
                  <a:pt x="56574" y="112182"/>
                </a:moveTo>
                <a:lnTo>
                  <a:pt x="56732" y="118172"/>
                </a:lnTo>
                <a:lnTo>
                  <a:pt x="56835" y="112894"/>
                </a:lnTo>
                <a:lnTo>
                  <a:pt x="57160" y="112556"/>
                </a:lnTo>
                <a:lnTo>
                  <a:pt x="57285" y="114982"/>
                </a:lnTo>
                <a:lnTo>
                  <a:pt x="57391" y="115277"/>
                </a:lnTo>
                <a:lnTo>
                  <a:pt x="57343" y="110862"/>
                </a:lnTo>
                <a:lnTo>
                  <a:pt x="56891" y="112234"/>
                </a:lnTo>
                <a:lnTo>
                  <a:pt x="56700" y="111976"/>
                </a:lnTo>
                <a:lnTo>
                  <a:pt x="56574" y="112182"/>
                </a:lnTo>
                <a:close/>
              </a:path>
              <a:path extrusionOk="0" h="120000" w="120000">
                <a:moveTo>
                  <a:pt x="56823" y="110540"/>
                </a:moveTo>
                <a:lnTo>
                  <a:pt x="56677" y="111559"/>
                </a:lnTo>
                <a:lnTo>
                  <a:pt x="56891" y="112234"/>
                </a:lnTo>
                <a:lnTo>
                  <a:pt x="57343" y="110862"/>
                </a:lnTo>
                <a:lnTo>
                  <a:pt x="56823" y="110540"/>
                </a:lnTo>
                <a:close/>
              </a:path>
              <a:path extrusionOk="0" h="120000" w="120000">
                <a:moveTo>
                  <a:pt x="57408" y="112167"/>
                </a:moveTo>
                <a:lnTo>
                  <a:pt x="57413" y="117296"/>
                </a:lnTo>
                <a:lnTo>
                  <a:pt x="57741" y="118027"/>
                </a:lnTo>
                <a:lnTo>
                  <a:pt x="57710" y="113529"/>
                </a:lnTo>
                <a:lnTo>
                  <a:pt x="57892" y="113313"/>
                </a:lnTo>
                <a:lnTo>
                  <a:pt x="57938" y="112929"/>
                </a:lnTo>
                <a:lnTo>
                  <a:pt x="58065" y="111691"/>
                </a:lnTo>
                <a:lnTo>
                  <a:pt x="57978" y="111071"/>
                </a:lnTo>
                <a:lnTo>
                  <a:pt x="57812" y="111505"/>
                </a:lnTo>
                <a:lnTo>
                  <a:pt x="57629" y="112033"/>
                </a:lnTo>
                <a:lnTo>
                  <a:pt x="57478" y="112355"/>
                </a:lnTo>
                <a:lnTo>
                  <a:pt x="57408" y="112167"/>
                </a:lnTo>
                <a:close/>
              </a:path>
              <a:path extrusionOk="0" h="120000" w="120000">
                <a:moveTo>
                  <a:pt x="57056" y="113287"/>
                </a:moveTo>
                <a:lnTo>
                  <a:pt x="57023" y="118720"/>
                </a:lnTo>
                <a:lnTo>
                  <a:pt x="57053" y="117804"/>
                </a:lnTo>
                <a:lnTo>
                  <a:pt x="57260" y="117505"/>
                </a:lnTo>
                <a:lnTo>
                  <a:pt x="57391" y="115277"/>
                </a:lnTo>
                <a:lnTo>
                  <a:pt x="57227" y="115207"/>
                </a:lnTo>
                <a:lnTo>
                  <a:pt x="57053" y="114953"/>
                </a:lnTo>
                <a:lnTo>
                  <a:pt x="57056" y="113287"/>
                </a:lnTo>
                <a:close/>
              </a:path>
              <a:path extrusionOk="0" h="120000" w="120000">
                <a:moveTo>
                  <a:pt x="57056" y="113287"/>
                </a:moveTo>
                <a:lnTo>
                  <a:pt x="57053" y="114953"/>
                </a:lnTo>
                <a:lnTo>
                  <a:pt x="57285" y="114982"/>
                </a:lnTo>
                <a:lnTo>
                  <a:pt x="57160" y="112556"/>
                </a:lnTo>
                <a:lnTo>
                  <a:pt x="57056" y="113287"/>
                </a:lnTo>
                <a:close/>
              </a:path>
              <a:path extrusionOk="0" h="120000" w="120000">
                <a:moveTo>
                  <a:pt x="56835" y="112894"/>
                </a:moveTo>
                <a:lnTo>
                  <a:pt x="56732" y="118172"/>
                </a:lnTo>
                <a:lnTo>
                  <a:pt x="57023" y="118720"/>
                </a:lnTo>
                <a:lnTo>
                  <a:pt x="57056" y="113287"/>
                </a:lnTo>
                <a:lnTo>
                  <a:pt x="56835" y="112894"/>
                </a:lnTo>
                <a:close/>
              </a:path>
              <a:path extrusionOk="0" h="120000" w="120000">
                <a:moveTo>
                  <a:pt x="58185" y="111901"/>
                </a:moveTo>
                <a:lnTo>
                  <a:pt x="58128" y="112636"/>
                </a:lnTo>
                <a:lnTo>
                  <a:pt x="58336" y="112501"/>
                </a:lnTo>
                <a:lnTo>
                  <a:pt x="58448" y="112070"/>
                </a:lnTo>
                <a:lnTo>
                  <a:pt x="58185" y="111901"/>
                </a:lnTo>
                <a:close/>
              </a:path>
              <a:path extrusionOk="0" h="120000" w="120000">
                <a:moveTo>
                  <a:pt x="58932" y="118583"/>
                </a:moveTo>
                <a:lnTo>
                  <a:pt x="58956" y="118046"/>
                </a:lnTo>
                <a:lnTo>
                  <a:pt x="59119" y="117481"/>
                </a:lnTo>
                <a:lnTo>
                  <a:pt x="59572" y="118081"/>
                </a:lnTo>
                <a:lnTo>
                  <a:pt x="59352" y="111131"/>
                </a:lnTo>
                <a:lnTo>
                  <a:pt x="59296" y="111516"/>
                </a:lnTo>
                <a:lnTo>
                  <a:pt x="59342" y="112424"/>
                </a:lnTo>
                <a:lnTo>
                  <a:pt x="59252" y="113149"/>
                </a:lnTo>
                <a:lnTo>
                  <a:pt x="59023" y="113305"/>
                </a:lnTo>
                <a:lnTo>
                  <a:pt x="58932" y="118583"/>
                </a:lnTo>
                <a:close/>
              </a:path>
              <a:path extrusionOk="0" h="120000" w="120000">
                <a:moveTo>
                  <a:pt x="59691" y="112396"/>
                </a:moveTo>
                <a:lnTo>
                  <a:pt x="59879" y="111439"/>
                </a:lnTo>
                <a:lnTo>
                  <a:pt x="59849" y="110776"/>
                </a:lnTo>
                <a:lnTo>
                  <a:pt x="59532" y="110866"/>
                </a:lnTo>
                <a:lnTo>
                  <a:pt x="59572" y="118081"/>
                </a:lnTo>
                <a:lnTo>
                  <a:pt x="60080" y="118766"/>
                </a:lnTo>
                <a:lnTo>
                  <a:pt x="59774" y="112531"/>
                </a:lnTo>
                <a:lnTo>
                  <a:pt x="59691" y="112396"/>
                </a:lnTo>
                <a:close/>
              </a:path>
              <a:path extrusionOk="0" h="120000" w="120000">
                <a:moveTo>
                  <a:pt x="57938" y="112929"/>
                </a:moveTo>
                <a:lnTo>
                  <a:pt x="57974" y="118278"/>
                </a:lnTo>
                <a:lnTo>
                  <a:pt x="58612" y="118873"/>
                </a:lnTo>
                <a:lnTo>
                  <a:pt x="58874" y="118916"/>
                </a:lnTo>
                <a:lnTo>
                  <a:pt x="58932" y="118583"/>
                </a:lnTo>
                <a:lnTo>
                  <a:pt x="59023" y="113305"/>
                </a:lnTo>
                <a:lnTo>
                  <a:pt x="58603" y="113250"/>
                </a:lnTo>
                <a:lnTo>
                  <a:pt x="57938" y="112929"/>
                </a:lnTo>
                <a:close/>
              </a:path>
              <a:path extrusionOk="0" h="120000" w="120000">
                <a:moveTo>
                  <a:pt x="57710" y="113529"/>
                </a:moveTo>
                <a:lnTo>
                  <a:pt x="57741" y="118027"/>
                </a:lnTo>
                <a:lnTo>
                  <a:pt x="57974" y="118278"/>
                </a:lnTo>
                <a:lnTo>
                  <a:pt x="57938" y="112929"/>
                </a:lnTo>
                <a:lnTo>
                  <a:pt x="57892" y="113313"/>
                </a:lnTo>
                <a:lnTo>
                  <a:pt x="57845" y="114016"/>
                </a:lnTo>
                <a:lnTo>
                  <a:pt x="57710" y="113529"/>
                </a:lnTo>
                <a:close/>
              </a:path>
              <a:path extrusionOk="0" h="120000" w="120000">
                <a:moveTo>
                  <a:pt x="57413" y="117296"/>
                </a:moveTo>
                <a:lnTo>
                  <a:pt x="57245" y="117535"/>
                </a:lnTo>
                <a:lnTo>
                  <a:pt x="57345" y="118895"/>
                </a:lnTo>
                <a:lnTo>
                  <a:pt x="57741" y="118027"/>
                </a:lnTo>
                <a:lnTo>
                  <a:pt x="57413" y="117296"/>
                </a:lnTo>
                <a:close/>
              </a:path>
              <a:path extrusionOk="0" h="120000" w="120000">
                <a:moveTo>
                  <a:pt x="60387" y="112195"/>
                </a:moveTo>
                <a:lnTo>
                  <a:pt x="59774" y="112531"/>
                </a:lnTo>
                <a:lnTo>
                  <a:pt x="60080" y="118766"/>
                </a:lnTo>
                <a:lnTo>
                  <a:pt x="60644" y="118161"/>
                </a:lnTo>
                <a:lnTo>
                  <a:pt x="60685" y="111862"/>
                </a:lnTo>
                <a:lnTo>
                  <a:pt x="60387" y="112195"/>
                </a:lnTo>
                <a:close/>
              </a:path>
              <a:path extrusionOk="0" h="120000" w="120000">
                <a:moveTo>
                  <a:pt x="55502" y="111744"/>
                </a:moveTo>
                <a:lnTo>
                  <a:pt x="55248" y="111562"/>
                </a:lnTo>
                <a:lnTo>
                  <a:pt x="55120" y="111083"/>
                </a:lnTo>
                <a:lnTo>
                  <a:pt x="55025" y="112788"/>
                </a:lnTo>
                <a:lnTo>
                  <a:pt x="54689" y="112827"/>
                </a:lnTo>
                <a:lnTo>
                  <a:pt x="54427" y="111439"/>
                </a:lnTo>
                <a:lnTo>
                  <a:pt x="54259" y="112426"/>
                </a:lnTo>
                <a:lnTo>
                  <a:pt x="54429" y="117810"/>
                </a:lnTo>
                <a:lnTo>
                  <a:pt x="54697" y="117512"/>
                </a:lnTo>
                <a:lnTo>
                  <a:pt x="55029" y="114878"/>
                </a:lnTo>
                <a:lnTo>
                  <a:pt x="55609" y="114749"/>
                </a:lnTo>
                <a:lnTo>
                  <a:pt x="55502" y="111744"/>
                </a:lnTo>
                <a:close/>
              </a:path>
              <a:path extrusionOk="0" h="120000" w="120000">
                <a:moveTo>
                  <a:pt x="56471" y="111685"/>
                </a:moveTo>
                <a:lnTo>
                  <a:pt x="56424" y="111675"/>
                </a:lnTo>
                <a:lnTo>
                  <a:pt x="56574" y="112182"/>
                </a:lnTo>
                <a:lnTo>
                  <a:pt x="56700" y="111976"/>
                </a:lnTo>
                <a:lnTo>
                  <a:pt x="56471" y="111685"/>
                </a:lnTo>
                <a:close/>
              </a:path>
              <a:path extrusionOk="0" h="120000" w="120000">
                <a:moveTo>
                  <a:pt x="56004" y="118944"/>
                </a:moveTo>
                <a:lnTo>
                  <a:pt x="56081" y="118636"/>
                </a:lnTo>
                <a:lnTo>
                  <a:pt x="56432" y="117921"/>
                </a:lnTo>
                <a:lnTo>
                  <a:pt x="56732" y="118172"/>
                </a:lnTo>
                <a:lnTo>
                  <a:pt x="56574" y="112182"/>
                </a:lnTo>
                <a:lnTo>
                  <a:pt x="56558" y="112858"/>
                </a:lnTo>
                <a:lnTo>
                  <a:pt x="56304" y="113061"/>
                </a:lnTo>
                <a:lnTo>
                  <a:pt x="56004" y="118944"/>
                </a:lnTo>
                <a:close/>
              </a:path>
              <a:path extrusionOk="0" h="120000" w="120000">
                <a:moveTo>
                  <a:pt x="56004" y="118944"/>
                </a:moveTo>
                <a:lnTo>
                  <a:pt x="56304" y="113061"/>
                </a:lnTo>
                <a:lnTo>
                  <a:pt x="55786" y="113067"/>
                </a:lnTo>
                <a:lnTo>
                  <a:pt x="55778" y="111927"/>
                </a:lnTo>
                <a:lnTo>
                  <a:pt x="55502" y="111744"/>
                </a:lnTo>
                <a:lnTo>
                  <a:pt x="55609" y="114749"/>
                </a:lnTo>
                <a:lnTo>
                  <a:pt x="55936" y="115305"/>
                </a:lnTo>
                <a:lnTo>
                  <a:pt x="56004" y="118944"/>
                </a:lnTo>
                <a:close/>
              </a:path>
              <a:path extrusionOk="0" h="120000" w="120000">
                <a:moveTo>
                  <a:pt x="54689" y="112827"/>
                </a:moveTo>
                <a:lnTo>
                  <a:pt x="54740" y="112732"/>
                </a:lnTo>
                <a:lnTo>
                  <a:pt x="55025" y="112788"/>
                </a:lnTo>
                <a:lnTo>
                  <a:pt x="55120" y="111083"/>
                </a:lnTo>
                <a:lnTo>
                  <a:pt x="54957" y="111585"/>
                </a:lnTo>
                <a:lnTo>
                  <a:pt x="54847" y="111059"/>
                </a:lnTo>
                <a:lnTo>
                  <a:pt x="54689" y="112827"/>
                </a:lnTo>
                <a:close/>
              </a:path>
              <a:path extrusionOk="0" h="120000" w="120000">
                <a:moveTo>
                  <a:pt x="55379" y="116169"/>
                </a:moveTo>
                <a:lnTo>
                  <a:pt x="55463" y="117231"/>
                </a:lnTo>
                <a:lnTo>
                  <a:pt x="55707" y="118410"/>
                </a:lnTo>
                <a:lnTo>
                  <a:pt x="56004" y="118944"/>
                </a:lnTo>
                <a:lnTo>
                  <a:pt x="55936" y="115305"/>
                </a:lnTo>
                <a:lnTo>
                  <a:pt x="55924" y="116204"/>
                </a:lnTo>
                <a:lnTo>
                  <a:pt x="55922" y="116823"/>
                </a:lnTo>
                <a:lnTo>
                  <a:pt x="55564" y="115988"/>
                </a:lnTo>
                <a:lnTo>
                  <a:pt x="55379" y="116169"/>
                </a:lnTo>
                <a:close/>
              </a:path>
              <a:path extrusionOk="0" h="120000" w="120000">
                <a:moveTo>
                  <a:pt x="55157" y="115538"/>
                </a:moveTo>
                <a:lnTo>
                  <a:pt x="55029" y="114878"/>
                </a:lnTo>
                <a:lnTo>
                  <a:pt x="55111" y="118634"/>
                </a:lnTo>
                <a:lnTo>
                  <a:pt x="55295" y="117769"/>
                </a:lnTo>
                <a:lnTo>
                  <a:pt x="55278" y="116619"/>
                </a:lnTo>
                <a:lnTo>
                  <a:pt x="55157" y="115538"/>
                </a:lnTo>
                <a:close/>
              </a:path>
              <a:path extrusionOk="0" h="120000" w="120000">
                <a:moveTo>
                  <a:pt x="54697" y="117512"/>
                </a:moveTo>
                <a:lnTo>
                  <a:pt x="54506" y="118020"/>
                </a:lnTo>
                <a:lnTo>
                  <a:pt x="54627" y="118865"/>
                </a:lnTo>
                <a:lnTo>
                  <a:pt x="55111" y="118634"/>
                </a:lnTo>
                <a:lnTo>
                  <a:pt x="55029" y="114878"/>
                </a:lnTo>
                <a:lnTo>
                  <a:pt x="54697" y="117512"/>
                </a:lnTo>
                <a:close/>
              </a:path>
              <a:path extrusionOk="0" h="120000" w="120000">
                <a:moveTo>
                  <a:pt x="54429" y="117810"/>
                </a:moveTo>
                <a:lnTo>
                  <a:pt x="54259" y="112426"/>
                </a:lnTo>
                <a:lnTo>
                  <a:pt x="54221" y="112514"/>
                </a:lnTo>
                <a:lnTo>
                  <a:pt x="54030" y="113792"/>
                </a:lnTo>
                <a:lnTo>
                  <a:pt x="53963" y="114187"/>
                </a:lnTo>
                <a:lnTo>
                  <a:pt x="53766" y="118132"/>
                </a:lnTo>
                <a:lnTo>
                  <a:pt x="54627" y="118865"/>
                </a:lnTo>
                <a:lnTo>
                  <a:pt x="54506" y="118020"/>
                </a:lnTo>
                <a:lnTo>
                  <a:pt x="54429" y="117810"/>
                </a:lnTo>
                <a:close/>
              </a:path>
              <a:path extrusionOk="0" h="120000" w="120000">
                <a:moveTo>
                  <a:pt x="54186" y="110768"/>
                </a:moveTo>
                <a:lnTo>
                  <a:pt x="53837" y="110334"/>
                </a:lnTo>
                <a:lnTo>
                  <a:pt x="53935" y="113136"/>
                </a:lnTo>
                <a:lnTo>
                  <a:pt x="54030" y="113792"/>
                </a:lnTo>
                <a:lnTo>
                  <a:pt x="54221" y="112514"/>
                </a:lnTo>
                <a:lnTo>
                  <a:pt x="54256" y="111728"/>
                </a:lnTo>
                <a:lnTo>
                  <a:pt x="54186" y="110768"/>
                </a:lnTo>
                <a:close/>
              </a:path>
              <a:path extrusionOk="0" h="120000" w="120000">
                <a:moveTo>
                  <a:pt x="53766" y="118132"/>
                </a:moveTo>
                <a:lnTo>
                  <a:pt x="53963" y="114187"/>
                </a:lnTo>
                <a:lnTo>
                  <a:pt x="53724" y="114171"/>
                </a:lnTo>
                <a:lnTo>
                  <a:pt x="53341" y="113881"/>
                </a:lnTo>
                <a:lnTo>
                  <a:pt x="53187" y="112662"/>
                </a:lnTo>
                <a:lnTo>
                  <a:pt x="53116" y="117666"/>
                </a:lnTo>
                <a:lnTo>
                  <a:pt x="53766" y="118132"/>
                </a:lnTo>
                <a:close/>
              </a:path>
              <a:path extrusionOk="0" h="120000" w="120000">
                <a:moveTo>
                  <a:pt x="52480" y="112398"/>
                </a:moveTo>
                <a:lnTo>
                  <a:pt x="52513" y="112359"/>
                </a:lnTo>
                <a:lnTo>
                  <a:pt x="52506" y="110800"/>
                </a:lnTo>
                <a:lnTo>
                  <a:pt x="52369" y="117324"/>
                </a:lnTo>
                <a:lnTo>
                  <a:pt x="52476" y="117208"/>
                </a:lnTo>
                <a:lnTo>
                  <a:pt x="53116" y="117666"/>
                </a:lnTo>
                <a:lnTo>
                  <a:pt x="53187" y="112662"/>
                </a:lnTo>
                <a:lnTo>
                  <a:pt x="52480" y="112398"/>
                </a:lnTo>
                <a:close/>
              </a:path>
              <a:path extrusionOk="0" h="120000" w="120000">
                <a:moveTo>
                  <a:pt x="48856" y="110018"/>
                </a:moveTo>
                <a:lnTo>
                  <a:pt x="48483" y="109709"/>
                </a:lnTo>
                <a:lnTo>
                  <a:pt x="48550" y="110374"/>
                </a:lnTo>
                <a:lnTo>
                  <a:pt x="48814" y="110112"/>
                </a:lnTo>
                <a:lnTo>
                  <a:pt x="48845" y="111228"/>
                </a:lnTo>
                <a:lnTo>
                  <a:pt x="48874" y="110990"/>
                </a:lnTo>
                <a:lnTo>
                  <a:pt x="49168" y="110772"/>
                </a:lnTo>
                <a:lnTo>
                  <a:pt x="48856" y="110018"/>
                </a:lnTo>
                <a:close/>
              </a:path>
              <a:path extrusionOk="0" h="120000" w="120000">
                <a:moveTo>
                  <a:pt x="50450" y="118063"/>
                </a:moveTo>
                <a:lnTo>
                  <a:pt x="51083" y="117879"/>
                </a:lnTo>
                <a:lnTo>
                  <a:pt x="50624" y="113222"/>
                </a:lnTo>
                <a:lnTo>
                  <a:pt x="50355" y="113228"/>
                </a:lnTo>
                <a:lnTo>
                  <a:pt x="50101" y="117972"/>
                </a:lnTo>
                <a:lnTo>
                  <a:pt x="50450" y="118063"/>
                </a:lnTo>
                <a:lnTo>
                  <a:pt x="50261" y="115463"/>
                </a:lnTo>
                <a:lnTo>
                  <a:pt x="50547" y="115713"/>
                </a:lnTo>
                <a:lnTo>
                  <a:pt x="50567" y="116162"/>
                </a:lnTo>
                <a:lnTo>
                  <a:pt x="50450" y="118063"/>
                </a:lnTo>
                <a:close/>
              </a:path>
              <a:path extrusionOk="0" h="120000" w="120000">
                <a:moveTo>
                  <a:pt x="49925" y="117748"/>
                </a:moveTo>
                <a:lnTo>
                  <a:pt x="50101" y="117972"/>
                </a:lnTo>
                <a:lnTo>
                  <a:pt x="50355" y="113228"/>
                </a:lnTo>
                <a:lnTo>
                  <a:pt x="49771" y="112994"/>
                </a:lnTo>
                <a:lnTo>
                  <a:pt x="49883" y="112279"/>
                </a:lnTo>
                <a:lnTo>
                  <a:pt x="49602" y="112014"/>
                </a:lnTo>
                <a:lnTo>
                  <a:pt x="49799" y="116565"/>
                </a:lnTo>
                <a:lnTo>
                  <a:pt x="49940" y="116713"/>
                </a:lnTo>
                <a:lnTo>
                  <a:pt x="49925" y="117748"/>
                </a:lnTo>
                <a:close/>
              </a:path>
              <a:path extrusionOk="0" h="120000" w="120000">
                <a:moveTo>
                  <a:pt x="49091" y="115935"/>
                </a:moveTo>
                <a:lnTo>
                  <a:pt x="49280" y="116200"/>
                </a:lnTo>
                <a:lnTo>
                  <a:pt x="49548" y="116402"/>
                </a:lnTo>
                <a:lnTo>
                  <a:pt x="49799" y="116565"/>
                </a:lnTo>
                <a:lnTo>
                  <a:pt x="49602" y="112014"/>
                </a:lnTo>
                <a:lnTo>
                  <a:pt x="49303" y="115143"/>
                </a:lnTo>
                <a:lnTo>
                  <a:pt x="49091" y="115935"/>
                </a:lnTo>
                <a:close/>
              </a:path>
              <a:path extrusionOk="0" h="120000" w="120000">
                <a:moveTo>
                  <a:pt x="49303" y="115143"/>
                </a:moveTo>
                <a:lnTo>
                  <a:pt x="49602" y="112014"/>
                </a:lnTo>
                <a:lnTo>
                  <a:pt x="49285" y="111746"/>
                </a:lnTo>
                <a:lnTo>
                  <a:pt x="49008" y="111483"/>
                </a:lnTo>
                <a:lnTo>
                  <a:pt x="48845" y="111228"/>
                </a:lnTo>
                <a:lnTo>
                  <a:pt x="48640" y="115018"/>
                </a:lnTo>
                <a:lnTo>
                  <a:pt x="49303" y="115143"/>
                </a:lnTo>
                <a:close/>
              </a:path>
              <a:path extrusionOk="0" h="120000" w="120000">
                <a:moveTo>
                  <a:pt x="48640" y="115018"/>
                </a:moveTo>
                <a:lnTo>
                  <a:pt x="48845" y="111228"/>
                </a:lnTo>
                <a:lnTo>
                  <a:pt x="48814" y="110112"/>
                </a:lnTo>
                <a:lnTo>
                  <a:pt x="48616" y="110614"/>
                </a:lnTo>
                <a:lnTo>
                  <a:pt x="48550" y="110374"/>
                </a:lnTo>
                <a:lnTo>
                  <a:pt x="48483" y="109709"/>
                </a:lnTo>
                <a:lnTo>
                  <a:pt x="48398" y="115230"/>
                </a:lnTo>
                <a:lnTo>
                  <a:pt x="48640" y="115018"/>
                </a:lnTo>
                <a:close/>
              </a:path>
              <a:path extrusionOk="0" h="120000" w="120000">
                <a:moveTo>
                  <a:pt x="48483" y="109709"/>
                </a:moveTo>
                <a:lnTo>
                  <a:pt x="48301" y="110403"/>
                </a:lnTo>
                <a:lnTo>
                  <a:pt x="48137" y="111368"/>
                </a:lnTo>
                <a:lnTo>
                  <a:pt x="47816" y="111871"/>
                </a:lnTo>
                <a:lnTo>
                  <a:pt x="47390" y="111636"/>
                </a:lnTo>
                <a:lnTo>
                  <a:pt x="47289" y="111091"/>
                </a:lnTo>
                <a:lnTo>
                  <a:pt x="47287" y="111721"/>
                </a:lnTo>
                <a:lnTo>
                  <a:pt x="47364" y="116768"/>
                </a:lnTo>
                <a:lnTo>
                  <a:pt x="47605" y="116963"/>
                </a:lnTo>
                <a:lnTo>
                  <a:pt x="48125" y="116870"/>
                </a:lnTo>
                <a:lnTo>
                  <a:pt x="48398" y="115230"/>
                </a:lnTo>
                <a:lnTo>
                  <a:pt x="48483" y="109709"/>
                </a:lnTo>
                <a:close/>
              </a:path>
              <a:path extrusionOk="0" h="120000" w="120000">
                <a:moveTo>
                  <a:pt x="51083" y="117879"/>
                </a:moveTo>
                <a:lnTo>
                  <a:pt x="51066" y="118161"/>
                </a:lnTo>
                <a:lnTo>
                  <a:pt x="51271" y="118505"/>
                </a:lnTo>
                <a:lnTo>
                  <a:pt x="51347" y="112698"/>
                </a:lnTo>
                <a:lnTo>
                  <a:pt x="51364" y="111960"/>
                </a:lnTo>
                <a:lnTo>
                  <a:pt x="50984" y="112322"/>
                </a:lnTo>
                <a:lnTo>
                  <a:pt x="50795" y="112714"/>
                </a:lnTo>
                <a:lnTo>
                  <a:pt x="50624" y="113222"/>
                </a:lnTo>
                <a:lnTo>
                  <a:pt x="51083" y="117879"/>
                </a:lnTo>
                <a:close/>
              </a:path>
              <a:path extrusionOk="0" h="120000" w="120000">
                <a:moveTo>
                  <a:pt x="50386" y="115937"/>
                </a:moveTo>
                <a:lnTo>
                  <a:pt x="50261" y="115463"/>
                </a:lnTo>
                <a:lnTo>
                  <a:pt x="50450" y="118063"/>
                </a:lnTo>
                <a:lnTo>
                  <a:pt x="50567" y="116162"/>
                </a:lnTo>
                <a:lnTo>
                  <a:pt x="50386" y="115937"/>
                </a:lnTo>
                <a:close/>
              </a:path>
              <a:path extrusionOk="0" h="120000" w="120000">
                <a:moveTo>
                  <a:pt x="52853" y="111058"/>
                </a:moveTo>
                <a:lnTo>
                  <a:pt x="52506" y="110800"/>
                </a:lnTo>
                <a:lnTo>
                  <a:pt x="52513" y="112359"/>
                </a:lnTo>
                <a:lnTo>
                  <a:pt x="52929" y="111594"/>
                </a:lnTo>
                <a:lnTo>
                  <a:pt x="52853" y="111058"/>
                </a:lnTo>
                <a:close/>
              </a:path>
              <a:path extrusionOk="0" h="120000" w="120000">
                <a:moveTo>
                  <a:pt x="52149" y="118382"/>
                </a:moveTo>
                <a:lnTo>
                  <a:pt x="52520" y="118068"/>
                </a:lnTo>
                <a:lnTo>
                  <a:pt x="52369" y="117324"/>
                </a:lnTo>
                <a:lnTo>
                  <a:pt x="52506" y="110800"/>
                </a:lnTo>
                <a:lnTo>
                  <a:pt x="52109" y="110870"/>
                </a:lnTo>
                <a:lnTo>
                  <a:pt x="51882" y="111316"/>
                </a:lnTo>
                <a:lnTo>
                  <a:pt x="51767" y="110872"/>
                </a:lnTo>
                <a:lnTo>
                  <a:pt x="51682" y="118553"/>
                </a:lnTo>
                <a:lnTo>
                  <a:pt x="52149" y="118382"/>
                </a:lnTo>
                <a:close/>
              </a:path>
              <a:path extrusionOk="0" h="120000" w="120000">
                <a:moveTo>
                  <a:pt x="51682" y="118553"/>
                </a:moveTo>
                <a:lnTo>
                  <a:pt x="51767" y="110872"/>
                </a:lnTo>
                <a:lnTo>
                  <a:pt x="51555" y="111069"/>
                </a:lnTo>
                <a:lnTo>
                  <a:pt x="51413" y="112040"/>
                </a:lnTo>
                <a:lnTo>
                  <a:pt x="51347" y="112698"/>
                </a:lnTo>
                <a:lnTo>
                  <a:pt x="51271" y="118505"/>
                </a:lnTo>
                <a:lnTo>
                  <a:pt x="51682" y="118553"/>
                </a:lnTo>
                <a:close/>
              </a:path>
              <a:path extrusionOk="0" h="120000" w="120000">
                <a:moveTo>
                  <a:pt x="49878" y="116871"/>
                </a:moveTo>
                <a:lnTo>
                  <a:pt x="49518" y="117061"/>
                </a:lnTo>
                <a:lnTo>
                  <a:pt x="49655" y="117469"/>
                </a:lnTo>
                <a:lnTo>
                  <a:pt x="49814" y="117533"/>
                </a:lnTo>
                <a:lnTo>
                  <a:pt x="49925" y="117748"/>
                </a:lnTo>
                <a:lnTo>
                  <a:pt x="49940" y="116713"/>
                </a:lnTo>
                <a:lnTo>
                  <a:pt x="49878" y="116871"/>
                </a:lnTo>
                <a:close/>
              </a:path>
              <a:path extrusionOk="0" h="120000" w="120000">
                <a:moveTo>
                  <a:pt x="48716" y="116631"/>
                </a:moveTo>
                <a:lnTo>
                  <a:pt x="48719" y="117792"/>
                </a:lnTo>
                <a:lnTo>
                  <a:pt x="49062" y="118000"/>
                </a:lnTo>
                <a:lnTo>
                  <a:pt x="49341" y="117698"/>
                </a:lnTo>
                <a:lnTo>
                  <a:pt x="49655" y="117469"/>
                </a:lnTo>
                <a:lnTo>
                  <a:pt x="49518" y="117061"/>
                </a:lnTo>
                <a:lnTo>
                  <a:pt x="49380" y="116987"/>
                </a:lnTo>
                <a:lnTo>
                  <a:pt x="49067" y="116656"/>
                </a:lnTo>
                <a:lnTo>
                  <a:pt x="48724" y="116171"/>
                </a:lnTo>
                <a:lnTo>
                  <a:pt x="48716" y="116631"/>
                </a:lnTo>
                <a:close/>
              </a:path>
              <a:path extrusionOk="0" h="120000" w="120000">
                <a:moveTo>
                  <a:pt x="48557" y="116567"/>
                </a:moveTo>
                <a:lnTo>
                  <a:pt x="48716" y="116631"/>
                </a:lnTo>
                <a:lnTo>
                  <a:pt x="48724" y="116171"/>
                </a:lnTo>
                <a:lnTo>
                  <a:pt x="48463" y="115655"/>
                </a:lnTo>
                <a:lnTo>
                  <a:pt x="48398" y="115230"/>
                </a:lnTo>
                <a:lnTo>
                  <a:pt x="48125" y="116870"/>
                </a:lnTo>
                <a:lnTo>
                  <a:pt x="48557" y="116567"/>
                </a:lnTo>
                <a:close/>
              </a:path>
              <a:path extrusionOk="0" h="120000" w="120000">
                <a:moveTo>
                  <a:pt x="49883" y="112279"/>
                </a:moveTo>
                <a:lnTo>
                  <a:pt x="49771" y="112994"/>
                </a:lnTo>
                <a:lnTo>
                  <a:pt x="50033" y="112779"/>
                </a:lnTo>
                <a:lnTo>
                  <a:pt x="50052" y="112536"/>
                </a:lnTo>
                <a:lnTo>
                  <a:pt x="49883" y="112279"/>
                </a:lnTo>
                <a:close/>
              </a:path>
              <a:path extrusionOk="0" h="120000" w="120000">
                <a:moveTo>
                  <a:pt x="55676" y="115100"/>
                </a:moveTo>
                <a:lnTo>
                  <a:pt x="55326" y="115172"/>
                </a:lnTo>
                <a:lnTo>
                  <a:pt x="55446" y="115415"/>
                </a:lnTo>
                <a:lnTo>
                  <a:pt x="55682" y="115502"/>
                </a:lnTo>
                <a:lnTo>
                  <a:pt x="55676" y="115100"/>
                </a:lnTo>
                <a:close/>
              </a:path>
              <a:path extrusionOk="0" h="120000" w="120000">
                <a:moveTo>
                  <a:pt x="50671" y="3158"/>
                </a:moveTo>
                <a:lnTo>
                  <a:pt x="50579" y="3258"/>
                </a:lnTo>
                <a:lnTo>
                  <a:pt x="50535" y="6894"/>
                </a:lnTo>
                <a:lnTo>
                  <a:pt x="50198" y="7898"/>
                </a:lnTo>
                <a:lnTo>
                  <a:pt x="50115" y="7267"/>
                </a:lnTo>
                <a:lnTo>
                  <a:pt x="50319" y="6816"/>
                </a:lnTo>
                <a:lnTo>
                  <a:pt x="50517" y="6612"/>
                </a:lnTo>
                <a:lnTo>
                  <a:pt x="50535" y="6894"/>
                </a:lnTo>
                <a:lnTo>
                  <a:pt x="50579" y="3258"/>
                </a:lnTo>
                <a:lnTo>
                  <a:pt x="50285" y="3100"/>
                </a:lnTo>
                <a:lnTo>
                  <a:pt x="50063" y="8246"/>
                </a:lnTo>
                <a:lnTo>
                  <a:pt x="50398" y="8062"/>
                </a:lnTo>
                <a:lnTo>
                  <a:pt x="50750" y="7484"/>
                </a:lnTo>
                <a:lnTo>
                  <a:pt x="50671" y="3158"/>
                </a:lnTo>
                <a:close/>
              </a:path>
              <a:path extrusionOk="0" h="120000" w="120000">
                <a:moveTo>
                  <a:pt x="49411" y="8408"/>
                </a:moveTo>
                <a:lnTo>
                  <a:pt x="49523" y="7995"/>
                </a:lnTo>
                <a:lnTo>
                  <a:pt x="49923" y="7992"/>
                </a:lnTo>
                <a:lnTo>
                  <a:pt x="50063" y="8246"/>
                </a:lnTo>
                <a:lnTo>
                  <a:pt x="50285" y="3100"/>
                </a:lnTo>
                <a:lnTo>
                  <a:pt x="49926" y="2814"/>
                </a:lnTo>
                <a:lnTo>
                  <a:pt x="49664" y="2555"/>
                </a:lnTo>
                <a:lnTo>
                  <a:pt x="49411" y="8408"/>
                </a:lnTo>
                <a:close/>
              </a:path>
              <a:path extrusionOk="0" h="120000" w="120000">
                <a:moveTo>
                  <a:pt x="49664" y="2555"/>
                </a:moveTo>
                <a:lnTo>
                  <a:pt x="49367" y="5906"/>
                </a:lnTo>
                <a:lnTo>
                  <a:pt x="49359" y="6629"/>
                </a:lnTo>
                <a:lnTo>
                  <a:pt x="49287" y="7047"/>
                </a:lnTo>
                <a:lnTo>
                  <a:pt x="49116" y="7878"/>
                </a:lnTo>
                <a:lnTo>
                  <a:pt x="49100" y="7671"/>
                </a:lnTo>
                <a:lnTo>
                  <a:pt x="49176" y="6935"/>
                </a:lnTo>
                <a:lnTo>
                  <a:pt x="49286" y="6177"/>
                </a:lnTo>
                <a:lnTo>
                  <a:pt x="49367" y="5906"/>
                </a:lnTo>
                <a:lnTo>
                  <a:pt x="49664" y="2555"/>
                </a:lnTo>
                <a:lnTo>
                  <a:pt x="48914" y="3702"/>
                </a:lnTo>
                <a:lnTo>
                  <a:pt x="48898" y="8883"/>
                </a:lnTo>
                <a:lnTo>
                  <a:pt x="49222" y="8559"/>
                </a:lnTo>
                <a:lnTo>
                  <a:pt x="49305" y="8789"/>
                </a:lnTo>
                <a:lnTo>
                  <a:pt x="49411" y="8408"/>
                </a:lnTo>
                <a:lnTo>
                  <a:pt x="49664" y="2555"/>
                </a:lnTo>
                <a:close/>
              </a:path>
              <a:path extrusionOk="0" h="120000" w="120000">
                <a:moveTo>
                  <a:pt x="50671" y="3158"/>
                </a:moveTo>
                <a:lnTo>
                  <a:pt x="50750" y="7484"/>
                </a:lnTo>
                <a:lnTo>
                  <a:pt x="51015" y="7027"/>
                </a:lnTo>
                <a:lnTo>
                  <a:pt x="51093" y="7210"/>
                </a:lnTo>
                <a:lnTo>
                  <a:pt x="51231" y="9311"/>
                </a:lnTo>
                <a:lnTo>
                  <a:pt x="51874" y="9174"/>
                </a:lnTo>
                <a:lnTo>
                  <a:pt x="52009" y="8556"/>
                </a:lnTo>
                <a:lnTo>
                  <a:pt x="51688" y="7666"/>
                </a:lnTo>
                <a:lnTo>
                  <a:pt x="51485" y="8566"/>
                </a:lnTo>
                <a:lnTo>
                  <a:pt x="51204" y="8608"/>
                </a:lnTo>
                <a:lnTo>
                  <a:pt x="51197" y="1247"/>
                </a:lnTo>
                <a:lnTo>
                  <a:pt x="50935" y="3766"/>
                </a:lnTo>
                <a:lnTo>
                  <a:pt x="50671" y="3158"/>
                </a:lnTo>
                <a:close/>
              </a:path>
              <a:path extrusionOk="0" h="120000" w="120000">
                <a:moveTo>
                  <a:pt x="50671" y="3158"/>
                </a:moveTo>
                <a:lnTo>
                  <a:pt x="50640" y="2912"/>
                </a:lnTo>
                <a:lnTo>
                  <a:pt x="50692" y="2162"/>
                </a:lnTo>
                <a:lnTo>
                  <a:pt x="50935" y="3766"/>
                </a:lnTo>
                <a:lnTo>
                  <a:pt x="51197" y="1247"/>
                </a:lnTo>
                <a:lnTo>
                  <a:pt x="50934" y="1636"/>
                </a:lnTo>
                <a:lnTo>
                  <a:pt x="50422" y="2666"/>
                </a:lnTo>
                <a:lnTo>
                  <a:pt x="50671" y="3158"/>
                </a:lnTo>
                <a:close/>
              </a:path>
              <a:path extrusionOk="0" h="120000" w="120000">
                <a:moveTo>
                  <a:pt x="50253" y="1494"/>
                </a:moveTo>
                <a:lnTo>
                  <a:pt x="49918" y="1946"/>
                </a:lnTo>
                <a:lnTo>
                  <a:pt x="50422" y="2666"/>
                </a:lnTo>
                <a:lnTo>
                  <a:pt x="50934" y="1636"/>
                </a:lnTo>
                <a:lnTo>
                  <a:pt x="50253" y="1494"/>
                </a:lnTo>
                <a:close/>
              </a:path>
              <a:path extrusionOk="0" h="120000" w="120000">
                <a:moveTo>
                  <a:pt x="53341" y="113881"/>
                </a:moveTo>
                <a:lnTo>
                  <a:pt x="53503" y="113443"/>
                </a:lnTo>
                <a:lnTo>
                  <a:pt x="53935" y="113136"/>
                </a:lnTo>
                <a:lnTo>
                  <a:pt x="53649" y="110910"/>
                </a:lnTo>
                <a:lnTo>
                  <a:pt x="53596" y="111591"/>
                </a:lnTo>
                <a:lnTo>
                  <a:pt x="53599" y="112169"/>
                </a:lnTo>
                <a:lnTo>
                  <a:pt x="53511" y="112556"/>
                </a:lnTo>
                <a:lnTo>
                  <a:pt x="53341" y="113881"/>
                </a:lnTo>
                <a:close/>
              </a:path>
              <a:path extrusionOk="0" h="120000" w="120000">
                <a:moveTo>
                  <a:pt x="63024" y="111050"/>
                </a:moveTo>
                <a:lnTo>
                  <a:pt x="63001" y="111872"/>
                </a:lnTo>
                <a:lnTo>
                  <a:pt x="63115" y="112177"/>
                </a:lnTo>
                <a:lnTo>
                  <a:pt x="63256" y="111099"/>
                </a:lnTo>
                <a:lnTo>
                  <a:pt x="63024" y="111050"/>
                </a:lnTo>
                <a:close/>
              </a:path>
              <a:path extrusionOk="0" h="120000" w="120000">
                <a:moveTo>
                  <a:pt x="47884" y="110356"/>
                </a:moveTo>
                <a:lnTo>
                  <a:pt x="46987" y="110188"/>
                </a:lnTo>
                <a:lnTo>
                  <a:pt x="47209" y="110659"/>
                </a:lnTo>
                <a:lnTo>
                  <a:pt x="47289" y="111091"/>
                </a:lnTo>
                <a:lnTo>
                  <a:pt x="47390" y="111636"/>
                </a:lnTo>
                <a:lnTo>
                  <a:pt x="47833" y="110713"/>
                </a:lnTo>
                <a:lnTo>
                  <a:pt x="47884" y="110356"/>
                </a:lnTo>
                <a:close/>
              </a:path>
              <a:path extrusionOk="0" h="120000" w="120000">
                <a:moveTo>
                  <a:pt x="46782" y="110864"/>
                </a:moveTo>
                <a:lnTo>
                  <a:pt x="47209" y="110659"/>
                </a:lnTo>
                <a:lnTo>
                  <a:pt x="46987" y="110188"/>
                </a:lnTo>
                <a:lnTo>
                  <a:pt x="46461" y="110375"/>
                </a:lnTo>
                <a:lnTo>
                  <a:pt x="46712" y="111243"/>
                </a:lnTo>
                <a:lnTo>
                  <a:pt x="46782" y="110864"/>
                </a:lnTo>
                <a:close/>
              </a:path>
              <a:path extrusionOk="0" h="120000" w="120000">
                <a:moveTo>
                  <a:pt x="46412" y="111142"/>
                </a:moveTo>
                <a:lnTo>
                  <a:pt x="46122" y="111047"/>
                </a:lnTo>
                <a:lnTo>
                  <a:pt x="46285" y="117063"/>
                </a:lnTo>
                <a:lnTo>
                  <a:pt x="46474" y="116844"/>
                </a:lnTo>
                <a:lnTo>
                  <a:pt x="46435" y="111093"/>
                </a:lnTo>
                <a:lnTo>
                  <a:pt x="46412" y="111142"/>
                </a:lnTo>
                <a:close/>
              </a:path>
              <a:path extrusionOk="0" h="120000" w="120000">
                <a:moveTo>
                  <a:pt x="45727" y="109511"/>
                </a:moveTo>
                <a:lnTo>
                  <a:pt x="45703" y="116699"/>
                </a:lnTo>
                <a:lnTo>
                  <a:pt x="45887" y="118037"/>
                </a:lnTo>
                <a:lnTo>
                  <a:pt x="45822" y="110156"/>
                </a:lnTo>
                <a:lnTo>
                  <a:pt x="45727" y="109511"/>
                </a:lnTo>
                <a:close/>
              </a:path>
              <a:path extrusionOk="0" h="120000" w="120000">
                <a:moveTo>
                  <a:pt x="45727" y="109511"/>
                </a:moveTo>
                <a:lnTo>
                  <a:pt x="45363" y="109581"/>
                </a:lnTo>
                <a:lnTo>
                  <a:pt x="45419" y="110071"/>
                </a:lnTo>
                <a:lnTo>
                  <a:pt x="45425" y="110749"/>
                </a:lnTo>
                <a:lnTo>
                  <a:pt x="45727" y="109511"/>
                </a:lnTo>
                <a:close/>
              </a:path>
              <a:path extrusionOk="0" h="120000" w="120000">
                <a:moveTo>
                  <a:pt x="47048" y="117412"/>
                </a:moveTo>
                <a:lnTo>
                  <a:pt x="47900" y="117758"/>
                </a:lnTo>
                <a:lnTo>
                  <a:pt x="47746" y="117565"/>
                </a:lnTo>
                <a:lnTo>
                  <a:pt x="47605" y="116963"/>
                </a:lnTo>
                <a:lnTo>
                  <a:pt x="47364" y="116768"/>
                </a:lnTo>
                <a:lnTo>
                  <a:pt x="47254" y="117045"/>
                </a:lnTo>
                <a:lnTo>
                  <a:pt x="47048" y="117412"/>
                </a:lnTo>
                <a:close/>
              </a:path>
              <a:path extrusionOk="0" h="120000" w="120000">
                <a:moveTo>
                  <a:pt x="47038" y="117032"/>
                </a:moveTo>
                <a:lnTo>
                  <a:pt x="47114" y="116498"/>
                </a:lnTo>
                <a:lnTo>
                  <a:pt x="47099" y="111842"/>
                </a:lnTo>
                <a:lnTo>
                  <a:pt x="46863" y="111626"/>
                </a:lnTo>
                <a:lnTo>
                  <a:pt x="47048" y="117412"/>
                </a:lnTo>
                <a:lnTo>
                  <a:pt x="47254" y="117045"/>
                </a:lnTo>
                <a:lnTo>
                  <a:pt x="47038" y="117032"/>
                </a:lnTo>
                <a:close/>
              </a:path>
              <a:path extrusionOk="0" h="120000" w="120000">
                <a:moveTo>
                  <a:pt x="47287" y="111721"/>
                </a:moveTo>
                <a:lnTo>
                  <a:pt x="47099" y="111842"/>
                </a:lnTo>
                <a:lnTo>
                  <a:pt x="47114" y="116498"/>
                </a:lnTo>
                <a:lnTo>
                  <a:pt x="47364" y="116768"/>
                </a:lnTo>
                <a:lnTo>
                  <a:pt x="47287" y="111721"/>
                </a:lnTo>
                <a:close/>
              </a:path>
              <a:path extrusionOk="0" h="120000" w="120000">
                <a:moveTo>
                  <a:pt x="46429" y="8627"/>
                </a:moveTo>
                <a:lnTo>
                  <a:pt x="46244" y="8926"/>
                </a:lnTo>
                <a:lnTo>
                  <a:pt x="46304" y="9164"/>
                </a:lnTo>
                <a:lnTo>
                  <a:pt x="46535" y="8832"/>
                </a:lnTo>
                <a:lnTo>
                  <a:pt x="46555" y="8583"/>
                </a:lnTo>
                <a:lnTo>
                  <a:pt x="46429" y="8627"/>
                </a:lnTo>
                <a:close/>
              </a:path>
              <a:path extrusionOk="0" h="120000" w="120000">
                <a:moveTo>
                  <a:pt x="48914" y="3702"/>
                </a:moveTo>
                <a:lnTo>
                  <a:pt x="49070" y="2761"/>
                </a:lnTo>
                <a:lnTo>
                  <a:pt x="49149" y="2281"/>
                </a:lnTo>
                <a:lnTo>
                  <a:pt x="49441" y="2143"/>
                </a:lnTo>
                <a:lnTo>
                  <a:pt x="49549" y="1809"/>
                </a:lnTo>
                <a:lnTo>
                  <a:pt x="49041" y="1462"/>
                </a:lnTo>
                <a:lnTo>
                  <a:pt x="48914" y="3702"/>
                </a:lnTo>
                <a:close/>
              </a:path>
              <a:path extrusionOk="0" h="120000" w="120000">
                <a:moveTo>
                  <a:pt x="48431" y="9177"/>
                </a:moveTo>
                <a:lnTo>
                  <a:pt x="48898" y="8883"/>
                </a:lnTo>
                <a:lnTo>
                  <a:pt x="48914" y="3702"/>
                </a:lnTo>
                <a:lnTo>
                  <a:pt x="49041" y="1462"/>
                </a:lnTo>
                <a:lnTo>
                  <a:pt x="48428" y="1865"/>
                </a:lnTo>
                <a:lnTo>
                  <a:pt x="48403" y="9202"/>
                </a:lnTo>
                <a:lnTo>
                  <a:pt x="48431" y="9177"/>
                </a:lnTo>
                <a:close/>
              </a:path>
              <a:path extrusionOk="0" h="120000" w="120000">
                <a:moveTo>
                  <a:pt x="48428" y="1865"/>
                </a:moveTo>
                <a:lnTo>
                  <a:pt x="47844" y="2282"/>
                </a:lnTo>
                <a:lnTo>
                  <a:pt x="47937" y="8193"/>
                </a:lnTo>
                <a:lnTo>
                  <a:pt x="47960" y="8177"/>
                </a:lnTo>
                <a:lnTo>
                  <a:pt x="47963" y="8213"/>
                </a:lnTo>
                <a:lnTo>
                  <a:pt x="48061" y="8290"/>
                </a:lnTo>
                <a:lnTo>
                  <a:pt x="48403" y="9202"/>
                </a:lnTo>
                <a:lnTo>
                  <a:pt x="48428" y="1865"/>
                </a:lnTo>
                <a:close/>
              </a:path>
              <a:path extrusionOk="0" h="120000" w="120000">
                <a:moveTo>
                  <a:pt x="47601" y="7930"/>
                </a:moveTo>
                <a:lnTo>
                  <a:pt x="47937" y="8193"/>
                </a:lnTo>
                <a:lnTo>
                  <a:pt x="47844" y="2282"/>
                </a:lnTo>
                <a:lnTo>
                  <a:pt x="47441" y="3055"/>
                </a:lnTo>
                <a:lnTo>
                  <a:pt x="47437" y="3596"/>
                </a:lnTo>
                <a:lnTo>
                  <a:pt x="47300" y="3583"/>
                </a:lnTo>
                <a:lnTo>
                  <a:pt x="47294" y="8983"/>
                </a:lnTo>
                <a:lnTo>
                  <a:pt x="47601" y="7930"/>
                </a:lnTo>
                <a:close/>
              </a:path>
              <a:path extrusionOk="0" h="120000" w="120000">
                <a:moveTo>
                  <a:pt x="47844" y="2282"/>
                </a:moveTo>
                <a:lnTo>
                  <a:pt x="47407" y="1931"/>
                </a:lnTo>
                <a:lnTo>
                  <a:pt x="47245" y="2403"/>
                </a:lnTo>
                <a:lnTo>
                  <a:pt x="47101" y="7221"/>
                </a:lnTo>
                <a:lnTo>
                  <a:pt x="47073" y="9177"/>
                </a:lnTo>
                <a:lnTo>
                  <a:pt x="46822" y="8718"/>
                </a:lnTo>
                <a:lnTo>
                  <a:pt x="46789" y="9174"/>
                </a:lnTo>
                <a:lnTo>
                  <a:pt x="46855" y="10383"/>
                </a:lnTo>
                <a:lnTo>
                  <a:pt x="47261" y="10352"/>
                </a:lnTo>
                <a:lnTo>
                  <a:pt x="47222" y="3274"/>
                </a:lnTo>
                <a:lnTo>
                  <a:pt x="47441" y="3055"/>
                </a:lnTo>
                <a:lnTo>
                  <a:pt x="47844" y="2282"/>
                </a:lnTo>
                <a:close/>
              </a:path>
              <a:path extrusionOk="0" h="120000" w="120000">
                <a:moveTo>
                  <a:pt x="47018" y="3362"/>
                </a:moveTo>
                <a:lnTo>
                  <a:pt x="46337" y="3317"/>
                </a:lnTo>
                <a:lnTo>
                  <a:pt x="46428" y="8261"/>
                </a:lnTo>
                <a:lnTo>
                  <a:pt x="46572" y="8386"/>
                </a:lnTo>
                <a:lnTo>
                  <a:pt x="46662" y="8546"/>
                </a:lnTo>
                <a:lnTo>
                  <a:pt x="46799" y="7744"/>
                </a:lnTo>
                <a:lnTo>
                  <a:pt x="47101" y="7221"/>
                </a:lnTo>
                <a:lnTo>
                  <a:pt x="47245" y="2403"/>
                </a:lnTo>
                <a:lnTo>
                  <a:pt x="47018" y="3362"/>
                </a:lnTo>
                <a:close/>
              </a:path>
              <a:path extrusionOk="0" h="120000" w="120000">
                <a:moveTo>
                  <a:pt x="48403" y="9202"/>
                </a:moveTo>
                <a:lnTo>
                  <a:pt x="48103" y="9473"/>
                </a:lnTo>
                <a:lnTo>
                  <a:pt x="48194" y="9802"/>
                </a:lnTo>
                <a:lnTo>
                  <a:pt x="48410" y="9950"/>
                </a:lnTo>
                <a:lnTo>
                  <a:pt x="48417" y="9238"/>
                </a:lnTo>
                <a:lnTo>
                  <a:pt x="48403" y="9202"/>
                </a:lnTo>
                <a:close/>
              </a:path>
              <a:path extrusionOk="0" h="120000" w="120000">
                <a:moveTo>
                  <a:pt x="47547" y="8744"/>
                </a:moveTo>
                <a:lnTo>
                  <a:pt x="47681" y="8921"/>
                </a:lnTo>
                <a:lnTo>
                  <a:pt x="48012" y="8723"/>
                </a:lnTo>
                <a:lnTo>
                  <a:pt x="47963" y="8213"/>
                </a:lnTo>
                <a:lnTo>
                  <a:pt x="47937" y="8193"/>
                </a:lnTo>
                <a:lnTo>
                  <a:pt x="47722" y="8340"/>
                </a:lnTo>
                <a:lnTo>
                  <a:pt x="47547" y="8744"/>
                </a:lnTo>
                <a:close/>
              </a:path>
              <a:path extrusionOk="0" h="120000" w="120000">
                <a:moveTo>
                  <a:pt x="47278" y="9276"/>
                </a:moveTo>
                <a:lnTo>
                  <a:pt x="47294" y="8983"/>
                </a:lnTo>
                <a:lnTo>
                  <a:pt x="47300" y="3583"/>
                </a:lnTo>
                <a:lnTo>
                  <a:pt x="47261" y="10352"/>
                </a:lnTo>
                <a:lnTo>
                  <a:pt x="47581" y="10228"/>
                </a:lnTo>
                <a:lnTo>
                  <a:pt x="47665" y="9692"/>
                </a:lnTo>
                <a:lnTo>
                  <a:pt x="47278" y="9276"/>
                </a:lnTo>
                <a:close/>
              </a:path>
              <a:path extrusionOk="0" h="120000" w="120000">
                <a:moveTo>
                  <a:pt x="46799" y="7744"/>
                </a:moveTo>
                <a:lnTo>
                  <a:pt x="46662" y="8546"/>
                </a:lnTo>
                <a:lnTo>
                  <a:pt x="46822" y="8718"/>
                </a:lnTo>
                <a:lnTo>
                  <a:pt x="47073" y="9177"/>
                </a:lnTo>
                <a:lnTo>
                  <a:pt x="46799" y="7744"/>
                </a:lnTo>
                <a:close/>
              </a:path>
              <a:path extrusionOk="0" h="120000" w="120000">
                <a:moveTo>
                  <a:pt x="46235" y="9235"/>
                </a:moveTo>
                <a:lnTo>
                  <a:pt x="46085" y="10179"/>
                </a:lnTo>
                <a:lnTo>
                  <a:pt x="46438" y="10325"/>
                </a:lnTo>
                <a:lnTo>
                  <a:pt x="46855" y="10383"/>
                </a:lnTo>
                <a:lnTo>
                  <a:pt x="46789" y="9174"/>
                </a:lnTo>
                <a:lnTo>
                  <a:pt x="46441" y="9949"/>
                </a:lnTo>
                <a:lnTo>
                  <a:pt x="46229" y="9412"/>
                </a:lnTo>
                <a:lnTo>
                  <a:pt x="46235" y="9235"/>
                </a:lnTo>
                <a:close/>
              </a:path>
              <a:path extrusionOk="0" h="120000" w="120000">
                <a:moveTo>
                  <a:pt x="26690" y="108016"/>
                </a:moveTo>
                <a:lnTo>
                  <a:pt x="26820" y="109342"/>
                </a:lnTo>
                <a:lnTo>
                  <a:pt x="27052" y="106955"/>
                </a:lnTo>
                <a:lnTo>
                  <a:pt x="26834" y="104439"/>
                </a:lnTo>
                <a:lnTo>
                  <a:pt x="26832" y="103645"/>
                </a:lnTo>
                <a:lnTo>
                  <a:pt x="26648" y="107552"/>
                </a:lnTo>
                <a:lnTo>
                  <a:pt x="26690" y="108016"/>
                </a:lnTo>
                <a:lnTo>
                  <a:pt x="26704" y="107499"/>
                </a:lnTo>
                <a:lnTo>
                  <a:pt x="26789" y="105341"/>
                </a:lnTo>
                <a:lnTo>
                  <a:pt x="26792" y="105606"/>
                </a:lnTo>
                <a:lnTo>
                  <a:pt x="26704" y="107499"/>
                </a:lnTo>
                <a:lnTo>
                  <a:pt x="26690" y="108016"/>
                </a:lnTo>
                <a:close/>
              </a:path>
              <a:path extrusionOk="0" h="120000" w="120000">
                <a:moveTo>
                  <a:pt x="26631" y="104294"/>
                </a:moveTo>
                <a:lnTo>
                  <a:pt x="26832" y="103645"/>
                </a:lnTo>
                <a:lnTo>
                  <a:pt x="26831" y="103348"/>
                </a:lnTo>
                <a:lnTo>
                  <a:pt x="26631" y="102345"/>
                </a:lnTo>
                <a:lnTo>
                  <a:pt x="26510" y="106050"/>
                </a:lnTo>
                <a:lnTo>
                  <a:pt x="26648" y="107552"/>
                </a:lnTo>
                <a:lnTo>
                  <a:pt x="26832" y="103645"/>
                </a:lnTo>
                <a:lnTo>
                  <a:pt x="26631" y="104294"/>
                </a:lnTo>
                <a:close/>
              </a:path>
              <a:path extrusionOk="0" h="120000" w="120000">
                <a:moveTo>
                  <a:pt x="26204" y="107975"/>
                </a:moveTo>
                <a:lnTo>
                  <a:pt x="26648" y="107552"/>
                </a:lnTo>
                <a:lnTo>
                  <a:pt x="26510" y="106050"/>
                </a:lnTo>
                <a:lnTo>
                  <a:pt x="26631" y="102345"/>
                </a:lnTo>
                <a:lnTo>
                  <a:pt x="26087" y="101713"/>
                </a:lnTo>
                <a:lnTo>
                  <a:pt x="25877" y="108550"/>
                </a:lnTo>
                <a:lnTo>
                  <a:pt x="26204" y="107975"/>
                </a:lnTo>
                <a:close/>
              </a:path>
              <a:path extrusionOk="0" h="120000" w="120000">
                <a:moveTo>
                  <a:pt x="26087" y="101713"/>
                </a:moveTo>
                <a:lnTo>
                  <a:pt x="25050" y="101731"/>
                </a:lnTo>
                <a:lnTo>
                  <a:pt x="25115" y="107143"/>
                </a:lnTo>
                <a:lnTo>
                  <a:pt x="25291" y="106556"/>
                </a:lnTo>
                <a:lnTo>
                  <a:pt x="25489" y="106889"/>
                </a:lnTo>
                <a:lnTo>
                  <a:pt x="25661" y="107871"/>
                </a:lnTo>
                <a:lnTo>
                  <a:pt x="25877" y="108550"/>
                </a:lnTo>
                <a:lnTo>
                  <a:pt x="26087" y="101713"/>
                </a:lnTo>
                <a:close/>
              </a:path>
              <a:path extrusionOk="0" h="120000" w="120000">
                <a:moveTo>
                  <a:pt x="24402" y="106266"/>
                </a:moveTo>
                <a:lnTo>
                  <a:pt x="24487" y="107008"/>
                </a:lnTo>
                <a:lnTo>
                  <a:pt x="24602" y="107759"/>
                </a:lnTo>
                <a:lnTo>
                  <a:pt x="24795" y="107983"/>
                </a:lnTo>
                <a:lnTo>
                  <a:pt x="25115" y="107143"/>
                </a:lnTo>
                <a:lnTo>
                  <a:pt x="25050" y="101731"/>
                </a:lnTo>
                <a:lnTo>
                  <a:pt x="25039" y="101749"/>
                </a:lnTo>
                <a:lnTo>
                  <a:pt x="24763" y="102745"/>
                </a:lnTo>
                <a:lnTo>
                  <a:pt x="24534" y="102811"/>
                </a:lnTo>
                <a:lnTo>
                  <a:pt x="24402" y="106266"/>
                </a:lnTo>
                <a:close/>
              </a:path>
              <a:path extrusionOk="0" h="120000" w="120000">
                <a:moveTo>
                  <a:pt x="27883" y="103862"/>
                </a:moveTo>
                <a:lnTo>
                  <a:pt x="27736" y="103510"/>
                </a:lnTo>
                <a:lnTo>
                  <a:pt x="27673" y="101862"/>
                </a:lnTo>
                <a:lnTo>
                  <a:pt x="27098" y="102781"/>
                </a:lnTo>
                <a:lnTo>
                  <a:pt x="26834" y="104439"/>
                </a:lnTo>
                <a:lnTo>
                  <a:pt x="27052" y="106955"/>
                </a:lnTo>
                <a:lnTo>
                  <a:pt x="27293" y="109169"/>
                </a:lnTo>
                <a:lnTo>
                  <a:pt x="27817" y="108779"/>
                </a:lnTo>
                <a:lnTo>
                  <a:pt x="27883" y="103862"/>
                </a:lnTo>
                <a:close/>
              </a:path>
              <a:path extrusionOk="0" h="120000" w="120000">
                <a:moveTo>
                  <a:pt x="27883" y="103862"/>
                </a:moveTo>
                <a:lnTo>
                  <a:pt x="28150" y="108893"/>
                </a:lnTo>
                <a:lnTo>
                  <a:pt x="28296" y="110285"/>
                </a:lnTo>
                <a:lnTo>
                  <a:pt x="28712" y="110260"/>
                </a:lnTo>
                <a:lnTo>
                  <a:pt x="29026" y="109933"/>
                </a:lnTo>
                <a:lnTo>
                  <a:pt x="29059" y="109282"/>
                </a:lnTo>
                <a:lnTo>
                  <a:pt x="29045" y="104471"/>
                </a:lnTo>
                <a:lnTo>
                  <a:pt x="28686" y="104437"/>
                </a:lnTo>
                <a:lnTo>
                  <a:pt x="28249" y="104203"/>
                </a:lnTo>
                <a:lnTo>
                  <a:pt x="27883" y="103862"/>
                </a:lnTo>
                <a:close/>
              </a:path>
              <a:path extrusionOk="0" h="120000" w="120000">
                <a:moveTo>
                  <a:pt x="27736" y="103510"/>
                </a:moveTo>
                <a:lnTo>
                  <a:pt x="27954" y="103239"/>
                </a:lnTo>
                <a:lnTo>
                  <a:pt x="27974" y="102338"/>
                </a:lnTo>
                <a:lnTo>
                  <a:pt x="27722" y="102408"/>
                </a:lnTo>
                <a:lnTo>
                  <a:pt x="27673" y="101862"/>
                </a:lnTo>
                <a:lnTo>
                  <a:pt x="27736" y="103510"/>
                </a:lnTo>
                <a:close/>
              </a:path>
              <a:path extrusionOk="0" h="120000" w="120000">
                <a:moveTo>
                  <a:pt x="29449" y="105355"/>
                </a:moveTo>
                <a:lnTo>
                  <a:pt x="29598" y="110603"/>
                </a:lnTo>
                <a:lnTo>
                  <a:pt x="29779" y="109379"/>
                </a:lnTo>
                <a:lnTo>
                  <a:pt x="29951" y="109422"/>
                </a:lnTo>
                <a:lnTo>
                  <a:pt x="29818" y="103787"/>
                </a:lnTo>
                <a:lnTo>
                  <a:pt x="29501" y="103805"/>
                </a:lnTo>
                <a:lnTo>
                  <a:pt x="29395" y="103918"/>
                </a:lnTo>
                <a:lnTo>
                  <a:pt x="29181" y="104212"/>
                </a:lnTo>
                <a:lnTo>
                  <a:pt x="29059" y="109282"/>
                </a:lnTo>
                <a:lnTo>
                  <a:pt x="29024" y="110019"/>
                </a:lnTo>
                <a:lnTo>
                  <a:pt x="29096" y="110651"/>
                </a:lnTo>
                <a:lnTo>
                  <a:pt x="29329" y="110290"/>
                </a:lnTo>
                <a:lnTo>
                  <a:pt x="29416" y="105266"/>
                </a:lnTo>
                <a:lnTo>
                  <a:pt x="29621" y="104408"/>
                </a:lnTo>
                <a:lnTo>
                  <a:pt x="29815" y="104043"/>
                </a:lnTo>
                <a:lnTo>
                  <a:pt x="29798" y="104430"/>
                </a:lnTo>
                <a:lnTo>
                  <a:pt x="29611" y="104976"/>
                </a:lnTo>
                <a:lnTo>
                  <a:pt x="29449" y="105355"/>
                </a:lnTo>
                <a:close/>
              </a:path>
              <a:path extrusionOk="0" h="120000" w="120000">
                <a:moveTo>
                  <a:pt x="27974" y="102338"/>
                </a:moveTo>
                <a:lnTo>
                  <a:pt x="27954" y="103239"/>
                </a:lnTo>
                <a:lnTo>
                  <a:pt x="28258" y="102355"/>
                </a:lnTo>
                <a:lnTo>
                  <a:pt x="28222" y="102153"/>
                </a:lnTo>
                <a:lnTo>
                  <a:pt x="27974" y="102338"/>
                </a:lnTo>
                <a:close/>
              </a:path>
              <a:path extrusionOk="0" h="120000" w="120000">
                <a:moveTo>
                  <a:pt x="44641" y="108978"/>
                </a:moveTo>
                <a:lnTo>
                  <a:pt x="44655" y="108961"/>
                </a:lnTo>
                <a:lnTo>
                  <a:pt x="44737" y="108168"/>
                </a:lnTo>
                <a:lnTo>
                  <a:pt x="44408" y="108936"/>
                </a:lnTo>
                <a:lnTo>
                  <a:pt x="44583" y="109651"/>
                </a:lnTo>
                <a:lnTo>
                  <a:pt x="44648" y="109026"/>
                </a:lnTo>
                <a:lnTo>
                  <a:pt x="44641" y="108978"/>
                </a:lnTo>
                <a:close/>
              </a:path>
              <a:path extrusionOk="0" h="120000" w="120000">
                <a:moveTo>
                  <a:pt x="40454" y="107738"/>
                </a:moveTo>
                <a:lnTo>
                  <a:pt x="40181" y="107676"/>
                </a:lnTo>
                <a:lnTo>
                  <a:pt x="40211" y="107860"/>
                </a:lnTo>
                <a:lnTo>
                  <a:pt x="40287" y="108191"/>
                </a:lnTo>
                <a:lnTo>
                  <a:pt x="40454" y="107738"/>
                </a:lnTo>
                <a:close/>
              </a:path>
              <a:path extrusionOk="0" h="120000" w="120000">
                <a:moveTo>
                  <a:pt x="30371" y="103234"/>
                </a:moveTo>
                <a:lnTo>
                  <a:pt x="30448" y="103518"/>
                </a:lnTo>
                <a:lnTo>
                  <a:pt x="30615" y="103755"/>
                </a:lnTo>
                <a:lnTo>
                  <a:pt x="30862" y="103565"/>
                </a:lnTo>
                <a:lnTo>
                  <a:pt x="30774" y="103351"/>
                </a:lnTo>
                <a:lnTo>
                  <a:pt x="30545" y="103210"/>
                </a:lnTo>
                <a:lnTo>
                  <a:pt x="30371" y="103234"/>
                </a:lnTo>
                <a:close/>
              </a:path>
              <a:path extrusionOk="0" h="120000" w="120000">
                <a:moveTo>
                  <a:pt x="35850" y="106429"/>
                </a:moveTo>
                <a:lnTo>
                  <a:pt x="36118" y="106246"/>
                </a:lnTo>
                <a:lnTo>
                  <a:pt x="36055" y="105994"/>
                </a:lnTo>
                <a:lnTo>
                  <a:pt x="35837" y="105789"/>
                </a:lnTo>
                <a:lnTo>
                  <a:pt x="35635" y="105749"/>
                </a:lnTo>
                <a:lnTo>
                  <a:pt x="35625" y="105989"/>
                </a:lnTo>
                <a:lnTo>
                  <a:pt x="35850" y="106429"/>
                </a:lnTo>
                <a:close/>
              </a:path>
              <a:path extrusionOk="0" h="120000" w="120000">
                <a:moveTo>
                  <a:pt x="36408" y="109938"/>
                </a:moveTo>
                <a:lnTo>
                  <a:pt x="36446" y="109227"/>
                </a:lnTo>
                <a:lnTo>
                  <a:pt x="36512" y="108937"/>
                </a:lnTo>
                <a:lnTo>
                  <a:pt x="36722" y="108140"/>
                </a:lnTo>
                <a:lnTo>
                  <a:pt x="36736" y="108323"/>
                </a:lnTo>
                <a:lnTo>
                  <a:pt x="36634" y="109005"/>
                </a:lnTo>
                <a:lnTo>
                  <a:pt x="36498" y="109704"/>
                </a:lnTo>
                <a:lnTo>
                  <a:pt x="36739" y="112368"/>
                </a:lnTo>
                <a:lnTo>
                  <a:pt x="36994" y="107258"/>
                </a:lnTo>
                <a:lnTo>
                  <a:pt x="36657" y="107398"/>
                </a:lnTo>
                <a:lnTo>
                  <a:pt x="36474" y="107397"/>
                </a:lnTo>
                <a:lnTo>
                  <a:pt x="36408" y="109938"/>
                </a:lnTo>
                <a:close/>
              </a:path>
              <a:path extrusionOk="0" h="120000" w="120000">
                <a:moveTo>
                  <a:pt x="36657" y="107398"/>
                </a:moveTo>
                <a:lnTo>
                  <a:pt x="36421" y="106449"/>
                </a:lnTo>
                <a:lnTo>
                  <a:pt x="36442" y="106794"/>
                </a:lnTo>
                <a:lnTo>
                  <a:pt x="36474" y="107397"/>
                </a:lnTo>
                <a:lnTo>
                  <a:pt x="36657" y="107398"/>
                </a:lnTo>
                <a:close/>
              </a:path>
              <a:path extrusionOk="0" h="120000" w="120000">
                <a:moveTo>
                  <a:pt x="36408" y="109938"/>
                </a:moveTo>
                <a:lnTo>
                  <a:pt x="36474" y="107397"/>
                </a:lnTo>
                <a:lnTo>
                  <a:pt x="36359" y="107780"/>
                </a:lnTo>
                <a:lnTo>
                  <a:pt x="35988" y="113079"/>
                </a:lnTo>
                <a:lnTo>
                  <a:pt x="36739" y="112368"/>
                </a:lnTo>
                <a:lnTo>
                  <a:pt x="36498" y="109704"/>
                </a:lnTo>
                <a:lnTo>
                  <a:pt x="36408" y="109938"/>
                </a:lnTo>
                <a:close/>
              </a:path>
              <a:path extrusionOk="0" h="120000" w="120000">
                <a:moveTo>
                  <a:pt x="35988" y="113079"/>
                </a:moveTo>
                <a:lnTo>
                  <a:pt x="36359" y="107780"/>
                </a:lnTo>
                <a:lnTo>
                  <a:pt x="35977" y="107564"/>
                </a:lnTo>
                <a:lnTo>
                  <a:pt x="35898" y="107301"/>
                </a:lnTo>
                <a:lnTo>
                  <a:pt x="35794" y="108096"/>
                </a:lnTo>
                <a:lnTo>
                  <a:pt x="35738" y="112650"/>
                </a:lnTo>
                <a:lnTo>
                  <a:pt x="35988" y="113079"/>
                </a:lnTo>
                <a:close/>
              </a:path>
              <a:path extrusionOk="0" h="120000" w="120000">
                <a:moveTo>
                  <a:pt x="35591" y="108469"/>
                </a:moveTo>
                <a:lnTo>
                  <a:pt x="35378" y="108599"/>
                </a:lnTo>
                <a:lnTo>
                  <a:pt x="35399" y="112148"/>
                </a:lnTo>
                <a:lnTo>
                  <a:pt x="35738" y="112650"/>
                </a:lnTo>
                <a:lnTo>
                  <a:pt x="35794" y="108096"/>
                </a:lnTo>
                <a:lnTo>
                  <a:pt x="35591" y="108469"/>
                </a:lnTo>
                <a:close/>
              </a:path>
              <a:path extrusionOk="0" h="120000" w="120000">
                <a:moveTo>
                  <a:pt x="35354" y="108329"/>
                </a:moveTo>
                <a:lnTo>
                  <a:pt x="35718" y="107503"/>
                </a:lnTo>
                <a:lnTo>
                  <a:pt x="35584" y="107198"/>
                </a:lnTo>
                <a:lnTo>
                  <a:pt x="35220" y="107563"/>
                </a:lnTo>
                <a:lnTo>
                  <a:pt x="35399" y="112148"/>
                </a:lnTo>
                <a:lnTo>
                  <a:pt x="35378" y="108599"/>
                </a:lnTo>
                <a:lnTo>
                  <a:pt x="35354" y="108329"/>
                </a:lnTo>
                <a:close/>
              </a:path>
              <a:path extrusionOk="0" h="120000" w="120000">
                <a:moveTo>
                  <a:pt x="34658" y="106455"/>
                </a:moveTo>
                <a:lnTo>
                  <a:pt x="34723" y="113249"/>
                </a:lnTo>
                <a:lnTo>
                  <a:pt x="34856" y="111169"/>
                </a:lnTo>
                <a:lnTo>
                  <a:pt x="35093" y="112178"/>
                </a:lnTo>
                <a:lnTo>
                  <a:pt x="35087" y="111992"/>
                </a:lnTo>
                <a:lnTo>
                  <a:pt x="35135" y="111848"/>
                </a:lnTo>
                <a:lnTo>
                  <a:pt x="35399" y="112148"/>
                </a:lnTo>
                <a:lnTo>
                  <a:pt x="35220" y="107563"/>
                </a:lnTo>
                <a:lnTo>
                  <a:pt x="34935" y="107896"/>
                </a:lnTo>
                <a:lnTo>
                  <a:pt x="34856" y="107700"/>
                </a:lnTo>
                <a:lnTo>
                  <a:pt x="34815" y="106238"/>
                </a:lnTo>
                <a:lnTo>
                  <a:pt x="34658" y="106455"/>
                </a:lnTo>
                <a:close/>
              </a:path>
              <a:path extrusionOk="0" h="120000" w="120000">
                <a:moveTo>
                  <a:pt x="29464" y="103004"/>
                </a:moveTo>
                <a:lnTo>
                  <a:pt x="29213" y="102871"/>
                </a:lnTo>
                <a:lnTo>
                  <a:pt x="29359" y="103481"/>
                </a:lnTo>
                <a:lnTo>
                  <a:pt x="29501" y="103805"/>
                </a:lnTo>
                <a:lnTo>
                  <a:pt x="29818" y="103787"/>
                </a:lnTo>
                <a:lnTo>
                  <a:pt x="29464" y="103004"/>
                </a:lnTo>
                <a:close/>
              </a:path>
              <a:path extrusionOk="0" h="120000" w="120000">
                <a:moveTo>
                  <a:pt x="30015" y="110236"/>
                </a:moveTo>
                <a:lnTo>
                  <a:pt x="30142" y="111060"/>
                </a:lnTo>
                <a:lnTo>
                  <a:pt x="30390" y="111505"/>
                </a:lnTo>
                <a:lnTo>
                  <a:pt x="30819" y="111183"/>
                </a:lnTo>
                <a:lnTo>
                  <a:pt x="30918" y="111491"/>
                </a:lnTo>
                <a:lnTo>
                  <a:pt x="31409" y="111882"/>
                </a:lnTo>
                <a:lnTo>
                  <a:pt x="30951" y="105318"/>
                </a:lnTo>
                <a:lnTo>
                  <a:pt x="30642" y="105134"/>
                </a:lnTo>
                <a:lnTo>
                  <a:pt x="30226" y="104678"/>
                </a:lnTo>
                <a:lnTo>
                  <a:pt x="30015" y="110236"/>
                </a:lnTo>
                <a:close/>
              </a:path>
              <a:path extrusionOk="0" h="120000" w="120000">
                <a:moveTo>
                  <a:pt x="30226" y="104678"/>
                </a:moveTo>
                <a:lnTo>
                  <a:pt x="29818" y="103787"/>
                </a:lnTo>
                <a:lnTo>
                  <a:pt x="29951" y="109422"/>
                </a:lnTo>
                <a:lnTo>
                  <a:pt x="30015" y="110236"/>
                </a:lnTo>
                <a:lnTo>
                  <a:pt x="30226" y="104678"/>
                </a:lnTo>
                <a:close/>
              </a:path>
              <a:path extrusionOk="0" h="120000" w="120000">
                <a:moveTo>
                  <a:pt x="29416" y="105266"/>
                </a:moveTo>
                <a:lnTo>
                  <a:pt x="29329" y="110290"/>
                </a:lnTo>
                <a:lnTo>
                  <a:pt x="29598" y="110603"/>
                </a:lnTo>
                <a:lnTo>
                  <a:pt x="29449" y="105355"/>
                </a:lnTo>
                <a:lnTo>
                  <a:pt x="29416" y="105266"/>
                </a:lnTo>
                <a:close/>
              </a:path>
              <a:path extrusionOk="0" h="120000" w="120000">
                <a:moveTo>
                  <a:pt x="29181" y="104212"/>
                </a:moveTo>
                <a:lnTo>
                  <a:pt x="29395" y="103918"/>
                </a:lnTo>
                <a:lnTo>
                  <a:pt x="29132" y="103868"/>
                </a:lnTo>
                <a:lnTo>
                  <a:pt x="29120" y="103862"/>
                </a:lnTo>
                <a:lnTo>
                  <a:pt x="29114" y="103932"/>
                </a:lnTo>
                <a:lnTo>
                  <a:pt x="29181" y="104212"/>
                </a:lnTo>
                <a:close/>
              </a:path>
              <a:path extrusionOk="0" h="120000" w="120000">
                <a:moveTo>
                  <a:pt x="32919" y="106052"/>
                </a:moveTo>
                <a:lnTo>
                  <a:pt x="32752" y="105625"/>
                </a:lnTo>
                <a:lnTo>
                  <a:pt x="32602" y="106013"/>
                </a:lnTo>
                <a:lnTo>
                  <a:pt x="32553" y="104688"/>
                </a:lnTo>
                <a:lnTo>
                  <a:pt x="32129" y="104702"/>
                </a:lnTo>
                <a:lnTo>
                  <a:pt x="32217" y="105509"/>
                </a:lnTo>
                <a:lnTo>
                  <a:pt x="32578" y="109275"/>
                </a:lnTo>
                <a:lnTo>
                  <a:pt x="32973" y="109647"/>
                </a:lnTo>
                <a:lnTo>
                  <a:pt x="32919" y="106052"/>
                </a:lnTo>
                <a:close/>
              </a:path>
              <a:path extrusionOk="0" h="120000" w="120000">
                <a:moveTo>
                  <a:pt x="29177" y="103258"/>
                </a:moveTo>
                <a:lnTo>
                  <a:pt x="28879" y="102894"/>
                </a:lnTo>
                <a:lnTo>
                  <a:pt x="28815" y="102825"/>
                </a:lnTo>
                <a:lnTo>
                  <a:pt x="28651" y="102167"/>
                </a:lnTo>
                <a:lnTo>
                  <a:pt x="28482" y="102770"/>
                </a:lnTo>
                <a:lnTo>
                  <a:pt x="28331" y="103049"/>
                </a:lnTo>
                <a:lnTo>
                  <a:pt x="28500" y="103482"/>
                </a:lnTo>
                <a:lnTo>
                  <a:pt x="28803" y="103706"/>
                </a:lnTo>
                <a:lnTo>
                  <a:pt x="29120" y="103862"/>
                </a:lnTo>
                <a:lnTo>
                  <a:pt x="29177" y="103258"/>
                </a:lnTo>
                <a:close/>
              </a:path>
              <a:path extrusionOk="0" h="120000" w="120000">
                <a:moveTo>
                  <a:pt x="28150" y="108893"/>
                </a:moveTo>
                <a:lnTo>
                  <a:pt x="27878" y="109519"/>
                </a:lnTo>
                <a:lnTo>
                  <a:pt x="27958" y="110031"/>
                </a:lnTo>
                <a:lnTo>
                  <a:pt x="28296" y="110285"/>
                </a:lnTo>
                <a:lnTo>
                  <a:pt x="28150" y="108893"/>
                </a:lnTo>
                <a:close/>
              </a:path>
              <a:path extrusionOk="0" h="120000" w="120000">
                <a:moveTo>
                  <a:pt x="35898" y="107301"/>
                </a:moveTo>
                <a:lnTo>
                  <a:pt x="35584" y="107198"/>
                </a:lnTo>
                <a:lnTo>
                  <a:pt x="35718" y="107503"/>
                </a:lnTo>
                <a:lnTo>
                  <a:pt x="35794" y="108096"/>
                </a:lnTo>
                <a:lnTo>
                  <a:pt x="35898" y="107301"/>
                </a:lnTo>
                <a:close/>
              </a:path>
              <a:path extrusionOk="0" h="120000" w="120000">
                <a:moveTo>
                  <a:pt x="43850" y="116608"/>
                </a:moveTo>
                <a:lnTo>
                  <a:pt x="43856" y="115975"/>
                </a:lnTo>
                <a:lnTo>
                  <a:pt x="43936" y="109643"/>
                </a:lnTo>
                <a:lnTo>
                  <a:pt x="44158" y="110475"/>
                </a:lnTo>
                <a:lnTo>
                  <a:pt x="44044" y="110897"/>
                </a:lnTo>
                <a:lnTo>
                  <a:pt x="43936" y="110139"/>
                </a:lnTo>
                <a:lnTo>
                  <a:pt x="43936" y="109643"/>
                </a:lnTo>
                <a:lnTo>
                  <a:pt x="43856" y="115975"/>
                </a:lnTo>
                <a:lnTo>
                  <a:pt x="44008" y="115454"/>
                </a:lnTo>
                <a:lnTo>
                  <a:pt x="44487" y="115535"/>
                </a:lnTo>
                <a:lnTo>
                  <a:pt x="44247" y="109371"/>
                </a:lnTo>
                <a:lnTo>
                  <a:pt x="43814" y="109073"/>
                </a:lnTo>
                <a:lnTo>
                  <a:pt x="43850" y="116608"/>
                </a:lnTo>
                <a:close/>
              </a:path>
              <a:path extrusionOk="0" h="120000" w="120000">
                <a:moveTo>
                  <a:pt x="43814" y="109073"/>
                </a:moveTo>
                <a:lnTo>
                  <a:pt x="43554" y="109578"/>
                </a:lnTo>
                <a:lnTo>
                  <a:pt x="43576" y="116314"/>
                </a:lnTo>
                <a:lnTo>
                  <a:pt x="43810" y="116863"/>
                </a:lnTo>
                <a:lnTo>
                  <a:pt x="43850" y="116608"/>
                </a:lnTo>
                <a:lnTo>
                  <a:pt x="43814" y="109073"/>
                </a:lnTo>
                <a:close/>
              </a:path>
              <a:path extrusionOk="0" h="120000" w="120000">
                <a:moveTo>
                  <a:pt x="43554" y="109578"/>
                </a:moveTo>
                <a:lnTo>
                  <a:pt x="43499" y="109790"/>
                </a:lnTo>
                <a:lnTo>
                  <a:pt x="43114" y="110734"/>
                </a:lnTo>
                <a:lnTo>
                  <a:pt x="42844" y="110533"/>
                </a:lnTo>
                <a:lnTo>
                  <a:pt x="42664" y="115851"/>
                </a:lnTo>
                <a:lnTo>
                  <a:pt x="42448" y="115798"/>
                </a:lnTo>
                <a:lnTo>
                  <a:pt x="42296" y="115671"/>
                </a:lnTo>
                <a:lnTo>
                  <a:pt x="42548" y="116513"/>
                </a:lnTo>
                <a:lnTo>
                  <a:pt x="42717" y="116258"/>
                </a:lnTo>
                <a:lnTo>
                  <a:pt x="42981" y="116093"/>
                </a:lnTo>
                <a:lnTo>
                  <a:pt x="43576" y="116314"/>
                </a:lnTo>
                <a:lnTo>
                  <a:pt x="43554" y="109578"/>
                </a:lnTo>
                <a:close/>
              </a:path>
              <a:path extrusionOk="0" h="120000" w="120000">
                <a:moveTo>
                  <a:pt x="42659" y="109738"/>
                </a:moveTo>
                <a:lnTo>
                  <a:pt x="42526" y="108902"/>
                </a:lnTo>
                <a:lnTo>
                  <a:pt x="42539" y="115617"/>
                </a:lnTo>
                <a:lnTo>
                  <a:pt x="42664" y="115851"/>
                </a:lnTo>
                <a:lnTo>
                  <a:pt x="42844" y="110533"/>
                </a:lnTo>
                <a:lnTo>
                  <a:pt x="42659" y="109738"/>
                </a:lnTo>
                <a:close/>
              </a:path>
              <a:path extrusionOk="0" h="120000" w="120000">
                <a:moveTo>
                  <a:pt x="41928" y="111736"/>
                </a:moveTo>
                <a:lnTo>
                  <a:pt x="42004" y="116447"/>
                </a:lnTo>
                <a:lnTo>
                  <a:pt x="42236" y="116561"/>
                </a:lnTo>
                <a:lnTo>
                  <a:pt x="42296" y="115671"/>
                </a:lnTo>
                <a:lnTo>
                  <a:pt x="42539" y="115617"/>
                </a:lnTo>
                <a:lnTo>
                  <a:pt x="42526" y="108902"/>
                </a:lnTo>
                <a:lnTo>
                  <a:pt x="42412" y="108577"/>
                </a:lnTo>
                <a:lnTo>
                  <a:pt x="42286" y="109313"/>
                </a:lnTo>
                <a:lnTo>
                  <a:pt x="42182" y="110395"/>
                </a:lnTo>
                <a:lnTo>
                  <a:pt x="41928" y="111736"/>
                </a:lnTo>
                <a:close/>
              </a:path>
              <a:path extrusionOk="0" h="120000" w="120000">
                <a:moveTo>
                  <a:pt x="44865" y="114935"/>
                </a:moveTo>
                <a:lnTo>
                  <a:pt x="44859" y="117355"/>
                </a:lnTo>
                <a:lnTo>
                  <a:pt x="45095" y="116662"/>
                </a:lnTo>
                <a:lnTo>
                  <a:pt x="45150" y="115693"/>
                </a:lnTo>
                <a:lnTo>
                  <a:pt x="44865" y="114935"/>
                </a:lnTo>
                <a:close/>
              </a:path>
              <a:path extrusionOk="0" h="120000" w="120000">
                <a:moveTo>
                  <a:pt x="41764" y="110091"/>
                </a:moveTo>
                <a:lnTo>
                  <a:pt x="41632" y="109157"/>
                </a:lnTo>
                <a:lnTo>
                  <a:pt x="41667" y="110957"/>
                </a:lnTo>
                <a:lnTo>
                  <a:pt x="41928" y="111736"/>
                </a:lnTo>
                <a:lnTo>
                  <a:pt x="42182" y="110395"/>
                </a:lnTo>
                <a:lnTo>
                  <a:pt x="41764" y="110091"/>
                </a:lnTo>
                <a:close/>
              </a:path>
              <a:path extrusionOk="0" h="120000" w="120000">
                <a:moveTo>
                  <a:pt x="41412" y="108952"/>
                </a:moveTo>
                <a:lnTo>
                  <a:pt x="41074" y="108483"/>
                </a:lnTo>
                <a:lnTo>
                  <a:pt x="41156" y="111447"/>
                </a:lnTo>
                <a:lnTo>
                  <a:pt x="41296" y="110665"/>
                </a:lnTo>
                <a:lnTo>
                  <a:pt x="41667" y="110957"/>
                </a:lnTo>
                <a:lnTo>
                  <a:pt x="41632" y="109157"/>
                </a:lnTo>
                <a:lnTo>
                  <a:pt x="41412" y="108952"/>
                </a:lnTo>
                <a:close/>
              </a:path>
              <a:path extrusionOk="0" h="120000" w="120000">
                <a:moveTo>
                  <a:pt x="41059" y="112275"/>
                </a:moveTo>
                <a:lnTo>
                  <a:pt x="41156" y="111447"/>
                </a:lnTo>
                <a:lnTo>
                  <a:pt x="41074" y="108483"/>
                </a:lnTo>
                <a:lnTo>
                  <a:pt x="40997" y="109511"/>
                </a:lnTo>
                <a:lnTo>
                  <a:pt x="40909" y="115779"/>
                </a:lnTo>
                <a:lnTo>
                  <a:pt x="41255" y="116072"/>
                </a:lnTo>
                <a:lnTo>
                  <a:pt x="41229" y="115144"/>
                </a:lnTo>
                <a:lnTo>
                  <a:pt x="41646" y="112105"/>
                </a:lnTo>
                <a:lnTo>
                  <a:pt x="41059" y="112275"/>
                </a:lnTo>
                <a:close/>
              </a:path>
              <a:path extrusionOk="0" h="120000" w="120000">
                <a:moveTo>
                  <a:pt x="40934" y="108244"/>
                </a:moveTo>
                <a:lnTo>
                  <a:pt x="40556" y="108749"/>
                </a:lnTo>
                <a:lnTo>
                  <a:pt x="40603" y="108807"/>
                </a:lnTo>
                <a:lnTo>
                  <a:pt x="40880" y="109212"/>
                </a:lnTo>
                <a:lnTo>
                  <a:pt x="40997" y="109511"/>
                </a:lnTo>
                <a:lnTo>
                  <a:pt x="41074" y="108483"/>
                </a:lnTo>
                <a:lnTo>
                  <a:pt x="40934" y="108244"/>
                </a:lnTo>
                <a:close/>
              </a:path>
              <a:path extrusionOk="0" h="120000" w="120000">
                <a:moveTo>
                  <a:pt x="33367" y="105787"/>
                </a:moveTo>
                <a:lnTo>
                  <a:pt x="32957" y="105536"/>
                </a:lnTo>
                <a:lnTo>
                  <a:pt x="33021" y="105814"/>
                </a:lnTo>
                <a:lnTo>
                  <a:pt x="33264" y="106123"/>
                </a:lnTo>
                <a:lnTo>
                  <a:pt x="33367" y="105787"/>
                </a:lnTo>
                <a:close/>
              </a:path>
              <a:path extrusionOk="0" h="120000" w="120000">
                <a:moveTo>
                  <a:pt x="31549" y="105150"/>
                </a:moveTo>
                <a:lnTo>
                  <a:pt x="31707" y="104819"/>
                </a:lnTo>
                <a:lnTo>
                  <a:pt x="31492" y="104647"/>
                </a:lnTo>
                <a:lnTo>
                  <a:pt x="31330" y="104680"/>
                </a:lnTo>
                <a:lnTo>
                  <a:pt x="31322" y="105237"/>
                </a:lnTo>
                <a:lnTo>
                  <a:pt x="31549" y="105150"/>
                </a:lnTo>
                <a:close/>
              </a:path>
              <a:path extrusionOk="0" h="120000" w="120000">
                <a:moveTo>
                  <a:pt x="37479" y="106480"/>
                </a:moveTo>
                <a:lnTo>
                  <a:pt x="37442" y="107172"/>
                </a:lnTo>
                <a:lnTo>
                  <a:pt x="37457" y="107229"/>
                </a:lnTo>
                <a:lnTo>
                  <a:pt x="37464" y="107229"/>
                </a:lnTo>
                <a:lnTo>
                  <a:pt x="37767" y="107096"/>
                </a:lnTo>
                <a:lnTo>
                  <a:pt x="37606" y="106643"/>
                </a:lnTo>
                <a:lnTo>
                  <a:pt x="37479" y="106480"/>
                </a:lnTo>
                <a:close/>
              </a:path>
              <a:path extrusionOk="0" h="120000" w="120000">
                <a:moveTo>
                  <a:pt x="38070" y="107896"/>
                </a:moveTo>
                <a:lnTo>
                  <a:pt x="37804" y="107917"/>
                </a:lnTo>
                <a:lnTo>
                  <a:pt x="37834" y="108452"/>
                </a:lnTo>
                <a:lnTo>
                  <a:pt x="37858" y="108488"/>
                </a:lnTo>
                <a:lnTo>
                  <a:pt x="38079" y="108442"/>
                </a:lnTo>
                <a:lnTo>
                  <a:pt x="38251" y="108124"/>
                </a:lnTo>
                <a:lnTo>
                  <a:pt x="38070" y="107896"/>
                </a:lnTo>
                <a:close/>
              </a:path>
              <a:path extrusionOk="0" h="120000" w="120000">
                <a:moveTo>
                  <a:pt x="38108" y="113839"/>
                </a:moveTo>
                <a:lnTo>
                  <a:pt x="38133" y="113306"/>
                </a:lnTo>
                <a:lnTo>
                  <a:pt x="38328" y="113737"/>
                </a:lnTo>
                <a:lnTo>
                  <a:pt x="38505" y="113795"/>
                </a:lnTo>
                <a:lnTo>
                  <a:pt x="38606" y="109915"/>
                </a:lnTo>
                <a:lnTo>
                  <a:pt x="38715" y="107999"/>
                </a:lnTo>
                <a:lnTo>
                  <a:pt x="38939" y="108615"/>
                </a:lnTo>
                <a:lnTo>
                  <a:pt x="38980" y="108177"/>
                </a:lnTo>
                <a:lnTo>
                  <a:pt x="39029" y="106962"/>
                </a:lnTo>
                <a:lnTo>
                  <a:pt x="38625" y="106746"/>
                </a:lnTo>
                <a:lnTo>
                  <a:pt x="38523" y="107784"/>
                </a:lnTo>
                <a:lnTo>
                  <a:pt x="38489" y="108122"/>
                </a:lnTo>
                <a:lnTo>
                  <a:pt x="38151" y="108931"/>
                </a:lnTo>
                <a:lnTo>
                  <a:pt x="38108" y="113839"/>
                </a:lnTo>
                <a:close/>
              </a:path>
              <a:path extrusionOk="0" h="120000" w="120000">
                <a:moveTo>
                  <a:pt x="38090" y="114967"/>
                </a:moveTo>
                <a:lnTo>
                  <a:pt x="38245" y="114664"/>
                </a:lnTo>
                <a:lnTo>
                  <a:pt x="38108" y="113839"/>
                </a:lnTo>
                <a:lnTo>
                  <a:pt x="38151" y="108931"/>
                </a:lnTo>
                <a:lnTo>
                  <a:pt x="37858" y="108488"/>
                </a:lnTo>
                <a:lnTo>
                  <a:pt x="37836" y="108492"/>
                </a:lnTo>
                <a:lnTo>
                  <a:pt x="37834" y="108452"/>
                </a:lnTo>
                <a:lnTo>
                  <a:pt x="37734" y="108302"/>
                </a:lnTo>
                <a:lnTo>
                  <a:pt x="37667" y="114367"/>
                </a:lnTo>
                <a:lnTo>
                  <a:pt x="38090" y="114967"/>
                </a:lnTo>
                <a:close/>
              </a:path>
              <a:path extrusionOk="0" h="120000" w="120000">
                <a:moveTo>
                  <a:pt x="37457" y="107229"/>
                </a:moveTo>
                <a:lnTo>
                  <a:pt x="36994" y="107258"/>
                </a:lnTo>
                <a:lnTo>
                  <a:pt x="37066" y="114472"/>
                </a:lnTo>
                <a:lnTo>
                  <a:pt x="37667" y="114367"/>
                </a:lnTo>
                <a:lnTo>
                  <a:pt x="37734" y="108302"/>
                </a:lnTo>
                <a:lnTo>
                  <a:pt x="37457" y="107229"/>
                </a:lnTo>
                <a:close/>
              </a:path>
              <a:path extrusionOk="0" h="120000" w="120000">
                <a:moveTo>
                  <a:pt x="37066" y="114472"/>
                </a:moveTo>
                <a:lnTo>
                  <a:pt x="36994" y="107258"/>
                </a:lnTo>
                <a:lnTo>
                  <a:pt x="36739" y="112368"/>
                </a:lnTo>
                <a:lnTo>
                  <a:pt x="36553" y="113209"/>
                </a:lnTo>
                <a:lnTo>
                  <a:pt x="36458" y="113639"/>
                </a:lnTo>
                <a:lnTo>
                  <a:pt x="36450" y="114475"/>
                </a:lnTo>
                <a:lnTo>
                  <a:pt x="37066" y="114472"/>
                </a:lnTo>
                <a:close/>
              </a:path>
              <a:path extrusionOk="0" h="120000" w="120000">
                <a:moveTo>
                  <a:pt x="36178" y="113610"/>
                </a:moveTo>
                <a:lnTo>
                  <a:pt x="36063" y="113881"/>
                </a:lnTo>
                <a:lnTo>
                  <a:pt x="36450" y="114475"/>
                </a:lnTo>
                <a:lnTo>
                  <a:pt x="36458" y="113639"/>
                </a:lnTo>
                <a:lnTo>
                  <a:pt x="36178" y="113610"/>
                </a:lnTo>
                <a:close/>
              </a:path>
              <a:path extrusionOk="0" h="120000" w="120000">
                <a:moveTo>
                  <a:pt x="40997" y="109511"/>
                </a:moveTo>
                <a:lnTo>
                  <a:pt x="40856" y="109833"/>
                </a:lnTo>
                <a:lnTo>
                  <a:pt x="40651" y="109876"/>
                </a:lnTo>
                <a:lnTo>
                  <a:pt x="40390" y="109852"/>
                </a:lnTo>
                <a:lnTo>
                  <a:pt x="40100" y="109772"/>
                </a:lnTo>
                <a:lnTo>
                  <a:pt x="39807" y="109645"/>
                </a:lnTo>
                <a:lnTo>
                  <a:pt x="39537" y="109481"/>
                </a:lnTo>
                <a:lnTo>
                  <a:pt x="39316" y="109291"/>
                </a:lnTo>
                <a:lnTo>
                  <a:pt x="39170" y="109082"/>
                </a:lnTo>
                <a:lnTo>
                  <a:pt x="39188" y="108878"/>
                </a:lnTo>
                <a:lnTo>
                  <a:pt x="39101" y="108868"/>
                </a:lnTo>
                <a:lnTo>
                  <a:pt x="39172" y="114204"/>
                </a:lnTo>
                <a:lnTo>
                  <a:pt x="39335" y="115477"/>
                </a:lnTo>
                <a:lnTo>
                  <a:pt x="39684" y="115678"/>
                </a:lnTo>
                <a:lnTo>
                  <a:pt x="39991" y="115786"/>
                </a:lnTo>
                <a:lnTo>
                  <a:pt x="40181" y="115135"/>
                </a:lnTo>
                <a:lnTo>
                  <a:pt x="40462" y="115167"/>
                </a:lnTo>
                <a:lnTo>
                  <a:pt x="40909" y="115779"/>
                </a:lnTo>
                <a:lnTo>
                  <a:pt x="40997" y="109511"/>
                </a:lnTo>
                <a:close/>
              </a:path>
              <a:path extrusionOk="0" h="120000" w="120000">
                <a:moveTo>
                  <a:pt x="39172" y="114204"/>
                </a:moveTo>
                <a:lnTo>
                  <a:pt x="39101" y="108868"/>
                </a:lnTo>
                <a:lnTo>
                  <a:pt x="38939" y="108615"/>
                </a:lnTo>
                <a:lnTo>
                  <a:pt x="38916" y="109568"/>
                </a:lnTo>
                <a:lnTo>
                  <a:pt x="38606" y="109915"/>
                </a:lnTo>
                <a:lnTo>
                  <a:pt x="38505" y="113795"/>
                </a:lnTo>
                <a:lnTo>
                  <a:pt x="39172" y="114204"/>
                </a:lnTo>
                <a:close/>
              </a:path>
              <a:path extrusionOk="0" h="120000" w="120000">
                <a:moveTo>
                  <a:pt x="38328" y="113737"/>
                </a:moveTo>
                <a:lnTo>
                  <a:pt x="38108" y="113839"/>
                </a:lnTo>
                <a:lnTo>
                  <a:pt x="38245" y="114664"/>
                </a:lnTo>
                <a:lnTo>
                  <a:pt x="38505" y="113795"/>
                </a:lnTo>
                <a:lnTo>
                  <a:pt x="38328" y="113737"/>
                </a:lnTo>
                <a:close/>
              </a:path>
              <a:path extrusionOk="0" h="120000" w="120000">
                <a:moveTo>
                  <a:pt x="39097" y="114201"/>
                </a:moveTo>
                <a:lnTo>
                  <a:pt x="38671" y="114256"/>
                </a:lnTo>
                <a:lnTo>
                  <a:pt x="38706" y="114933"/>
                </a:lnTo>
                <a:lnTo>
                  <a:pt x="38992" y="115218"/>
                </a:lnTo>
                <a:lnTo>
                  <a:pt x="39335" y="115477"/>
                </a:lnTo>
                <a:lnTo>
                  <a:pt x="39172" y="114204"/>
                </a:lnTo>
                <a:lnTo>
                  <a:pt x="39097" y="114201"/>
                </a:lnTo>
                <a:close/>
              </a:path>
              <a:path extrusionOk="0" h="120000" w="120000">
                <a:moveTo>
                  <a:pt x="38671" y="114256"/>
                </a:moveTo>
                <a:lnTo>
                  <a:pt x="38496" y="114419"/>
                </a:lnTo>
                <a:lnTo>
                  <a:pt x="38524" y="114655"/>
                </a:lnTo>
                <a:lnTo>
                  <a:pt x="38706" y="114933"/>
                </a:lnTo>
                <a:lnTo>
                  <a:pt x="38671" y="114256"/>
                </a:lnTo>
                <a:close/>
              </a:path>
              <a:path extrusionOk="0" h="120000" w="120000">
                <a:moveTo>
                  <a:pt x="41318" y="115852"/>
                </a:moveTo>
                <a:lnTo>
                  <a:pt x="41465" y="115802"/>
                </a:lnTo>
                <a:lnTo>
                  <a:pt x="41671" y="115503"/>
                </a:lnTo>
                <a:lnTo>
                  <a:pt x="42004" y="116447"/>
                </a:lnTo>
                <a:lnTo>
                  <a:pt x="41928" y="111736"/>
                </a:lnTo>
                <a:lnTo>
                  <a:pt x="41728" y="112330"/>
                </a:lnTo>
                <a:lnTo>
                  <a:pt x="41646" y="112105"/>
                </a:lnTo>
                <a:lnTo>
                  <a:pt x="41318" y="115852"/>
                </a:lnTo>
                <a:close/>
              </a:path>
              <a:path extrusionOk="0" h="120000" w="120000">
                <a:moveTo>
                  <a:pt x="39751" y="107627"/>
                </a:moveTo>
                <a:lnTo>
                  <a:pt x="39430" y="107272"/>
                </a:lnTo>
                <a:lnTo>
                  <a:pt x="39513" y="108122"/>
                </a:lnTo>
                <a:lnTo>
                  <a:pt x="39515" y="108419"/>
                </a:lnTo>
                <a:lnTo>
                  <a:pt x="39858" y="108269"/>
                </a:lnTo>
                <a:lnTo>
                  <a:pt x="39916" y="107980"/>
                </a:lnTo>
                <a:lnTo>
                  <a:pt x="39751" y="107627"/>
                </a:lnTo>
                <a:close/>
              </a:path>
              <a:path extrusionOk="0" h="120000" w="120000">
                <a:moveTo>
                  <a:pt x="39352" y="107593"/>
                </a:moveTo>
                <a:lnTo>
                  <a:pt x="39513" y="108122"/>
                </a:lnTo>
                <a:lnTo>
                  <a:pt x="39430" y="107272"/>
                </a:lnTo>
                <a:lnTo>
                  <a:pt x="39029" y="106962"/>
                </a:lnTo>
                <a:lnTo>
                  <a:pt x="38980" y="108177"/>
                </a:lnTo>
                <a:lnTo>
                  <a:pt x="39352" y="107593"/>
                </a:lnTo>
                <a:close/>
              </a:path>
              <a:path extrusionOk="0" h="120000" w="120000">
                <a:moveTo>
                  <a:pt x="38296" y="106672"/>
                </a:moveTo>
                <a:lnTo>
                  <a:pt x="38119" y="106789"/>
                </a:lnTo>
                <a:lnTo>
                  <a:pt x="38169" y="107143"/>
                </a:lnTo>
                <a:lnTo>
                  <a:pt x="38523" y="107784"/>
                </a:lnTo>
                <a:lnTo>
                  <a:pt x="38625" y="106746"/>
                </a:lnTo>
                <a:lnTo>
                  <a:pt x="38296" y="106672"/>
                </a:lnTo>
                <a:close/>
              </a:path>
              <a:path extrusionOk="0" h="120000" w="120000">
                <a:moveTo>
                  <a:pt x="39443" y="108450"/>
                </a:moveTo>
                <a:lnTo>
                  <a:pt x="39207" y="108652"/>
                </a:lnTo>
                <a:lnTo>
                  <a:pt x="39336" y="108896"/>
                </a:lnTo>
                <a:lnTo>
                  <a:pt x="39516" y="108661"/>
                </a:lnTo>
                <a:lnTo>
                  <a:pt x="39515" y="108419"/>
                </a:lnTo>
                <a:lnTo>
                  <a:pt x="39443" y="108450"/>
                </a:lnTo>
                <a:close/>
              </a:path>
              <a:path extrusionOk="0" h="120000" w="120000">
                <a:moveTo>
                  <a:pt x="21868" y="98410"/>
                </a:moveTo>
                <a:lnTo>
                  <a:pt x="21672" y="98410"/>
                </a:lnTo>
                <a:lnTo>
                  <a:pt x="21824" y="98656"/>
                </a:lnTo>
                <a:lnTo>
                  <a:pt x="22035" y="98840"/>
                </a:lnTo>
                <a:lnTo>
                  <a:pt x="22011" y="98658"/>
                </a:lnTo>
                <a:lnTo>
                  <a:pt x="21868" y="98410"/>
                </a:lnTo>
                <a:close/>
              </a:path>
              <a:path extrusionOk="0" h="120000" w="120000">
                <a:moveTo>
                  <a:pt x="22137" y="97753"/>
                </a:moveTo>
                <a:lnTo>
                  <a:pt x="21922" y="97386"/>
                </a:lnTo>
                <a:lnTo>
                  <a:pt x="21937" y="97710"/>
                </a:lnTo>
                <a:lnTo>
                  <a:pt x="21918" y="97971"/>
                </a:lnTo>
                <a:lnTo>
                  <a:pt x="22137" y="97753"/>
                </a:lnTo>
                <a:close/>
              </a:path>
              <a:path extrusionOk="0" h="120000" w="120000">
                <a:moveTo>
                  <a:pt x="19243" y="96060"/>
                </a:moveTo>
                <a:lnTo>
                  <a:pt x="19559" y="95271"/>
                </a:lnTo>
                <a:lnTo>
                  <a:pt x="19607" y="95148"/>
                </a:lnTo>
                <a:lnTo>
                  <a:pt x="19754" y="95288"/>
                </a:lnTo>
                <a:lnTo>
                  <a:pt x="19702" y="94713"/>
                </a:lnTo>
                <a:lnTo>
                  <a:pt x="19483" y="95184"/>
                </a:lnTo>
                <a:lnTo>
                  <a:pt x="19447" y="95262"/>
                </a:lnTo>
                <a:lnTo>
                  <a:pt x="19243" y="96060"/>
                </a:lnTo>
                <a:close/>
              </a:path>
              <a:path extrusionOk="0" h="120000" w="120000">
                <a:moveTo>
                  <a:pt x="19447" y="95262"/>
                </a:moveTo>
                <a:lnTo>
                  <a:pt x="19483" y="95184"/>
                </a:lnTo>
                <a:lnTo>
                  <a:pt x="19218" y="95260"/>
                </a:lnTo>
                <a:lnTo>
                  <a:pt x="19243" y="96060"/>
                </a:lnTo>
                <a:lnTo>
                  <a:pt x="19447" y="95262"/>
                </a:lnTo>
                <a:close/>
              </a:path>
              <a:path extrusionOk="0" h="120000" w="120000">
                <a:moveTo>
                  <a:pt x="19244" y="96082"/>
                </a:moveTo>
                <a:lnTo>
                  <a:pt x="19160" y="96759"/>
                </a:lnTo>
                <a:lnTo>
                  <a:pt x="19279" y="96218"/>
                </a:lnTo>
                <a:lnTo>
                  <a:pt x="19247" y="96075"/>
                </a:lnTo>
                <a:close/>
              </a:path>
              <a:path extrusionOk="0" h="120000" w="120000">
                <a:moveTo>
                  <a:pt x="19243" y="96060"/>
                </a:moveTo>
                <a:lnTo>
                  <a:pt x="19045" y="95197"/>
                </a:lnTo>
                <a:lnTo>
                  <a:pt x="19164" y="102411"/>
                </a:lnTo>
                <a:lnTo>
                  <a:pt x="19273" y="102722"/>
                </a:lnTo>
                <a:lnTo>
                  <a:pt x="19293" y="103314"/>
                </a:lnTo>
                <a:lnTo>
                  <a:pt x="19385" y="96434"/>
                </a:lnTo>
                <a:lnTo>
                  <a:pt x="19160" y="96759"/>
                </a:lnTo>
                <a:lnTo>
                  <a:pt x="19243" y="96060"/>
                </a:lnTo>
                <a:close/>
              </a:path>
              <a:path extrusionOk="0" h="120000" w="120000">
                <a:moveTo>
                  <a:pt x="18559" y="96749"/>
                </a:moveTo>
                <a:lnTo>
                  <a:pt x="18770" y="96854"/>
                </a:lnTo>
                <a:lnTo>
                  <a:pt x="18815" y="96773"/>
                </a:lnTo>
                <a:lnTo>
                  <a:pt x="18539" y="96406"/>
                </a:lnTo>
                <a:lnTo>
                  <a:pt x="18487" y="96348"/>
                </a:lnTo>
                <a:lnTo>
                  <a:pt x="18337" y="96562"/>
                </a:lnTo>
                <a:lnTo>
                  <a:pt x="18559" y="96749"/>
                </a:lnTo>
                <a:close/>
              </a:path>
              <a:path extrusionOk="0" h="120000" w="120000">
                <a:moveTo>
                  <a:pt x="10277" y="86781"/>
                </a:moveTo>
                <a:lnTo>
                  <a:pt x="10023" y="86456"/>
                </a:lnTo>
                <a:lnTo>
                  <a:pt x="9801" y="86118"/>
                </a:lnTo>
                <a:lnTo>
                  <a:pt x="9632" y="85792"/>
                </a:lnTo>
                <a:lnTo>
                  <a:pt x="9649" y="85126"/>
                </a:lnTo>
                <a:lnTo>
                  <a:pt x="9900" y="85090"/>
                </a:lnTo>
                <a:lnTo>
                  <a:pt x="10307" y="85187"/>
                </a:lnTo>
                <a:lnTo>
                  <a:pt x="9916" y="84100"/>
                </a:lnTo>
                <a:lnTo>
                  <a:pt x="9588" y="84650"/>
                </a:lnTo>
                <a:lnTo>
                  <a:pt x="9637" y="91180"/>
                </a:lnTo>
                <a:lnTo>
                  <a:pt x="10041" y="92852"/>
                </a:lnTo>
                <a:lnTo>
                  <a:pt x="10277" y="86781"/>
                </a:lnTo>
                <a:close/>
              </a:path>
              <a:path extrusionOk="0" h="120000" w="120000">
                <a:moveTo>
                  <a:pt x="9517" y="83253"/>
                </a:moveTo>
                <a:lnTo>
                  <a:pt x="9301" y="83101"/>
                </a:lnTo>
                <a:lnTo>
                  <a:pt x="9401" y="84000"/>
                </a:lnTo>
                <a:lnTo>
                  <a:pt x="9588" y="84650"/>
                </a:lnTo>
                <a:lnTo>
                  <a:pt x="9916" y="84100"/>
                </a:lnTo>
                <a:lnTo>
                  <a:pt x="9517" y="83253"/>
                </a:lnTo>
                <a:close/>
              </a:path>
              <a:path extrusionOk="0" h="120000" w="120000">
                <a:moveTo>
                  <a:pt x="8950" y="83806"/>
                </a:moveTo>
                <a:lnTo>
                  <a:pt x="8962" y="91153"/>
                </a:lnTo>
                <a:lnTo>
                  <a:pt x="9066" y="83987"/>
                </a:lnTo>
                <a:lnTo>
                  <a:pt x="9401" y="84000"/>
                </a:lnTo>
                <a:lnTo>
                  <a:pt x="9301" y="83101"/>
                </a:lnTo>
                <a:lnTo>
                  <a:pt x="9197" y="83297"/>
                </a:lnTo>
                <a:lnTo>
                  <a:pt x="9043" y="83342"/>
                </a:lnTo>
                <a:lnTo>
                  <a:pt x="8950" y="83806"/>
                </a:lnTo>
                <a:close/>
              </a:path>
              <a:path extrusionOk="0" h="120000" w="120000">
                <a:moveTo>
                  <a:pt x="9588" y="84650"/>
                </a:moveTo>
                <a:lnTo>
                  <a:pt x="9577" y="85511"/>
                </a:lnTo>
                <a:lnTo>
                  <a:pt x="9439" y="86045"/>
                </a:lnTo>
                <a:lnTo>
                  <a:pt x="9245" y="85716"/>
                </a:lnTo>
                <a:lnTo>
                  <a:pt x="9066" y="83987"/>
                </a:lnTo>
                <a:lnTo>
                  <a:pt x="9379" y="90938"/>
                </a:lnTo>
                <a:lnTo>
                  <a:pt x="9637" y="91180"/>
                </a:lnTo>
                <a:lnTo>
                  <a:pt x="9588" y="84650"/>
                </a:lnTo>
                <a:close/>
              </a:path>
              <a:path extrusionOk="0" h="120000" w="120000">
                <a:moveTo>
                  <a:pt x="18831" y="16781"/>
                </a:moveTo>
                <a:lnTo>
                  <a:pt x="18697" y="16637"/>
                </a:lnTo>
                <a:lnTo>
                  <a:pt x="18564" y="16492"/>
                </a:lnTo>
                <a:lnTo>
                  <a:pt x="18503" y="16550"/>
                </a:lnTo>
                <a:lnTo>
                  <a:pt x="18082" y="17616"/>
                </a:lnTo>
                <a:lnTo>
                  <a:pt x="17955" y="17565"/>
                </a:lnTo>
                <a:lnTo>
                  <a:pt x="18216" y="23144"/>
                </a:lnTo>
                <a:lnTo>
                  <a:pt x="18562" y="23083"/>
                </a:lnTo>
                <a:lnTo>
                  <a:pt x="18737" y="23296"/>
                </a:lnTo>
                <a:lnTo>
                  <a:pt x="18831" y="16781"/>
                </a:lnTo>
                <a:close/>
              </a:path>
              <a:path extrusionOk="0" h="120000" w="120000">
                <a:moveTo>
                  <a:pt x="16690" y="25644"/>
                </a:moveTo>
                <a:lnTo>
                  <a:pt x="16704" y="25034"/>
                </a:lnTo>
                <a:lnTo>
                  <a:pt x="16943" y="24424"/>
                </a:lnTo>
                <a:lnTo>
                  <a:pt x="17328" y="23869"/>
                </a:lnTo>
                <a:lnTo>
                  <a:pt x="17778" y="23425"/>
                </a:lnTo>
                <a:lnTo>
                  <a:pt x="18216" y="23144"/>
                </a:lnTo>
                <a:lnTo>
                  <a:pt x="17955" y="17565"/>
                </a:lnTo>
                <a:lnTo>
                  <a:pt x="17324" y="17787"/>
                </a:lnTo>
                <a:lnTo>
                  <a:pt x="16839" y="18672"/>
                </a:lnTo>
                <a:lnTo>
                  <a:pt x="16690" y="25644"/>
                </a:lnTo>
                <a:close/>
              </a:path>
              <a:path extrusionOk="0" h="120000" w="120000">
                <a:moveTo>
                  <a:pt x="16352" y="26561"/>
                </a:moveTo>
                <a:lnTo>
                  <a:pt x="16912" y="26121"/>
                </a:lnTo>
                <a:lnTo>
                  <a:pt x="16690" y="25644"/>
                </a:lnTo>
                <a:lnTo>
                  <a:pt x="16839" y="18672"/>
                </a:lnTo>
                <a:lnTo>
                  <a:pt x="16197" y="19806"/>
                </a:lnTo>
                <a:lnTo>
                  <a:pt x="16112" y="26765"/>
                </a:lnTo>
                <a:lnTo>
                  <a:pt x="16352" y="26561"/>
                </a:lnTo>
                <a:close/>
              </a:path>
              <a:path extrusionOk="0" h="120000" w="120000">
                <a:moveTo>
                  <a:pt x="14812" y="27247"/>
                </a:moveTo>
                <a:lnTo>
                  <a:pt x="15061" y="26868"/>
                </a:lnTo>
                <a:lnTo>
                  <a:pt x="15412" y="26620"/>
                </a:lnTo>
                <a:lnTo>
                  <a:pt x="15774" y="26526"/>
                </a:lnTo>
                <a:lnTo>
                  <a:pt x="16055" y="26611"/>
                </a:lnTo>
                <a:lnTo>
                  <a:pt x="16112" y="26765"/>
                </a:lnTo>
                <a:lnTo>
                  <a:pt x="16197" y="19806"/>
                </a:lnTo>
                <a:lnTo>
                  <a:pt x="16030" y="19813"/>
                </a:lnTo>
                <a:lnTo>
                  <a:pt x="15679" y="22903"/>
                </a:lnTo>
                <a:lnTo>
                  <a:pt x="15344" y="23331"/>
                </a:lnTo>
                <a:lnTo>
                  <a:pt x="14812" y="27247"/>
                </a:lnTo>
                <a:close/>
              </a:path>
              <a:path extrusionOk="0" h="120000" w="120000">
                <a:moveTo>
                  <a:pt x="15195" y="21462"/>
                </a:moveTo>
                <a:lnTo>
                  <a:pt x="15500" y="22175"/>
                </a:lnTo>
                <a:lnTo>
                  <a:pt x="15552" y="22256"/>
                </a:lnTo>
                <a:lnTo>
                  <a:pt x="15679" y="22903"/>
                </a:lnTo>
                <a:lnTo>
                  <a:pt x="16030" y="19813"/>
                </a:lnTo>
                <a:lnTo>
                  <a:pt x="15521" y="20261"/>
                </a:lnTo>
                <a:lnTo>
                  <a:pt x="15195" y="21462"/>
                </a:lnTo>
                <a:close/>
              </a:path>
              <a:path extrusionOk="0" h="120000" w="120000">
                <a:moveTo>
                  <a:pt x="14746" y="21093"/>
                </a:moveTo>
                <a:lnTo>
                  <a:pt x="13785" y="22221"/>
                </a:lnTo>
                <a:lnTo>
                  <a:pt x="14263" y="22555"/>
                </a:lnTo>
                <a:lnTo>
                  <a:pt x="14696" y="21776"/>
                </a:lnTo>
                <a:lnTo>
                  <a:pt x="15195" y="21462"/>
                </a:lnTo>
                <a:lnTo>
                  <a:pt x="15521" y="20261"/>
                </a:lnTo>
                <a:lnTo>
                  <a:pt x="14746" y="21093"/>
                </a:lnTo>
                <a:close/>
              </a:path>
              <a:path extrusionOk="0" h="120000" w="120000">
                <a:moveTo>
                  <a:pt x="13301" y="29582"/>
                </a:moveTo>
                <a:lnTo>
                  <a:pt x="13361" y="29948"/>
                </a:lnTo>
                <a:lnTo>
                  <a:pt x="13514" y="28547"/>
                </a:lnTo>
                <a:lnTo>
                  <a:pt x="13549" y="28098"/>
                </a:lnTo>
                <a:lnTo>
                  <a:pt x="13729" y="27713"/>
                </a:lnTo>
                <a:lnTo>
                  <a:pt x="13961" y="27509"/>
                </a:lnTo>
                <a:lnTo>
                  <a:pt x="14153" y="27601"/>
                </a:lnTo>
                <a:lnTo>
                  <a:pt x="14213" y="28104"/>
                </a:lnTo>
                <a:lnTo>
                  <a:pt x="14159" y="23236"/>
                </a:lnTo>
                <a:lnTo>
                  <a:pt x="13785" y="22221"/>
                </a:lnTo>
                <a:lnTo>
                  <a:pt x="13627" y="22833"/>
                </a:lnTo>
                <a:lnTo>
                  <a:pt x="13538" y="23043"/>
                </a:lnTo>
                <a:lnTo>
                  <a:pt x="13408" y="22495"/>
                </a:lnTo>
                <a:lnTo>
                  <a:pt x="13301" y="29582"/>
                </a:lnTo>
                <a:close/>
              </a:path>
              <a:path extrusionOk="0" h="120000" w="120000">
                <a:moveTo>
                  <a:pt x="16004" y="27415"/>
                </a:moveTo>
                <a:lnTo>
                  <a:pt x="16163" y="26899"/>
                </a:lnTo>
                <a:lnTo>
                  <a:pt x="16112" y="26765"/>
                </a:lnTo>
                <a:lnTo>
                  <a:pt x="15898" y="26947"/>
                </a:lnTo>
                <a:lnTo>
                  <a:pt x="15488" y="28183"/>
                </a:lnTo>
                <a:lnTo>
                  <a:pt x="16004" y="27415"/>
                </a:lnTo>
                <a:close/>
              </a:path>
              <a:path extrusionOk="0" h="120000" w="120000">
                <a:moveTo>
                  <a:pt x="14798" y="23499"/>
                </a:moveTo>
                <a:lnTo>
                  <a:pt x="14291" y="23362"/>
                </a:lnTo>
                <a:lnTo>
                  <a:pt x="14296" y="29323"/>
                </a:lnTo>
                <a:lnTo>
                  <a:pt x="14724" y="28369"/>
                </a:lnTo>
                <a:lnTo>
                  <a:pt x="14759" y="27731"/>
                </a:lnTo>
                <a:lnTo>
                  <a:pt x="14812" y="27247"/>
                </a:lnTo>
                <a:lnTo>
                  <a:pt x="15344" y="23331"/>
                </a:lnTo>
                <a:lnTo>
                  <a:pt x="14798" y="23499"/>
                </a:lnTo>
                <a:close/>
              </a:path>
              <a:path extrusionOk="0" h="120000" w="120000">
                <a:moveTo>
                  <a:pt x="14296" y="29323"/>
                </a:moveTo>
                <a:lnTo>
                  <a:pt x="14291" y="23362"/>
                </a:lnTo>
                <a:lnTo>
                  <a:pt x="14213" y="28104"/>
                </a:lnTo>
                <a:lnTo>
                  <a:pt x="14047" y="29133"/>
                </a:lnTo>
                <a:lnTo>
                  <a:pt x="13715" y="28946"/>
                </a:lnTo>
                <a:lnTo>
                  <a:pt x="13681" y="30312"/>
                </a:lnTo>
                <a:lnTo>
                  <a:pt x="14296" y="29323"/>
                </a:lnTo>
                <a:close/>
              </a:path>
              <a:path extrusionOk="0" h="120000" w="120000">
                <a:moveTo>
                  <a:pt x="12485" y="29620"/>
                </a:moveTo>
                <a:lnTo>
                  <a:pt x="12714" y="28995"/>
                </a:lnTo>
                <a:lnTo>
                  <a:pt x="12785" y="29196"/>
                </a:lnTo>
                <a:lnTo>
                  <a:pt x="13078" y="31012"/>
                </a:lnTo>
                <a:lnTo>
                  <a:pt x="13681" y="30312"/>
                </a:lnTo>
                <a:lnTo>
                  <a:pt x="13715" y="28946"/>
                </a:lnTo>
                <a:lnTo>
                  <a:pt x="13514" y="28547"/>
                </a:lnTo>
                <a:lnTo>
                  <a:pt x="13361" y="29948"/>
                </a:lnTo>
                <a:lnTo>
                  <a:pt x="13033" y="30312"/>
                </a:lnTo>
                <a:lnTo>
                  <a:pt x="13086" y="22581"/>
                </a:lnTo>
                <a:lnTo>
                  <a:pt x="12485" y="29620"/>
                </a:lnTo>
                <a:close/>
              </a:path>
              <a:path extrusionOk="0" h="120000" w="120000">
                <a:moveTo>
                  <a:pt x="12785" y="29196"/>
                </a:moveTo>
                <a:lnTo>
                  <a:pt x="12635" y="30714"/>
                </a:lnTo>
                <a:lnTo>
                  <a:pt x="12685" y="31105"/>
                </a:lnTo>
                <a:lnTo>
                  <a:pt x="13078" y="31012"/>
                </a:lnTo>
                <a:lnTo>
                  <a:pt x="12785" y="29196"/>
                </a:lnTo>
                <a:close/>
              </a:path>
              <a:path extrusionOk="0" h="120000" w="120000">
                <a:moveTo>
                  <a:pt x="14905" y="90708"/>
                </a:moveTo>
                <a:lnTo>
                  <a:pt x="14942" y="91206"/>
                </a:lnTo>
                <a:lnTo>
                  <a:pt x="15346" y="91738"/>
                </a:lnTo>
                <a:lnTo>
                  <a:pt x="15396" y="91543"/>
                </a:lnTo>
                <a:lnTo>
                  <a:pt x="15240" y="91033"/>
                </a:lnTo>
                <a:lnTo>
                  <a:pt x="15027" y="90617"/>
                </a:lnTo>
                <a:lnTo>
                  <a:pt x="14905" y="90708"/>
                </a:lnTo>
                <a:close/>
              </a:path>
              <a:path extrusionOk="0" h="120000" w="120000">
                <a:moveTo>
                  <a:pt x="13051" y="89704"/>
                </a:moveTo>
                <a:lnTo>
                  <a:pt x="12816" y="89455"/>
                </a:lnTo>
                <a:lnTo>
                  <a:pt x="12872" y="89973"/>
                </a:lnTo>
                <a:lnTo>
                  <a:pt x="13047" y="90254"/>
                </a:lnTo>
                <a:lnTo>
                  <a:pt x="13271" y="90209"/>
                </a:lnTo>
                <a:lnTo>
                  <a:pt x="13238" y="89991"/>
                </a:lnTo>
                <a:lnTo>
                  <a:pt x="13051" y="89704"/>
                </a:lnTo>
                <a:close/>
              </a:path>
              <a:path extrusionOk="0" h="120000" w="120000">
                <a:moveTo>
                  <a:pt x="12638" y="89346"/>
                </a:moveTo>
                <a:lnTo>
                  <a:pt x="12622" y="89484"/>
                </a:lnTo>
                <a:lnTo>
                  <a:pt x="12872" y="89973"/>
                </a:lnTo>
                <a:lnTo>
                  <a:pt x="12816" y="89455"/>
                </a:lnTo>
                <a:lnTo>
                  <a:pt x="12638" y="89346"/>
                </a:lnTo>
                <a:close/>
              </a:path>
              <a:path extrusionOk="0" h="120000" w="120000">
                <a:moveTo>
                  <a:pt x="17130" y="101066"/>
                </a:moveTo>
                <a:lnTo>
                  <a:pt x="17189" y="101706"/>
                </a:lnTo>
                <a:lnTo>
                  <a:pt x="17892" y="102578"/>
                </a:lnTo>
                <a:lnTo>
                  <a:pt x="17698" y="96767"/>
                </a:lnTo>
                <a:lnTo>
                  <a:pt x="17743" y="96734"/>
                </a:lnTo>
                <a:lnTo>
                  <a:pt x="17741" y="96654"/>
                </a:lnTo>
                <a:lnTo>
                  <a:pt x="17713" y="96608"/>
                </a:lnTo>
                <a:lnTo>
                  <a:pt x="17554" y="96142"/>
                </a:lnTo>
                <a:lnTo>
                  <a:pt x="17470" y="100215"/>
                </a:lnTo>
                <a:lnTo>
                  <a:pt x="17130" y="101066"/>
                </a:lnTo>
                <a:close/>
              </a:path>
              <a:path extrusionOk="0" h="120000" w="120000">
                <a:moveTo>
                  <a:pt x="18522" y="95113"/>
                </a:moveTo>
                <a:lnTo>
                  <a:pt x="18957" y="96216"/>
                </a:lnTo>
                <a:lnTo>
                  <a:pt x="18942" y="95611"/>
                </a:lnTo>
                <a:lnTo>
                  <a:pt x="18522" y="95113"/>
                </a:lnTo>
                <a:close/>
              </a:path>
              <a:path extrusionOk="0" h="120000" w="120000">
                <a:moveTo>
                  <a:pt x="18972" y="95632"/>
                </a:moveTo>
                <a:lnTo>
                  <a:pt x="18962" y="95952"/>
                </a:lnTo>
                <a:lnTo>
                  <a:pt x="19164" y="102411"/>
                </a:lnTo>
                <a:lnTo>
                  <a:pt x="19045" y="95197"/>
                </a:lnTo>
                <a:lnTo>
                  <a:pt x="18945" y="95601"/>
                </a:lnTo>
                <a:lnTo>
                  <a:pt x="18972" y="95632"/>
                </a:lnTo>
                <a:close/>
              </a:path>
              <a:path extrusionOk="0" h="120000" w="120000">
                <a:moveTo>
                  <a:pt x="19719" y="95888"/>
                </a:moveTo>
                <a:lnTo>
                  <a:pt x="19385" y="96434"/>
                </a:lnTo>
                <a:lnTo>
                  <a:pt x="19472" y="103169"/>
                </a:lnTo>
                <a:lnTo>
                  <a:pt x="19687" y="97718"/>
                </a:lnTo>
                <a:lnTo>
                  <a:pt x="19695" y="97342"/>
                </a:lnTo>
                <a:lnTo>
                  <a:pt x="19838" y="97713"/>
                </a:lnTo>
                <a:lnTo>
                  <a:pt x="19893" y="96160"/>
                </a:lnTo>
                <a:lnTo>
                  <a:pt x="19927" y="95766"/>
                </a:lnTo>
                <a:lnTo>
                  <a:pt x="19719" y="95888"/>
                </a:lnTo>
                <a:close/>
              </a:path>
              <a:path extrusionOk="0" h="120000" w="120000">
                <a:moveTo>
                  <a:pt x="19472" y="103169"/>
                </a:moveTo>
                <a:lnTo>
                  <a:pt x="19624" y="103158"/>
                </a:lnTo>
                <a:lnTo>
                  <a:pt x="19815" y="103864"/>
                </a:lnTo>
                <a:lnTo>
                  <a:pt x="19945" y="104536"/>
                </a:lnTo>
                <a:lnTo>
                  <a:pt x="20024" y="98267"/>
                </a:lnTo>
                <a:lnTo>
                  <a:pt x="20376" y="97187"/>
                </a:lnTo>
                <a:lnTo>
                  <a:pt x="19893" y="96160"/>
                </a:lnTo>
                <a:lnTo>
                  <a:pt x="19838" y="97713"/>
                </a:lnTo>
                <a:lnTo>
                  <a:pt x="19687" y="97718"/>
                </a:lnTo>
                <a:lnTo>
                  <a:pt x="19472" y="103169"/>
                </a:lnTo>
                <a:close/>
              </a:path>
              <a:path extrusionOk="0" h="120000" w="120000">
                <a:moveTo>
                  <a:pt x="18955" y="96799"/>
                </a:moveTo>
                <a:lnTo>
                  <a:pt x="18743" y="97538"/>
                </a:lnTo>
                <a:lnTo>
                  <a:pt x="18802" y="99909"/>
                </a:lnTo>
                <a:lnTo>
                  <a:pt x="18811" y="103146"/>
                </a:lnTo>
                <a:lnTo>
                  <a:pt x="19164" y="102411"/>
                </a:lnTo>
                <a:lnTo>
                  <a:pt x="18962" y="95952"/>
                </a:lnTo>
                <a:lnTo>
                  <a:pt x="18955" y="96799"/>
                </a:lnTo>
                <a:close/>
              </a:path>
              <a:path extrusionOk="0" h="120000" w="120000">
                <a:moveTo>
                  <a:pt x="18510" y="99634"/>
                </a:moveTo>
                <a:lnTo>
                  <a:pt x="18802" y="99909"/>
                </a:lnTo>
                <a:lnTo>
                  <a:pt x="18743" y="97538"/>
                </a:lnTo>
                <a:lnTo>
                  <a:pt x="18502" y="98164"/>
                </a:lnTo>
                <a:lnTo>
                  <a:pt x="18497" y="103038"/>
                </a:lnTo>
                <a:lnTo>
                  <a:pt x="18666" y="102724"/>
                </a:lnTo>
                <a:lnTo>
                  <a:pt x="18588" y="99938"/>
                </a:lnTo>
                <a:lnTo>
                  <a:pt x="18510" y="99634"/>
                </a:lnTo>
                <a:close/>
              </a:path>
              <a:path extrusionOk="0" h="120000" w="120000">
                <a:moveTo>
                  <a:pt x="22004" y="99644"/>
                </a:moveTo>
                <a:lnTo>
                  <a:pt x="21601" y="98834"/>
                </a:lnTo>
                <a:lnTo>
                  <a:pt x="21419" y="98096"/>
                </a:lnTo>
                <a:lnTo>
                  <a:pt x="21276" y="98359"/>
                </a:lnTo>
                <a:lnTo>
                  <a:pt x="21057" y="99692"/>
                </a:lnTo>
                <a:lnTo>
                  <a:pt x="20917" y="100229"/>
                </a:lnTo>
                <a:lnTo>
                  <a:pt x="21115" y="104326"/>
                </a:lnTo>
                <a:lnTo>
                  <a:pt x="21391" y="105306"/>
                </a:lnTo>
                <a:lnTo>
                  <a:pt x="21832" y="105644"/>
                </a:lnTo>
                <a:lnTo>
                  <a:pt x="22004" y="99644"/>
                </a:lnTo>
                <a:close/>
              </a:path>
              <a:path extrusionOk="0" h="120000" w="120000">
                <a:moveTo>
                  <a:pt x="20219" y="104449"/>
                </a:moveTo>
                <a:lnTo>
                  <a:pt x="20300" y="104430"/>
                </a:lnTo>
                <a:lnTo>
                  <a:pt x="20631" y="103957"/>
                </a:lnTo>
                <a:lnTo>
                  <a:pt x="21115" y="104326"/>
                </a:lnTo>
                <a:lnTo>
                  <a:pt x="20917" y="100229"/>
                </a:lnTo>
                <a:lnTo>
                  <a:pt x="20767" y="100187"/>
                </a:lnTo>
                <a:lnTo>
                  <a:pt x="20680" y="99932"/>
                </a:lnTo>
                <a:lnTo>
                  <a:pt x="20315" y="103798"/>
                </a:lnTo>
                <a:lnTo>
                  <a:pt x="20219" y="104449"/>
                </a:lnTo>
                <a:close/>
              </a:path>
              <a:path extrusionOk="0" h="120000" w="120000">
                <a:moveTo>
                  <a:pt x="18798" y="100338"/>
                </a:moveTo>
                <a:lnTo>
                  <a:pt x="18588" y="99938"/>
                </a:lnTo>
                <a:lnTo>
                  <a:pt x="18666" y="102724"/>
                </a:lnTo>
                <a:lnTo>
                  <a:pt x="18747" y="101963"/>
                </a:lnTo>
                <a:lnTo>
                  <a:pt x="18811" y="103146"/>
                </a:lnTo>
                <a:lnTo>
                  <a:pt x="18802" y="99909"/>
                </a:lnTo>
                <a:lnTo>
                  <a:pt x="18798" y="100338"/>
                </a:lnTo>
                <a:close/>
              </a:path>
              <a:path extrusionOk="0" h="120000" w="120000">
                <a:moveTo>
                  <a:pt x="17744" y="96792"/>
                </a:moveTo>
                <a:lnTo>
                  <a:pt x="17698" y="96767"/>
                </a:lnTo>
                <a:lnTo>
                  <a:pt x="17892" y="102578"/>
                </a:lnTo>
                <a:lnTo>
                  <a:pt x="18306" y="102951"/>
                </a:lnTo>
                <a:lnTo>
                  <a:pt x="18497" y="103038"/>
                </a:lnTo>
                <a:lnTo>
                  <a:pt x="18502" y="98164"/>
                </a:lnTo>
                <a:lnTo>
                  <a:pt x="17769" y="97947"/>
                </a:lnTo>
                <a:lnTo>
                  <a:pt x="17744" y="96792"/>
                </a:lnTo>
                <a:close/>
              </a:path>
              <a:path extrusionOk="0" h="120000" w="120000">
                <a:moveTo>
                  <a:pt x="17031" y="99956"/>
                </a:moveTo>
                <a:lnTo>
                  <a:pt x="17066" y="99697"/>
                </a:lnTo>
                <a:lnTo>
                  <a:pt x="17227" y="96542"/>
                </a:lnTo>
                <a:lnTo>
                  <a:pt x="16989" y="96526"/>
                </a:lnTo>
                <a:lnTo>
                  <a:pt x="16961" y="100649"/>
                </a:lnTo>
                <a:lnTo>
                  <a:pt x="17130" y="101066"/>
                </a:lnTo>
                <a:lnTo>
                  <a:pt x="17470" y="100215"/>
                </a:lnTo>
                <a:lnTo>
                  <a:pt x="17031" y="99956"/>
                </a:lnTo>
                <a:close/>
              </a:path>
              <a:path extrusionOk="0" h="120000" w="120000">
                <a:moveTo>
                  <a:pt x="12267" y="87930"/>
                </a:moveTo>
                <a:lnTo>
                  <a:pt x="12456" y="88040"/>
                </a:lnTo>
                <a:lnTo>
                  <a:pt x="12353" y="87843"/>
                </a:lnTo>
                <a:lnTo>
                  <a:pt x="12295" y="87456"/>
                </a:lnTo>
                <a:lnTo>
                  <a:pt x="12091" y="87571"/>
                </a:lnTo>
                <a:lnTo>
                  <a:pt x="12267" y="87930"/>
                </a:lnTo>
                <a:close/>
              </a:path>
              <a:path extrusionOk="0" h="120000" w="120000">
                <a:moveTo>
                  <a:pt x="8950" y="83806"/>
                </a:moveTo>
                <a:lnTo>
                  <a:pt x="8911" y="84623"/>
                </a:lnTo>
                <a:lnTo>
                  <a:pt x="8704" y="84404"/>
                </a:lnTo>
                <a:lnTo>
                  <a:pt x="8503" y="89461"/>
                </a:lnTo>
                <a:lnTo>
                  <a:pt x="8217" y="89016"/>
                </a:lnTo>
                <a:lnTo>
                  <a:pt x="8508" y="90526"/>
                </a:lnTo>
                <a:lnTo>
                  <a:pt x="8962" y="91153"/>
                </a:lnTo>
                <a:lnTo>
                  <a:pt x="8950" y="83806"/>
                </a:lnTo>
                <a:close/>
              </a:path>
              <a:path extrusionOk="0" h="120000" w="120000">
                <a:moveTo>
                  <a:pt x="7741" y="81720"/>
                </a:moveTo>
                <a:lnTo>
                  <a:pt x="7846" y="89337"/>
                </a:lnTo>
                <a:lnTo>
                  <a:pt x="8217" y="89016"/>
                </a:lnTo>
                <a:lnTo>
                  <a:pt x="8404" y="88888"/>
                </a:lnTo>
                <a:lnTo>
                  <a:pt x="8460" y="89285"/>
                </a:lnTo>
                <a:lnTo>
                  <a:pt x="8503" y="89461"/>
                </a:lnTo>
                <a:lnTo>
                  <a:pt x="8704" y="84404"/>
                </a:lnTo>
                <a:lnTo>
                  <a:pt x="8395" y="83568"/>
                </a:lnTo>
                <a:lnTo>
                  <a:pt x="8051" y="82534"/>
                </a:lnTo>
                <a:lnTo>
                  <a:pt x="7741" y="81720"/>
                </a:lnTo>
                <a:close/>
              </a:path>
              <a:path extrusionOk="0" h="120000" w="120000">
                <a:moveTo>
                  <a:pt x="7531" y="81544"/>
                </a:moveTo>
                <a:lnTo>
                  <a:pt x="7556" y="81483"/>
                </a:lnTo>
                <a:lnTo>
                  <a:pt x="7635" y="80421"/>
                </a:lnTo>
                <a:lnTo>
                  <a:pt x="7226" y="80800"/>
                </a:lnTo>
                <a:lnTo>
                  <a:pt x="7329" y="87201"/>
                </a:lnTo>
                <a:lnTo>
                  <a:pt x="7441" y="87182"/>
                </a:lnTo>
                <a:lnTo>
                  <a:pt x="7846" y="89337"/>
                </a:lnTo>
                <a:lnTo>
                  <a:pt x="7741" y="81720"/>
                </a:lnTo>
                <a:lnTo>
                  <a:pt x="7531" y="81544"/>
                </a:lnTo>
                <a:close/>
              </a:path>
              <a:path extrusionOk="0" h="120000" w="120000">
                <a:moveTo>
                  <a:pt x="7354" y="88577"/>
                </a:moveTo>
                <a:lnTo>
                  <a:pt x="7846" y="89337"/>
                </a:lnTo>
                <a:lnTo>
                  <a:pt x="7441" y="87182"/>
                </a:lnTo>
                <a:lnTo>
                  <a:pt x="7156" y="87440"/>
                </a:lnTo>
                <a:lnTo>
                  <a:pt x="6698" y="87468"/>
                </a:lnTo>
                <a:lnTo>
                  <a:pt x="7354" y="88577"/>
                </a:lnTo>
                <a:close/>
              </a:path>
              <a:path extrusionOk="0" h="120000" w="120000">
                <a:moveTo>
                  <a:pt x="6618" y="80018"/>
                </a:moveTo>
                <a:lnTo>
                  <a:pt x="6451" y="79927"/>
                </a:lnTo>
                <a:lnTo>
                  <a:pt x="6682" y="83405"/>
                </a:lnTo>
                <a:lnTo>
                  <a:pt x="6776" y="83092"/>
                </a:lnTo>
                <a:lnTo>
                  <a:pt x="7019" y="87450"/>
                </a:lnTo>
                <a:lnTo>
                  <a:pt x="7017" y="81131"/>
                </a:lnTo>
                <a:lnTo>
                  <a:pt x="6822" y="81439"/>
                </a:lnTo>
                <a:lnTo>
                  <a:pt x="6651" y="82077"/>
                </a:lnTo>
                <a:lnTo>
                  <a:pt x="6783" y="82627"/>
                </a:lnTo>
                <a:lnTo>
                  <a:pt x="6884" y="82736"/>
                </a:lnTo>
                <a:lnTo>
                  <a:pt x="7000" y="82089"/>
                </a:lnTo>
                <a:lnTo>
                  <a:pt x="6884" y="82736"/>
                </a:lnTo>
                <a:lnTo>
                  <a:pt x="6783" y="82627"/>
                </a:lnTo>
                <a:lnTo>
                  <a:pt x="6651" y="82077"/>
                </a:lnTo>
                <a:lnTo>
                  <a:pt x="6618" y="80018"/>
                </a:lnTo>
                <a:close/>
              </a:path>
              <a:path extrusionOk="0" h="120000" w="120000">
                <a:moveTo>
                  <a:pt x="6775" y="83170"/>
                </a:moveTo>
                <a:lnTo>
                  <a:pt x="6656" y="83660"/>
                </a:lnTo>
                <a:lnTo>
                  <a:pt x="6698" y="87468"/>
                </a:lnTo>
                <a:lnTo>
                  <a:pt x="7019" y="87450"/>
                </a:lnTo>
                <a:lnTo>
                  <a:pt x="6776" y="83092"/>
                </a:lnTo>
                <a:lnTo>
                  <a:pt x="6775" y="83170"/>
                </a:lnTo>
                <a:close/>
              </a:path>
              <a:path extrusionOk="0" h="120000" w="120000">
                <a:moveTo>
                  <a:pt x="6479" y="84133"/>
                </a:moveTo>
                <a:lnTo>
                  <a:pt x="6302" y="84623"/>
                </a:lnTo>
                <a:lnTo>
                  <a:pt x="6322" y="86553"/>
                </a:lnTo>
                <a:lnTo>
                  <a:pt x="6698" y="87468"/>
                </a:lnTo>
                <a:lnTo>
                  <a:pt x="6656" y="83660"/>
                </a:lnTo>
                <a:lnTo>
                  <a:pt x="6479" y="84133"/>
                </a:lnTo>
                <a:close/>
              </a:path>
              <a:path extrusionOk="0" h="120000" w="120000">
                <a:moveTo>
                  <a:pt x="6179" y="85166"/>
                </a:moveTo>
                <a:lnTo>
                  <a:pt x="6167" y="85797"/>
                </a:lnTo>
                <a:lnTo>
                  <a:pt x="6322" y="86553"/>
                </a:lnTo>
                <a:lnTo>
                  <a:pt x="6302" y="84623"/>
                </a:lnTo>
                <a:lnTo>
                  <a:pt x="6179" y="85166"/>
                </a:lnTo>
                <a:close/>
              </a:path>
              <a:path extrusionOk="0" h="120000" w="120000">
                <a:moveTo>
                  <a:pt x="17336" y="100032"/>
                </a:moveTo>
                <a:lnTo>
                  <a:pt x="17470" y="100215"/>
                </a:lnTo>
                <a:lnTo>
                  <a:pt x="17554" y="96142"/>
                </a:lnTo>
                <a:lnTo>
                  <a:pt x="17659" y="95218"/>
                </a:lnTo>
                <a:lnTo>
                  <a:pt x="17782" y="94367"/>
                </a:lnTo>
                <a:lnTo>
                  <a:pt x="17645" y="93990"/>
                </a:lnTo>
                <a:lnTo>
                  <a:pt x="17410" y="96260"/>
                </a:lnTo>
                <a:lnTo>
                  <a:pt x="17336" y="100032"/>
                </a:lnTo>
                <a:close/>
              </a:path>
              <a:path extrusionOk="0" h="120000" w="120000">
                <a:moveTo>
                  <a:pt x="17268" y="93658"/>
                </a:moveTo>
                <a:lnTo>
                  <a:pt x="16567" y="93380"/>
                </a:lnTo>
                <a:lnTo>
                  <a:pt x="16803" y="94314"/>
                </a:lnTo>
                <a:lnTo>
                  <a:pt x="16989" y="96526"/>
                </a:lnTo>
                <a:lnTo>
                  <a:pt x="17032" y="96392"/>
                </a:lnTo>
                <a:lnTo>
                  <a:pt x="17259" y="96257"/>
                </a:lnTo>
                <a:lnTo>
                  <a:pt x="17410" y="96260"/>
                </a:lnTo>
                <a:lnTo>
                  <a:pt x="17645" y="93990"/>
                </a:lnTo>
                <a:lnTo>
                  <a:pt x="17268" y="93658"/>
                </a:lnTo>
                <a:close/>
              </a:path>
              <a:path extrusionOk="0" h="120000" w="120000">
                <a:moveTo>
                  <a:pt x="16989" y="96526"/>
                </a:moveTo>
                <a:lnTo>
                  <a:pt x="16803" y="94314"/>
                </a:lnTo>
                <a:lnTo>
                  <a:pt x="16780" y="94361"/>
                </a:lnTo>
                <a:lnTo>
                  <a:pt x="16363" y="94736"/>
                </a:lnTo>
                <a:lnTo>
                  <a:pt x="16175" y="95192"/>
                </a:lnTo>
                <a:lnTo>
                  <a:pt x="16114" y="95766"/>
                </a:lnTo>
                <a:lnTo>
                  <a:pt x="16307" y="99642"/>
                </a:lnTo>
                <a:lnTo>
                  <a:pt x="16656" y="100124"/>
                </a:lnTo>
                <a:lnTo>
                  <a:pt x="16961" y="100649"/>
                </a:lnTo>
                <a:lnTo>
                  <a:pt x="16989" y="96526"/>
                </a:lnTo>
                <a:close/>
              </a:path>
              <a:path extrusionOk="0" h="120000" w="120000">
                <a:moveTo>
                  <a:pt x="16301" y="93445"/>
                </a:moveTo>
                <a:lnTo>
                  <a:pt x="16803" y="94314"/>
                </a:lnTo>
                <a:lnTo>
                  <a:pt x="16567" y="93380"/>
                </a:lnTo>
                <a:lnTo>
                  <a:pt x="16261" y="92390"/>
                </a:lnTo>
                <a:lnTo>
                  <a:pt x="16086" y="91943"/>
                </a:lnTo>
                <a:lnTo>
                  <a:pt x="16086" y="93646"/>
                </a:lnTo>
                <a:lnTo>
                  <a:pt x="16301" y="93445"/>
                </a:lnTo>
                <a:close/>
              </a:path>
              <a:path extrusionOk="0" h="120000" w="120000">
                <a:moveTo>
                  <a:pt x="15964" y="92224"/>
                </a:moveTo>
                <a:lnTo>
                  <a:pt x="15803" y="93054"/>
                </a:lnTo>
                <a:lnTo>
                  <a:pt x="15880" y="95216"/>
                </a:lnTo>
                <a:lnTo>
                  <a:pt x="16175" y="95192"/>
                </a:lnTo>
                <a:lnTo>
                  <a:pt x="16119" y="94287"/>
                </a:lnTo>
                <a:lnTo>
                  <a:pt x="16086" y="93646"/>
                </a:lnTo>
                <a:lnTo>
                  <a:pt x="16086" y="91943"/>
                </a:lnTo>
                <a:lnTo>
                  <a:pt x="15964" y="92224"/>
                </a:lnTo>
                <a:close/>
              </a:path>
              <a:path extrusionOk="0" h="120000" w="120000">
                <a:moveTo>
                  <a:pt x="18151" y="96425"/>
                </a:moveTo>
                <a:lnTo>
                  <a:pt x="17743" y="96734"/>
                </a:lnTo>
                <a:lnTo>
                  <a:pt x="17744" y="96792"/>
                </a:lnTo>
                <a:lnTo>
                  <a:pt x="18274" y="97074"/>
                </a:lnTo>
                <a:lnTo>
                  <a:pt x="18151" y="96425"/>
                </a:lnTo>
                <a:close/>
              </a:path>
              <a:path extrusionOk="0" h="120000" w="120000">
                <a:moveTo>
                  <a:pt x="17292" y="99657"/>
                </a:moveTo>
                <a:lnTo>
                  <a:pt x="17336" y="100032"/>
                </a:lnTo>
                <a:lnTo>
                  <a:pt x="17410" y="96260"/>
                </a:lnTo>
                <a:lnTo>
                  <a:pt x="17227" y="96542"/>
                </a:lnTo>
                <a:lnTo>
                  <a:pt x="17066" y="99697"/>
                </a:lnTo>
                <a:lnTo>
                  <a:pt x="17292" y="99657"/>
                </a:lnTo>
                <a:close/>
              </a:path>
              <a:path extrusionOk="0" h="120000" w="120000">
                <a:moveTo>
                  <a:pt x="17072" y="101226"/>
                </a:moveTo>
                <a:lnTo>
                  <a:pt x="16697" y="100980"/>
                </a:lnTo>
                <a:lnTo>
                  <a:pt x="17189" y="101706"/>
                </a:lnTo>
                <a:lnTo>
                  <a:pt x="17130" y="101066"/>
                </a:lnTo>
                <a:lnTo>
                  <a:pt x="17072" y="101226"/>
                </a:lnTo>
                <a:close/>
              </a:path>
              <a:path extrusionOk="0" h="120000" w="120000">
                <a:moveTo>
                  <a:pt x="7226" y="80800"/>
                </a:moveTo>
                <a:lnTo>
                  <a:pt x="7017" y="81131"/>
                </a:lnTo>
                <a:lnTo>
                  <a:pt x="7019" y="87450"/>
                </a:lnTo>
                <a:lnTo>
                  <a:pt x="7095" y="87341"/>
                </a:lnTo>
                <a:lnTo>
                  <a:pt x="7329" y="87201"/>
                </a:lnTo>
                <a:lnTo>
                  <a:pt x="7226" y="80800"/>
                </a:lnTo>
                <a:close/>
              </a:path>
              <a:path extrusionOk="0" h="120000" w="120000">
                <a:moveTo>
                  <a:pt x="12293" y="91931"/>
                </a:moveTo>
                <a:lnTo>
                  <a:pt x="12093" y="91382"/>
                </a:lnTo>
                <a:lnTo>
                  <a:pt x="11916" y="90806"/>
                </a:lnTo>
                <a:lnTo>
                  <a:pt x="11855" y="88139"/>
                </a:lnTo>
                <a:lnTo>
                  <a:pt x="11545" y="87826"/>
                </a:lnTo>
                <a:lnTo>
                  <a:pt x="11366" y="87344"/>
                </a:lnTo>
                <a:lnTo>
                  <a:pt x="11228" y="85744"/>
                </a:lnTo>
                <a:lnTo>
                  <a:pt x="11187" y="86666"/>
                </a:lnTo>
                <a:lnTo>
                  <a:pt x="11191" y="87471"/>
                </a:lnTo>
                <a:lnTo>
                  <a:pt x="11358" y="87946"/>
                </a:lnTo>
                <a:lnTo>
                  <a:pt x="11436" y="87939"/>
                </a:lnTo>
                <a:lnTo>
                  <a:pt x="11753" y="94698"/>
                </a:lnTo>
                <a:lnTo>
                  <a:pt x="11882" y="93933"/>
                </a:lnTo>
                <a:lnTo>
                  <a:pt x="12322" y="94515"/>
                </a:lnTo>
                <a:lnTo>
                  <a:pt x="12293" y="91931"/>
                </a:lnTo>
                <a:close/>
              </a:path>
              <a:path extrusionOk="0" h="120000" w="120000">
                <a:moveTo>
                  <a:pt x="11228" y="85744"/>
                </a:moveTo>
                <a:lnTo>
                  <a:pt x="10759" y="85596"/>
                </a:lnTo>
                <a:lnTo>
                  <a:pt x="10943" y="86016"/>
                </a:lnTo>
                <a:lnTo>
                  <a:pt x="11187" y="86666"/>
                </a:lnTo>
                <a:lnTo>
                  <a:pt x="11228" y="85744"/>
                </a:lnTo>
                <a:close/>
              </a:path>
              <a:path extrusionOk="0" h="120000" w="120000">
                <a:moveTo>
                  <a:pt x="11436" y="86601"/>
                </a:moveTo>
                <a:lnTo>
                  <a:pt x="11695" y="86635"/>
                </a:lnTo>
                <a:lnTo>
                  <a:pt x="11640" y="86254"/>
                </a:lnTo>
                <a:lnTo>
                  <a:pt x="11228" y="85744"/>
                </a:lnTo>
                <a:lnTo>
                  <a:pt x="11366" y="87344"/>
                </a:lnTo>
                <a:lnTo>
                  <a:pt x="11436" y="86601"/>
                </a:lnTo>
                <a:close/>
              </a:path>
              <a:path extrusionOk="0" h="120000" w="120000">
                <a:moveTo>
                  <a:pt x="10680" y="93872"/>
                </a:moveTo>
                <a:lnTo>
                  <a:pt x="11044" y="94648"/>
                </a:lnTo>
                <a:lnTo>
                  <a:pt x="10972" y="88263"/>
                </a:lnTo>
                <a:lnTo>
                  <a:pt x="11127" y="88108"/>
                </a:lnTo>
                <a:lnTo>
                  <a:pt x="11358" y="87946"/>
                </a:lnTo>
                <a:lnTo>
                  <a:pt x="11191" y="87471"/>
                </a:lnTo>
                <a:lnTo>
                  <a:pt x="11020" y="87439"/>
                </a:lnTo>
                <a:lnTo>
                  <a:pt x="10796" y="87297"/>
                </a:lnTo>
                <a:lnTo>
                  <a:pt x="10680" y="93872"/>
                </a:lnTo>
                <a:close/>
              </a:path>
              <a:path extrusionOk="0" h="120000" w="120000">
                <a:moveTo>
                  <a:pt x="12175" y="88376"/>
                </a:moveTo>
                <a:lnTo>
                  <a:pt x="11855" y="88139"/>
                </a:lnTo>
                <a:lnTo>
                  <a:pt x="11990" y="89581"/>
                </a:lnTo>
                <a:lnTo>
                  <a:pt x="12002" y="89566"/>
                </a:lnTo>
                <a:lnTo>
                  <a:pt x="12369" y="88996"/>
                </a:lnTo>
                <a:lnTo>
                  <a:pt x="12386" y="88630"/>
                </a:lnTo>
                <a:lnTo>
                  <a:pt x="12175" y="88376"/>
                </a:lnTo>
                <a:close/>
              </a:path>
              <a:path extrusionOk="0" h="120000" w="120000">
                <a:moveTo>
                  <a:pt x="11916" y="90806"/>
                </a:moveTo>
                <a:lnTo>
                  <a:pt x="11946" y="90462"/>
                </a:lnTo>
                <a:lnTo>
                  <a:pt x="12094" y="90594"/>
                </a:lnTo>
                <a:lnTo>
                  <a:pt x="12293" y="90861"/>
                </a:lnTo>
                <a:lnTo>
                  <a:pt x="12515" y="91215"/>
                </a:lnTo>
                <a:lnTo>
                  <a:pt x="12762" y="90445"/>
                </a:lnTo>
                <a:lnTo>
                  <a:pt x="11990" y="89581"/>
                </a:lnTo>
                <a:lnTo>
                  <a:pt x="11916" y="90806"/>
                </a:lnTo>
                <a:close/>
              </a:path>
              <a:path extrusionOk="0" h="120000" w="120000">
                <a:moveTo>
                  <a:pt x="10972" y="88263"/>
                </a:moveTo>
                <a:lnTo>
                  <a:pt x="11044" y="94648"/>
                </a:lnTo>
                <a:lnTo>
                  <a:pt x="11753" y="94698"/>
                </a:lnTo>
                <a:lnTo>
                  <a:pt x="11436" y="87939"/>
                </a:lnTo>
                <a:lnTo>
                  <a:pt x="11134" y="88245"/>
                </a:lnTo>
                <a:lnTo>
                  <a:pt x="10972" y="88263"/>
                </a:lnTo>
                <a:close/>
              </a:path>
              <a:path extrusionOk="0" h="120000" w="120000">
                <a:moveTo>
                  <a:pt x="10041" y="92852"/>
                </a:moveTo>
                <a:lnTo>
                  <a:pt x="10246" y="92616"/>
                </a:lnTo>
                <a:lnTo>
                  <a:pt x="10476" y="92989"/>
                </a:lnTo>
                <a:lnTo>
                  <a:pt x="10680" y="93872"/>
                </a:lnTo>
                <a:lnTo>
                  <a:pt x="10796" y="87297"/>
                </a:lnTo>
                <a:lnTo>
                  <a:pt x="10541" y="87070"/>
                </a:lnTo>
                <a:lnTo>
                  <a:pt x="10277" y="86781"/>
                </a:lnTo>
                <a:lnTo>
                  <a:pt x="10041" y="92852"/>
                </a:lnTo>
                <a:close/>
              </a:path>
              <a:path extrusionOk="0" h="120000" w="120000">
                <a:moveTo>
                  <a:pt x="12515" y="91215"/>
                </a:moveTo>
                <a:lnTo>
                  <a:pt x="12730" y="91606"/>
                </a:lnTo>
                <a:lnTo>
                  <a:pt x="12911" y="91983"/>
                </a:lnTo>
                <a:lnTo>
                  <a:pt x="12959" y="92539"/>
                </a:lnTo>
                <a:lnTo>
                  <a:pt x="12848" y="95920"/>
                </a:lnTo>
                <a:lnTo>
                  <a:pt x="13217" y="97216"/>
                </a:lnTo>
                <a:lnTo>
                  <a:pt x="13151" y="91304"/>
                </a:lnTo>
                <a:lnTo>
                  <a:pt x="12762" y="90445"/>
                </a:lnTo>
                <a:lnTo>
                  <a:pt x="12515" y="91215"/>
                </a:lnTo>
                <a:close/>
              </a:path>
              <a:path extrusionOk="0" h="120000" w="120000">
                <a:moveTo>
                  <a:pt x="13511" y="97400"/>
                </a:moveTo>
                <a:lnTo>
                  <a:pt x="14102" y="97987"/>
                </a:lnTo>
                <a:lnTo>
                  <a:pt x="13696" y="91866"/>
                </a:lnTo>
                <a:lnTo>
                  <a:pt x="13451" y="92214"/>
                </a:lnTo>
                <a:lnTo>
                  <a:pt x="13326" y="91961"/>
                </a:lnTo>
                <a:lnTo>
                  <a:pt x="13478" y="96430"/>
                </a:lnTo>
                <a:lnTo>
                  <a:pt x="13659" y="97017"/>
                </a:lnTo>
                <a:lnTo>
                  <a:pt x="13511" y="97400"/>
                </a:lnTo>
                <a:close/>
              </a:path>
              <a:path extrusionOk="0" h="120000" w="120000">
                <a:moveTo>
                  <a:pt x="13312" y="96584"/>
                </a:moveTo>
                <a:lnTo>
                  <a:pt x="13478" y="96430"/>
                </a:lnTo>
                <a:lnTo>
                  <a:pt x="13326" y="91961"/>
                </a:lnTo>
                <a:lnTo>
                  <a:pt x="13217" y="97216"/>
                </a:lnTo>
                <a:lnTo>
                  <a:pt x="13511" y="97400"/>
                </a:lnTo>
                <a:lnTo>
                  <a:pt x="13659" y="97017"/>
                </a:lnTo>
                <a:lnTo>
                  <a:pt x="13312" y="96584"/>
                </a:lnTo>
                <a:close/>
              </a:path>
              <a:path extrusionOk="0" h="120000" w="120000">
                <a:moveTo>
                  <a:pt x="12715" y="92366"/>
                </a:moveTo>
                <a:lnTo>
                  <a:pt x="12293" y="91931"/>
                </a:lnTo>
                <a:lnTo>
                  <a:pt x="12322" y="94515"/>
                </a:lnTo>
                <a:lnTo>
                  <a:pt x="12848" y="95920"/>
                </a:lnTo>
                <a:lnTo>
                  <a:pt x="12959" y="92539"/>
                </a:lnTo>
                <a:lnTo>
                  <a:pt x="12715" y="92366"/>
                </a:lnTo>
                <a:close/>
              </a:path>
              <a:path extrusionOk="0" h="120000" w="120000">
                <a:moveTo>
                  <a:pt x="15755" y="95525"/>
                </a:moveTo>
                <a:lnTo>
                  <a:pt x="15726" y="95397"/>
                </a:lnTo>
                <a:lnTo>
                  <a:pt x="15713" y="100225"/>
                </a:lnTo>
                <a:lnTo>
                  <a:pt x="16005" y="100603"/>
                </a:lnTo>
                <a:lnTo>
                  <a:pt x="16080" y="100533"/>
                </a:lnTo>
                <a:lnTo>
                  <a:pt x="15881" y="99858"/>
                </a:lnTo>
                <a:lnTo>
                  <a:pt x="15838" y="99401"/>
                </a:lnTo>
                <a:lnTo>
                  <a:pt x="15755" y="95525"/>
                </a:lnTo>
                <a:close/>
              </a:path>
              <a:path extrusionOk="0" h="120000" w="120000">
                <a:moveTo>
                  <a:pt x="15916" y="95685"/>
                </a:moveTo>
                <a:lnTo>
                  <a:pt x="15983" y="95472"/>
                </a:lnTo>
                <a:lnTo>
                  <a:pt x="15755" y="95525"/>
                </a:lnTo>
                <a:lnTo>
                  <a:pt x="15838" y="99401"/>
                </a:lnTo>
                <a:lnTo>
                  <a:pt x="16003" y="99351"/>
                </a:lnTo>
                <a:lnTo>
                  <a:pt x="15944" y="96183"/>
                </a:lnTo>
                <a:lnTo>
                  <a:pt x="15916" y="95685"/>
                </a:lnTo>
                <a:close/>
              </a:path>
              <a:path extrusionOk="0" h="120000" w="120000">
                <a:moveTo>
                  <a:pt x="15190" y="93216"/>
                </a:moveTo>
                <a:lnTo>
                  <a:pt x="14585" y="92667"/>
                </a:lnTo>
                <a:lnTo>
                  <a:pt x="14190" y="92308"/>
                </a:lnTo>
                <a:lnTo>
                  <a:pt x="14056" y="91532"/>
                </a:lnTo>
                <a:lnTo>
                  <a:pt x="14057" y="90847"/>
                </a:lnTo>
                <a:lnTo>
                  <a:pt x="14011" y="90761"/>
                </a:lnTo>
                <a:lnTo>
                  <a:pt x="14102" y="97987"/>
                </a:lnTo>
                <a:lnTo>
                  <a:pt x="14704" y="98759"/>
                </a:lnTo>
                <a:lnTo>
                  <a:pt x="15190" y="93216"/>
                </a:lnTo>
                <a:close/>
              </a:path>
              <a:path extrusionOk="0" h="120000" w="120000">
                <a:moveTo>
                  <a:pt x="25457" y="100659"/>
                </a:moveTo>
                <a:lnTo>
                  <a:pt x="25305" y="100575"/>
                </a:lnTo>
                <a:lnTo>
                  <a:pt x="25514" y="101095"/>
                </a:lnTo>
                <a:lnTo>
                  <a:pt x="25648" y="100980"/>
                </a:lnTo>
                <a:lnTo>
                  <a:pt x="25457" y="100659"/>
                </a:lnTo>
                <a:close/>
              </a:path>
              <a:path extrusionOk="0" h="120000" w="120000">
                <a:moveTo>
                  <a:pt x="12956" y="88381"/>
                </a:moveTo>
                <a:lnTo>
                  <a:pt x="12992" y="88634"/>
                </a:lnTo>
                <a:lnTo>
                  <a:pt x="13155" y="89059"/>
                </a:lnTo>
                <a:lnTo>
                  <a:pt x="13372" y="89500"/>
                </a:lnTo>
                <a:lnTo>
                  <a:pt x="13572" y="89799"/>
                </a:lnTo>
                <a:lnTo>
                  <a:pt x="13551" y="89019"/>
                </a:lnTo>
                <a:lnTo>
                  <a:pt x="13118" y="88457"/>
                </a:lnTo>
                <a:lnTo>
                  <a:pt x="12956" y="88381"/>
                </a:lnTo>
                <a:close/>
              </a:path>
              <a:path extrusionOk="0" h="120000" w="120000">
                <a:moveTo>
                  <a:pt x="15260" y="99557"/>
                </a:moveTo>
                <a:lnTo>
                  <a:pt x="15713" y="100225"/>
                </a:lnTo>
                <a:lnTo>
                  <a:pt x="15726" y="95397"/>
                </a:lnTo>
                <a:lnTo>
                  <a:pt x="15880" y="95216"/>
                </a:lnTo>
                <a:lnTo>
                  <a:pt x="15803" y="93054"/>
                </a:lnTo>
                <a:lnTo>
                  <a:pt x="15579" y="93295"/>
                </a:lnTo>
                <a:lnTo>
                  <a:pt x="15260" y="99557"/>
                </a:lnTo>
                <a:close/>
              </a:path>
              <a:path extrusionOk="0" h="120000" w="120000">
                <a:moveTo>
                  <a:pt x="15190" y="93216"/>
                </a:moveTo>
                <a:lnTo>
                  <a:pt x="14704" y="98759"/>
                </a:lnTo>
                <a:lnTo>
                  <a:pt x="15260" y="99557"/>
                </a:lnTo>
                <a:lnTo>
                  <a:pt x="15579" y="93295"/>
                </a:lnTo>
                <a:lnTo>
                  <a:pt x="15190" y="93216"/>
                </a:lnTo>
                <a:close/>
              </a:path>
              <a:path extrusionOk="0" h="120000" w="120000">
                <a:moveTo>
                  <a:pt x="13738" y="91780"/>
                </a:moveTo>
                <a:lnTo>
                  <a:pt x="13696" y="91866"/>
                </a:lnTo>
                <a:lnTo>
                  <a:pt x="14102" y="97987"/>
                </a:lnTo>
                <a:lnTo>
                  <a:pt x="14011" y="90761"/>
                </a:lnTo>
                <a:lnTo>
                  <a:pt x="13738" y="91780"/>
                </a:lnTo>
                <a:close/>
              </a:path>
              <a:path extrusionOk="0" h="120000" w="120000">
                <a:moveTo>
                  <a:pt x="16114" y="95766"/>
                </a:moveTo>
                <a:lnTo>
                  <a:pt x="15944" y="96183"/>
                </a:lnTo>
                <a:lnTo>
                  <a:pt x="16003" y="99351"/>
                </a:lnTo>
                <a:lnTo>
                  <a:pt x="16307" y="99642"/>
                </a:lnTo>
                <a:lnTo>
                  <a:pt x="16114" y="95766"/>
                </a:lnTo>
                <a:close/>
              </a:path>
              <a:path extrusionOk="0" h="120000" w="120000">
                <a:moveTo>
                  <a:pt x="23587" y="102804"/>
                </a:moveTo>
                <a:lnTo>
                  <a:pt x="23346" y="102905"/>
                </a:lnTo>
                <a:lnTo>
                  <a:pt x="22901" y="102945"/>
                </a:lnTo>
                <a:lnTo>
                  <a:pt x="22646" y="102598"/>
                </a:lnTo>
                <a:lnTo>
                  <a:pt x="22478" y="102270"/>
                </a:lnTo>
                <a:lnTo>
                  <a:pt x="22473" y="99728"/>
                </a:lnTo>
                <a:lnTo>
                  <a:pt x="22567" y="98075"/>
                </a:lnTo>
                <a:lnTo>
                  <a:pt x="22237" y="98774"/>
                </a:lnTo>
                <a:lnTo>
                  <a:pt x="22353" y="99594"/>
                </a:lnTo>
                <a:lnTo>
                  <a:pt x="22418" y="103984"/>
                </a:lnTo>
                <a:lnTo>
                  <a:pt x="22501" y="104816"/>
                </a:lnTo>
                <a:lnTo>
                  <a:pt x="22856" y="106487"/>
                </a:lnTo>
                <a:lnTo>
                  <a:pt x="23393" y="106529"/>
                </a:lnTo>
                <a:lnTo>
                  <a:pt x="23587" y="102804"/>
                </a:lnTo>
                <a:close/>
              </a:path>
              <a:path extrusionOk="0" h="120000" w="120000">
                <a:moveTo>
                  <a:pt x="24057" y="100008"/>
                </a:moveTo>
                <a:lnTo>
                  <a:pt x="23810" y="99708"/>
                </a:lnTo>
                <a:lnTo>
                  <a:pt x="23817" y="100652"/>
                </a:lnTo>
                <a:lnTo>
                  <a:pt x="23838" y="105322"/>
                </a:lnTo>
                <a:lnTo>
                  <a:pt x="23916" y="106278"/>
                </a:lnTo>
                <a:lnTo>
                  <a:pt x="24046" y="101146"/>
                </a:lnTo>
                <a:lnTo>
                  <a:pt x="24089" y="100186"/>
                </a:lnTo>
                <a:lnTo>
                  <a:pt x="24057" y="100008"/>
                </a:lnTo>
                <a:close/>
              </a:path>
              <a:path extrusionOk="0" h="120000" w="120000">
                <a:moveTo>
                  <a:pt x="23377" y="101281"/>
                </a:moveTo>
                <a:lnTo>
                  <a:pt x="23459" y="100981"/>
                </a:lnTo>
                <a:lnTo>
                  <a:pt x="23678" y="100667"/>
                </a:lnTo>
                <a:lnTo>
                  <a:pt x="23817" y="100652"/>
                </a:lnTo>
                <a:lnTo>
                  <a:pt x="23810" y="99708"/>
                </a:lnTo>
                <a:lnTo>
                  <a:pt x="23479" y="100026"/>
                </a:lnTo>
                <a:lnTo>
                  <a:pt x="23377" y="101281"/>
                </a:lnTo>
                <a:close/>
              </a:path>
              <a:path extrusionOk="0" h="120000" w="120000">
                <a:moveTo>
                  <a:pt x="23479" y="100026"/>
                </a:moveTo>
                <a:lnTo>
                  <a:pt x="23225" y="102170"/>
                </a:lnTo>
                <a:lnTo>
                  <a:pt x="23443" y="102325"/>
                </a:lnTo>
                <a:lnTo>
                  <a:pt x="23599" y="102495"/>
                </a:lnTo>
                <a:lnTo>
                  <a:pt x="23587" y="102804"/>
                </a:lnTo>
                <a:lnTo>
                  <a:pt x="23393" y="106529"/>
                </a:lnTo>
                <a:lnTo>
                  <a:pt x="23648" y="105160"/>
                </a:lnTo>
                <a:lnTo>
                  <a:pt x="23655" y="101250"/>
                </a:lnTo>
                <a:lnTo>
                  <a:pt x="23377" y="101281"/>
                </a:lnTo>
                <a:lnTo>
                  <a:pt x="23479" y="100026"/>
                </a:lnTo>
                <a:close/>
              </a:path>
              <a:path extrusionOk="0" h="120000" w="120000">
                <a:moveTo>
                  <a:pt x="23149" y="100531"/>
                </a:moveTo>
                <a:lnTo>
                  <a:pt x="22903" y="100794"/>
                </a:lnTo>
                <a:lnTo>
                  <a:pt x="22983" y="102047"/>
                </a:lnTo>
                <a:lnTo>
                  <a:pt x="23225" y="102170"/>
                </a:lnTo>
                <a:lnTo>
                  <a:pt x="23479" y="100026"/>
                </a:lnTo>
                <a:lnTo>
                  <a:pt x="23149" y="100531"/>
                </a:lnTo>
                <a:close/>
              </a:path>
              <a:path extrusionOk="0" h="120000" w="120000">
                <a:moveTo>
                  <a:pt x="22478" y="102270"/>
                </a:moveTo>
                <a:lnTo>
                  <a:pt x="22566" y="101979"/>
                </a:lnTo>
                <a:lnTo>
                  <a:pt x="22751" y="101978"/>
                </a:lnTo>
                <a:lnTo>
                  <a:pt x="22983" y="102047"/>
                </a:lnTo>
                <a:lnTo>
                  <a:pt x="22903" y="100794"/>
                </a:lnTo>
                <a:lnTo>
                  <a:pt x="22828" y="100386"/>
                </a:lnTo>
                <a:lnTo>
                  <a:pt x="22751" y="100129"/>
                </a:lnTo>
                <a:lnTo>
                  <a:pt x="22598" y="100090"/>
                </a:lnTo>
                <a:lnTo>
                  <a:pt x="22478" y="102270"/>
                </a:lnTo>
                <a:close/>
              </a:path>
              <a:path extrusionOk="0" h="120000" w="120000">
                <a:moveTo>
                  <a:pt x="24317" y="101628"/>
                </a:moveTo>
                <a:lnTo>
                  <a:pt x="24046" y="101146"/>
                </a:lnTo>
                <a:lnTo>
                  <a:pt x="23916" y="106278"/>
                </a:lnTo>
                <a:lnTo>
                  <a:pt x="23907" y="106908"/>
                </a:lnTo>
                <a:lnTo>
                  <a:pt x="23789" y="106540"/>
                </a:lnTo>
                <a:lnTo>
                  <a:pt x="24154" y="108163"/>
                </a:lnTo>
                <a:lnTo>
                  <a:pt x="24106" y="107117"/>
                </a:lnTo>
                <a:lnTo>
                  <a:pt x="24317" y="101628"/>
                </a:lnTo>
                <a:close/>
              </a:path>
              <a:path extrusionOk="0" h="120000" w="120000">
                <a:moveTo>
                  <a:pt x="23393" y="106529"/>
                </a:moveTo>
                <a:lnTo>
                  <a:pt x="23307" y="106718"/>
                </a:lnTo>
                <a:lnTo>
                  <a:pt x="24154" y="108163"/>
                </a:lnTo>
                <a:lnTo>
                  <a:pt x="23789" y="106540"/>
                </a:lnTo>
                <a:lnTo>
                  <a:pt x="23667" y="105762"/>
                </a:lnTo>
                <a:lnTo>
                  <a:pt x="23648" y="105160"/>
                </a:lnTo>
                <a:lnTo>
                  <a:pt x="23393" y="106529"/>
                </a:lnTo>
                <a:close/>
              </a:path>
              <a:path extrusionOk="0" h="120000" w="120000">
                <a:moveTo>
                  <a:pt x="24538" y="102517"/>
                </a:moveTo>
                <a:lnTo>
                  <a:pt x="24675" y="102556"/>
                </a:lnTo>
                <a:lnTo>
                  <a:pt x="24763" y="102745"/>
                </a:lnTo>
                <a:lnTo>
                  <a:pt x="25039" y="101749"/>
                </a:lnTo>
                <a:lnTo>
                  <a:pt x="25074" y="101433"/>
                </a:lnTo>
                <a:lnTo>
                  <a:pt x="24733" y="101692"/>
                </a:lnTo>
                <a:lnTo>
                  <a:pt x="24538" y="102517"/>
                </a:lnTo>
                <a:close/>
              </a:path>
              <a:path extrusionOk="0" h="120000" w="120000">
                <a:moveTo>
                  <a:pt x="24128" y="106959"/>
                </a:moveTo>
                <a:lnTo>
                  <a:pt x="24298" y="106070"/>
                </a:lnTo>
                <a:lnTo>
                  <a:pt x="24402" y="106266"/>
                </a:lnTo>
                <a:lnTo>
                  <a:pt x="24534" y="102811"/>
                </a:lnTo>
                <a:lnTo>
                  <a:pt x="24538" y="102517"/>
                </a:lnTo>
                <a:lnTo>
                  <a:pt x="24317" y="101628"/>
                </a:lnTo>
                <a:lnTo>
                  <a:pt x="24128" y="106959"/>
                </a:lnTo>
                <a:close/>
              </a:path>
              <a:path extrusionOk="0" h="120000" w="120000">
                <a:moveTo>
                  <a:pt x="25203" y="100253"/>
                </a:moveTo>
                <a:lnTo>
                  <a:pt x="25074" y="101433"/>
                </a:lnTo>
                <a:lnTo>
                  <a:pt x="25123" y="101395"/>
                </a:lnTo>
                <a:lnTo>
                  <a:pt x="25319" y="100799"/>
                </a:lnTo>
                <a:lnTo>
                  <a:pt x="25162" y="99991"/>
                </a:lnTo>
                <a:lnTo>
                  <a:pt x="25203" y="100253"/>
                </a:lnTo>
                <a:close/>
              </a:path>
              <a:path extrusionOk="0" h="120000" w="120000">
                <a:moveTo>
                  <a:pt x="23655" y="101250"/>
                </a:moveTo>
                <a:lnTo>
                  <a:pt x="23648" y="105160"/>
                </a:lnTo>
                <a:lnTo>
                  <a:pt x="23838" y="105322"/>
                </a:lnTo>
                <a:lnTo>
                  <a:pt x="23817" y="100652"/>
                </a:lnTo>
                <a:lnTo>
                  <a:pt x="23655" y="101250"/>
                </a:lnTo>
                <a:close/>
              </a:path>
              <a:path extrusionOk="0" h="120000" w="120000">
                <a:moveTo>
                  <a:pt x="22828" y="100386"/>
                </a:moveTo>
                <a:lnTo>
                  <a:pt x="23007" y="98876"/>
                </a:lnTo>
                <a:lnTo>
                  <a:pt x="22956" y="98542"/>
                </a:lnTo>
                <a:lnTo>
                  <a:pt x="22567" y="98075"/>
                </a:lnTo>
                <a:lnTo>
                  <a:pt x="22473" y="99728"/>
                </a:lnTo>
                <a:lnTo>
                  <a:pt x="22652" y="99330"/>
                </a:lnTo>
                <a:lnTo>
                  <a:pt x="22842" y="99322"/>
                </a:lnTo>
                <a:lnTo>
                  <a:pt x="22828" y="100386"/>
                </a:lnTo>
                <a:close/>
              </a:path>
              <a:path extrusionOk="0" h="120000" w="120000">
                <a:moveTo>
                  <a:pt x="6947" y="78837"/>
                </a:moveTo>
                <a:lnTo>
                  <a:pt x="6773" y="78098"/>
                </a:lnTo>
                <a:lnTo>
                  <a:pt x="6822" y="81439"/>
                </a:lnTo>
                <a:lnTo>
                  <a:pt x="7017" y="81131"/>
                </a:lnTo>
                <a:lnTo>
                  <a:pt x="7009" y="80129"/>
                </a:lnTo>
                <a:lnTo>
                  <a:pt x="6947" y="78837"/>
                </a:lnTo>
                <a:close/>
              </a:path>
              <a:path extrusionOk="0" h="120000" w="120000">
                <a:moveTo>
                  <a:pt x="7099" y="78423"/>
                </a:moveTo>
                <a:lnTo>
                  <a:pt x="7010" y="80113"/>
                </a:lnTo>
                <a:lnTo>
                  <a:pt x="7310" y="79768"/>
                </a:lnTo>
                <a:lnTo>
                  <a:pt x="7099" y="78423"/>
                </a:lnTo>
                <a:close/>
              </a:path>
              <a:path extrusionOk="0" h="120000" w="120000">
                <a:moveTo>
                  <a:pt x="7011" y="80127"/>
                </a:moveTo>
                <a:lnTo>
                  <a:pt x="7017" y="81131"/>
                </a:lnTo>
                <a:lnTo>
                  <a:pt x="7028" y="80478"/>
                </a:lnTo>
                <a:lnTo>
                  <a:pt x="7011" y="80127"/>
                </a:lnTo>
                <a:close/>
              </a:path>
              <a:path extrusionOk="0" h="120000" w="120000">
                <a:moveTo>
                  <a:pt x="6199" y="77179"/>
                </a:moveTo>
                <a:lnTo>
                  <a:pt x="6266" y="78969"/>
                </a:lnTo>
                <a:lnTo>
                  <a:pt x="6482" y="79508"/>
                </a:lnTo>
                <a:lnTo>
                  <a:pt x="6618" y="80018"/>
                </a:lnTo>
                <a:lnTo>
                  <a:pt x="6651" y="82077"/>
                </a:lnTo>
                <a:lnTo>
                  <a:pt x="6822" y="81439"/>
                </a:lnTo>
                <a:lnTo>
                  <a:pt x="6773" y="78098"/>
                </a:lnTo>
                <a:lnTo>
                  <a:pt x="6518" y="79192"/>
                </a:lnTo>
                <a:lnTo>
                  <a:pt x="6518" y="77321"/>
                </a:lnTo>
                <a:lnTo>
                  <a:pt x="6199" y="77179"/>
                </a:lnTo>
                <a:close/>
              </a:path>
              <a:path extrusionOk="0" h="120000" w="120000">
                <a:moveTo>
                  <a:pt x="6001" y="76719"/>
                </a:moveTo>
                <a:lnTo>
                  <a:pt x="6199" y="77179"/>
                </a:lnTo>
                <a:lnTo>
                  <a:pt x="6518" y="77321"/>
                </a:lnTo>
                <a:lnTo>
                  <a:pt x="5772" y="76305"/>
                </a:lnTo>
                <a:lnTo>
                  <a:pt x="5931" y="78209"/>
                </a:lnTo>
                <a:lnTo>
                  <a:pt x="6069" y="77384"/>
                </a:lnTo>
                <a:lnTo>
                  <a:pt x="6001" y="76719"/>
                </a:lnTo>
                <a:close/>
              </a:path>
              <a:path extrusionOk="0" h="120000" w="120000">
                <a:moveTo>
                  <a:pt x="4918" y="76072"/>
                </a:moveTo>
                <a:lnTo>
                  <a:pt x="5014" y="76716"/>
                </a:lnTo>
                <a:lnTo>
                  <a:pt x="5090" y="77066"/>
                </a:lnTo>
                <a:lnTo>
                  <a:pt x="5320" y="77263"/>
                </a:lnTo>
                <a:lnTo>
                  <a:pt x="5669" y="77639"/>
                </a:lnTo>
                <a:lnTo>
                  <a:pt x="5931" y="78209"/>
                </a:lnTo>
                <a:lnTo>
                  <a:pt x="5772" y="76305"/>
                </a:lnTo>
                <a:lnTo>
                  <a:pt x="5395" y="76947"/>
                </a:lnTo>
                <a:lnTo>
                  <a:pt x="5189" y="75785"/>
                </a:lnTo>
                <a:lnTo>
                  <a:pt x="5201" y="75383"/>
                </a:lnTo>
                <a:lnTo>
                  <a:pt x="4918" y="76072"/>
                </a:lnTo>
                <a:close/>
              </a:path>
              <a:path extrusionOk="0" h="120000" w="120000">
                <a:moveTo>
                  <a:pt x="1647" y="62095"/>
                </a:moveTo>
                <a:lnTo>
                  <a:pt x="1604" y="64790"/>
                </a:lnTo>
                <a:lnTo>
                  <a:pt x="1570" y="65400"/>
                </a:lnTo>
                <a:lnTo>
                  <a:pt x="1545" y="65476"/>
                </a:lnTo>
                <a:lnTo>
                  <a:pt x="1489" y="66131"/>
                </a:lnTo>
                <a:lnTo>
                  <a:pt x="1304" y="69321"/>
                </a:lnTo>
                <a:lnTo>
                  <a:pt x="1484" y="70811"/>
                </a:lnTo>
                <a:lnTo>
                  <a:pt x="1567" y="72267"/>
                </a:lnTo>
                <a:lnTo>
                  <a:pt x="1498" y="69693"/>
                </a:lnTo>
                <a:lnTo>
                  <a:pt x="1430" y="69556"/>
                </a:lnTo>
                <a:lnTo>
                  <a:pt x="1498" y="69693"/>
                </a:lnTo>
                <a:lnTo>
                  <a:pt x="1567" y="72267"/>
                </a:lnTo>
                <a:lnTo>
                  <a:pt x="1722" y="73613"/>
                </a:lnTo>
                <a:lnTo>
                  <a:pt x="1647" y="62095"/>
                </a:lnTo>
                <a:close/>
              </a:path>
              <a:path extrusionOk="0" h="120000" w="120000">
                <a:moveTo>
                  <a:pt x="4429" y="45477"/>
                </a:moveTo>
                <a:lnTo>
                  <a:pt x="4544" y="45872"/>
                </a:lnTo>
                <a:lnTo>
                  <a:pt x="4549" y="36746"/>
                </a:lnTo>
                <a:lnTo>
                  <a:pt x="4195" y="37621"/>
                </a:lnTo>
                <a:lnTo>
                  <a:pt x="4079" y="38273"/>
                </a:lnTo>
                <a:lnTo>
                  <a:pt x="3953" y="39009"/>
                </a:lnTo>
                <a:lnTo>
                  <a:pt x="3520" y="40240"/>
                </a:lnTo>
                <a:lnTo>
                  <a:pt x="3391" y="40259"/>
                </a:lnTo>
                <a:lnTo>
                  <a:pt x="3258" y="40462"/>
                </a:lnTo>
                <a:lnTo>
                  <a:pt x="3368" y="40914"/>
                </a:lnTo>
                <a:lnTo>
                  <a:pt x="3428" y="41663"/>
                </a:lnTo>
                <a:lnTo>
                  <a:pt x="3647" y="47859"/>
                </a:lnTo>
                <a:lnTo>
                  <a:pt x="4079" y="47375"/>
                </a:lnTo>
                <a:lnTo>
                  <a:pt x="4174" y="38709"/>
                </a:lnTo>
                <a:lnTo>
                  <a:pt x="4301" y="38312"/>
                </a:lnTo>
                <a:lnTo>
                  <a:pt x="4465" y="37978"/>
                </a:lnTo>
                <a:lnTo>
                  <a:pt x="4429" y="45477"/>
                </a:lnTo>
                <a:close/>
              </a:path>
              <a:path extrusionOk="0" h="120000" w="120000">
                <a:moveTo>
                  <a:pt x="3580" y="49798"/>
                </a:moveTo>
                <a:lnTo>
                  <a:pt x="3553" y="49059"/>
                </a:lnTo>
                <a:lnTo>
                  <a:pt x="3647" y="47859"/>
                </a:lnTo>
                <a:lnTo>
                  <a:pt x="3392" y="47031"/>
                </a:lnTo>
                <a:lnTo>
                  <a:pt x="2970" y="45307"/>
                </a:lnTo>
                <a:lnTo>
                  <a:pt x="3064" y="44603"/>
                </a:lnTo>
                <a:lnTo>
                  <a:pt x="2926" y="45009"/>
                </a:lnTo>
                <a:lnTo>
                  <a:pt x="2963" y="45300"/>
                </a:lnTo>
                <a:lnTo>
                  <a:pt x="3063" y="46087"/>
                </a:lnTo>
                <a:lnTo>
                  <a:pt x="3517" y="47739"/>
                </a:lnTo>
                <a:lnTo>
                  <a:pt x="3535" y="49246"/>
                </a:lnTo>
                <a:lnTo>
                  <a:pt x="3580" y="49798"/>
                </a:lnTo>
                <a:close/>
              </a:path>
              <a:path extrusionOk="0" h="120000" w="120000">
                <a:moveTo>
                  <a:pt x="3729" y="49329"/>
                </a:moveTo>
                <a:lnTo>
                  <a:pt x="3894" y="48613"/>
                </a:lnTo>
                <a:lnTo>
                  <a:pt x="3864" y="48564"/>
                </a:lnTo>
                <a:lnTo>
                  <a:pt x="3647" y="47859"/>
                </a:lnTo>
                <a:lnTo>
                  <a:pt x="3553" y="49059"/>
                </a:lnTo>
                <a:lnTo>
                  <a:pt x="3729" y="49329"/>
                </a:lnTo>
                <a:close/>
              </a:path>
              <a:path extrusionOk="0" h="120000" w="120000">
                <a:moveTo>
                  <a:pt x="2763" y="50713"/>
                </a:moveTo>
                <a:lnTo>
                  <a:pt x="2885" y="50145"/>
                </a:lnTo>
                <a:lnTo>
                  <a:pt x="3078" y="50135"/>
                </a:lnTo>
                <a:lnTo>
                  <a:pt x="3125" y="48483"/>
                </a:lnTo>
                <a:lnTo>
                  <a:pt x="3535" y="49246"/>
                </a:lnTo>
                <a:lnTo>
                  <a:pt x="3517" y="47739"/>
                </a:lnTo>
                <a:lnTo>
                  <a:pt x="3063" y="46087"/>
                </a:lnTo>
                <a:lnTo>
                  <a:pt x="2963" y="45300"/>
                </a:lnTo>
                <a:lnTo>
                  <a:pt x="2763" y="50713"/>
                </a:lnTo>
                <a:close/>
              </a:path>
              <a:path extrusionOk="0" h="120000" w="120000">
                <a:moveTo>
                  <a:pt x="2588" y="51689"/>
                </a:moveTo>
                <a:lnTo>
                  <a:pt x="2752" y="51038"/>
                </a:lnTo>
                <a:lnTo>
                  <a:pt x="2852" y="52324"/>
                </a:lnTo>
                <a:lnTo>
                  <a:pt x="2966" y="52356"/>
                </a:lnTo>
                <a:lnTo>
                  <a:pt x="3029" y="51263"/>
                </a:lnTo>
                <a:lnTo>
                  <a:pt x="2763" y="50713"/>
                </a:lnTo>
                <a:lnTo>
                  <a:pt x="2588" y="51689"/>
                </a:lnTo>
                <a:close/>
              </a:path>
              <a:path extrusionOk="0" h="120000" w="120000">
                <a:moveTo>
                  <a:pt x="2763" y="50713"/>
                </a:moveTo>
                <a:lnTo>
                  <a:pt x="2963" y="45300"/>
                </a:lnTo>
                <a:lnTo>
                  <a:pt x="2502" y="52696"/>
                </a:lnTo>
                <a:lnTo>
                  <a:pt x="2888" y="53874"/>
                </a:lnTo>
                <a:lnTo>
                  <a:pt x="2913" y="53577"/>
                </a:lnTo>
                <a:lnTo>
                  <a:pt x="2673" y="52709"/>
                </a:lnTo>
                <a:lnTo>
                  <a:pt x="2588" y="51689"/>
                </a:lnTo>
                <a:lnTo>
                  <a:pt x="2763" y="50713"/>
                </a:lnTo>
                <a:close/>
              </a:path>
              <a:path extrusionOk="0" h="120000" w="120000">
                <a:moveTo>
                  <a:pt x="1925" y="54726"/>
                </a:moveTo>
                <a:lnTo>
                  <a:pt x="1935" y="55184"/>
                </a:lnTo>
                <a:lnTo>
                  <a:pt x="2078" y="55296"/>
                </a:lnTo>
                <a:lnTo>
                  <a:pt x="2306" y="54487"/>
                </a:lnTo>
                <a:lnTo>
                  <a:pt x="2502" y="52696"/>
                </a:lnTo>
                <a:lnTo>
                  <a:pt x="2963" y="45300"/>
                </a:lnTo>
                <a:lnTo>
                  <a:pt x="2295" y="44584"/>
                </a:lnTo>
                <a:lnTo>
                  <a:pt x="1955" y="45631"/>
                </a:lnTo>
                <a:lnTo>
                  <a:pt x="1925" y="54726"/>
                </a:lnTo>
                <a:close/>
              </a:path>
              <a:path extrusionOk="0" h="120000" w="120000">
                <a:moveTo>
                  <a:pt x="3580" y="49798"/>
                </a:moveTo>
                <a:lnTo>
                  <a:pt x="3535" y="49246"/>
                </a:lnTo>
                <a:lnTo>
                  <a:pt x="3178" y="49605"/>
                </a:lnTo>
                <a:lnTo>
                  <a:pt x="3125" y="48483"/>
                </a:lnTo>
                <a:lnTo>
                  <a:pt x="3078" y="50135"/>
                </a:lnTo>
                <a:lnTo>
                  <a:pt x="3182" y="51160"/>
                </a:lnTo>
                <a:lnTo>
                  <a:pt x="3329" y="49817"/>
                </a:lnTo>
                <a:lnTo>
                  <a:pt x="3580" y="49798"/>
                </a:lnTo>
                <a:close/>
              </a:path>
              <a:path extrusionOk="0" h="120000" w="120000">
                <a:moveTo>
                  <a:pt x="3029" y="51263"/>
                </a:moveTo>
                <a:lnTo>
                  <a:pt x="2966" y="52356"/>
                </a:lnTo>
                <a:lnTo>
                  <a:pt x="3182" y="51160"/>
                </a:lnTo>
                <a:lnTo>
                  <a:pt x="3078" y="50135"/>
                </a:lnTo>
                <a:lnTo>
                  <a:pt x="3029" y="51263"/>
                </a:lnTo>
                <a:close/>
              </a:path>
              <a:path extrusionOk="0" h="120000" w="120000">
                <a:moveTo>
                  <a:pt x="2930" y="52335"/>
                </a:moveTo>
                <a:lnTo>
                  <a:pt x="2852" y="52324"/>
                </a:lnTo>
                <a:lnTo>
                  <a:pt x="2923" y="52596"/>
                </a:lnTo>
                <a:lnTo>
                  <a:pt x="2952" y="52432"/>
                </a:lnTo>
                <a:lnTo>
                  <a:pt x="2930" y="52335"/>
                </a:lnTo>
                <a:close/>
              </a:path>
              <a:path extrusionOk="0" h="120000" w="120000">
                <a:moveTo>
                  <a:pt x="3064" y="44603"/>
                </a:moveTo>
                <a:lnTo>
                  <a:pt x="3392" y="47031"/>
                </a:lnTo>
                <a:lnTo>
                  <a:pt x="3428" y="41663"/>
                </a:lnTo>
                <a:lnTo>
                  <a:pt x="3141" y="42755"/>
                </a:lnTo>
                <a:lnTo>
                  <a:pt x="2842" y="41843"/>
                </a:lnTo>
                <a:lnTo>
                  <a:pt x="2624" y="42043"/>
                </a:lnTo>
                <a:lnTo>
                  <a:pt x="2598" y="43055"/>
                </a:lnTo>
                <a:lnTo>
                  <a:pt x="2749" y="43993"/>
                </a:lnTo>
                <a:lnTo>
                  <a:pt x="3059" y="43974"/>
                </a:lnTo>
                <a:lnTo>
                  <a:pt x="3238" y="44701"/>
                </a:lnTo>
                <a:lnTo>
                  <a:pt x="3266" y="44957"/>
                </a:lnTo>
                <a:lnTo>
                  <a:pt x="3064" y="44603"/>
                </a:lnTo>
                <a:close/>
              </a:path>
              <a:path extrusionOk="0" h="120000" w="120000">
                <a:moveTo>
                  <a:pt x="2336" y="75502"/>
                </a:moveTo>
                <a:lnTo>
                  <a:pt x="2350" y="67010"/>
                </a:lnTo>
                <a:lnTo>
                  <a:pt x="2387" y="66459"/>
                </a:lnTo>
                <a:lnTo>
                  <a:pt x="2551" y="66826"/>
                </a:lnTo>
                <a:lnTo>
                  <a:pt x="2559" y="66229"/>
                </a:lnTo>
                <a:lnTo>
                  <a:pt x="2578" y="65373"/>
                </a:lnTo>
                <a:lnTo>
                  <a:pt x="2539" y="65303"/>
                </a:lnTo>
                <a:lnTo>
                  <a:pt x="2436" y="65803"/>
                </a:lnTo>
                <a:lnTo>
                  <a:pt x="2286" y="65950"/>
                </a:lnTo>
                <a:lnTo>
                  <a:pt x="2336" y="75502"/>
                </a:lnTo>
                <a:close/>
              </a:path>
              <a:path extrusionOk="0" h="120000" w="120000">
                <a:moveTo>
                  <a:pt x="2132" y="63132"/>
                </a:moveTo>
                <a:lnTo>
                  <a:pt x="2024" y="68285"/>
                </a:lnTo>
                <a:lnTo>
                  <a:pt x="2181" y="73223"/>
                </a:lnTo>
                <a:lnTo>
                  <a:pt x="2195" y="73341"/>
                </a:lnTo>
                <a:lnTo>
                  <a:pt x="2336" y="75502"/>
                </a:lnTo>
                <a:lnTo>
                  <a:pt x="2286" y="65950"/>
                </a:lnTo>
                <a:lnTo>
                  <a:pt x="2106" y="64822"/>
                </a:lnTo>
                <a:lnTo>
                  <a:pt x="2132" y="63132"/>
                </a:lnTo>
                <a:close/>
              </a:path>
              <a:path extrusionOk="0" h="120000" w="120000">
                <a:moveTo>
                  <a:pt x="2365" y="59585"/>
                </a:moveTo>
                <a:lnTo>
                  <a:pt x="2218" y="58559"/>
                </a:lnTo>
                <a:lnTo>
                  <a:pt x="2048" y="57710"/>
                </a:lnTo>
                <a:lnTo>
                  <a:pt x="1860" y="57523"/>
                </a:lnTo>
                <a:lnTo>
                  <a:pt x="1897" y="73410"/>
                </a:lnTo>
                <a:lnTo>
                  <a:pt x="2181" y="73223"/>
                </a:lnTo>
                <a:lnTo>
                  <a:pt x="2024" y="68285"/>
                </a:lnTo>
                <a:lnTo>
                  <a:pt x="1996" y="68608"/>
                </a:lnTo>
                <a:lnTo>
                  <a:pt x="1949" y="68066"/>
                </a:lnTo>
                <a:lnTo>
                  <a:pt x="1918" y="61071"/>
                </a:lnTo>
                <a:lnTo>
                  <a:pt x="1927" y="59412"/>
                </a:lnTo>
                <a:lnTo>
                  <a:pt x="2142" y="60135"/>
                </a:lnTo>
                <a:lnTo>
                  <a:pt x="2365" y="59585"/>
                </a:lnTo>
                <a:close/>
              </a:path>
              <a:path extrusionOk="0" h="120000" w="120000">
                <a:moveTo>
                  <a:pt x="2951" y="77829"/>
                </a:moveTo>
                <a:lnTo>
                  <a:pt x="2953" y="70941"/>
                </a:lnTo>
                <a:lnTo>
                  <a:pt x="2698" y="68291"/>
                </a:lnTo>
                <a:lnTo>
                  <a:pt x="2703" y="67040"/>
                </a:lnTo>
                <a:lnTo>
                  <a:pt x="2958" y="66572"/>
                </a:lnTo>
                <a:lnTo>
                  <a:pt x="3004" y="65440"/>
                </a:lnTo>
                <a:lnTo>
                  <a:pt x="2713" y="65418"/>
                </a:lnTo>
                <a:lnTo>
                  <a:pt x="2601" y="68373"/>
                </a:lnTo>
                <a:lnTo>
                  <a:pt x="2821" y="76657"/>
                </a:lnTo>
                <a:lnTo>
                  <a:pt x="2951" y="77829"/>
                </a:lnTo>
                <a:close/>
              </a:path>
              <a:path extrusionOk="0" h="120000" w="120000">
                <a:moveTo>
                  <a:pt x="2438" y="68738"/>
                </a:moveTo>
                <a:lnTo>
                  <a:pt x="2490" y="68246"/>
                </a:lnTo>
                <a:lnTo>
                  <a:pt x="2601" y="68373"/>
                </a:lnTo>
                <a:lnTo>
                  <a:pt x="2713" y="65418"/>
                </a:lnTo>
                <a:lnTo>
                  <a:pt x="2559" y="66229"/>
                </a:lnTo>
                <a:lnTo>
                  <a:pt x="2551" y="66826"/>
                </a:lnTo>
                <a:lnTo>
                  <a:pt x="2438" y="68738"/>
                </a:lnTo>
                <a:close/>
              </a:path>
              <a:path extrusionOk="0" h="120000" w="120000">
                <a:moveTo>
                  <a:pt x="2438" y="68738"/>
                </a:moveTo>
                <a:lnTo>
                  <a:pt x="2551" y="66826"/>
                </a:lnTo>
                <a:lnTo>
                  <a:pt x="2350" y="67010"/>
                </a:lnTo>
                <a:lnTo>
                  <a:pt x="2821" y="76657"/>
                </a:lnTo>
                <a:lnTo>
                  <a:pt x="2601" y="68373"/>
                </a:lnTo>
                <a:lnTo>
                  <a:pt x="2438" y="68738"/>
                </a:lnTo>
                <a:close/>
              </a:path>
              <a:path extrusionOk="0" h="120000" w="120000">
                <a:moveTo>
                  <a:pt x="2703" y="67040"/>
                </a:moveTo>
                <a:lnTo>
                  <a:pt x="2698" y="68291"/>
                </a:lnTo>
                <a:lnTo>
                  <a:pt x="2789" y="68156"/>
                </a:lnTo>
                <a:lnTo>
                  <a:pt x="3117" y="67593"/>
                </a:lnTo>
                <a:lnTo>
                  <a:pt x="3041" y="67267"/>
                </a:lnTo>
                <a:lnTo>
                  <a:pt x="2852" y="67272"/>
                </a:lnTo>
                <a:lnTo>
                  <a:pt x="2703" y="67235"/>
                </a:lnTo>
                <a:lnTo>
                  <a:pt x="2703" y="67040"/>
                </a:lnTo>
                <a:close/>
              </a:path>
              <a:path extrusionOk="0" h="120000" w="120000">
                <a:moveTo>
                  <a:pt x="4438" y="75023"/>
                </a:moveTo>
                <a:lnTo>
                  <a:pt x="4345" y="74720"/>
                </a:lnTo>
                <a:lnTo>
                  <a:pt x="4258" y="74796"/>
                </a:lnTo>
                <a:lnTo>
                  <a:pt x="4015" y="73641"/>
                </a:lnTo>
                <a:lnTo>
                  <a:pt x="4019" y="72445"/>
                </a:lnTo>
                <a:lnTo>
                  <a:pt x="4057" y="72089"/>
                </a:lnTo>
                <a:lnTo>
                  <a:pt x="3908" y="72060"/>
                </a:lnTo>
                <a:lnTo>
                  <a:pt x="3953" y="79401"/>
                </a:lnTo>
                <a:lnTo>
                  <a:pt x="4242" y="78878"/>
                </a:lnTo>
                <a:lnTo>
                  <a:pt x="4519" y="79724"/>
                </a:lnTo>
                <a:lnTo>
                  <a:pt x="4438" y="75023"/>
                </a:lnTo>
                <a:close/>
              </a:path>
              <a:path extrusionOk="0" h="120000" w="120000">
                <a:moveTo>
                  <a:pt x="3449" y="69760"/>
                </a:moveTo>
                <a:lnTo>
                  <a:pt x="3315" y="70306"/>
                </a:lnTo>
                <a:lnTo>
                  <a:pt x="3394" y="79248"/>
                </a:lnTo>
                <a:lnTo>
                  <a:pt x="3662" y="80082"/>
                </a:lnTo>
                <a:lnTo>
                  <a:pt x="3953" y="79401"/>
                </a:lnTo>
                <a:lnTo>
                  <a:pt x="3908" y="72060"/>
                </a:lnTo>
                <a:lnTo>
                  <a:pt x="3473" y="71096"/>
                </a:lnTo>
                <a:lnTo>
                  <a:pt x="3338" y="70515"/>
                </a:lnTo>
                <a:lnTo>
                  <a:pt x="3449" y="69760"/>
                </a:lnTo>
                <a:close/>
              </a:path>
              <a:path extrusionOk="0" h="120000" w="120000">
                <a:moveTo>
                  <a:pt x="3307" y="78221"/>
                </a:moveTo>
                <a:lnTo>
                  <a:pt x="3394" y="79248"/>
                </a:lnTo>
                <a:lnTo>
                  <a:pt x="3315" y="70306"/>
                </a:lnTo>
                <a:lnTo>
                  <a:pt x="3182" y="70853"/>
                </a:lnTo>
                <a:lnTo>
                  <a:pt x="2953" y="70941"/>
                </a:lnTo>
                <a:lnTo>
                  <a:pt x="2951" y="77829"/>
                </a:lnTo>
                <a:lnTo>
                  <a:pt x="3307" y="78221"/>
                </a:lnTo>
                <a:close/>
              </a:path>
              <a:path extrusionOk="0" h="120000" w="120000">
                <a:moveTo>
                  <a:pt x="4002" y="70618"/>
                </a:moveTo>
                <a:lnTo>
                  <a:pt x="3851" y="70009"/>
                </a:lnTo>
                <a:lnTo>
                  <a:pt x="3549" y="68855"/>
                </a:lnTo>
                <a:lnTo>
                  <a:pt x="3449" y="69760"/>
                </a:lnTo>
                <a:lnTo>
                  <a:pt x="3338" y="70515"/>
                </a:lnTo>
                <a:lnTo>
                  <a:pt x="4002" y="70618"/>
                </a:lnTo>
                <a:close/>
              </a:path>
              <a:path extrusionOk="0" h="120000" w="120000">
                <a:moveTo>
                  <a:pt x="732" y="59570"/>
                </a:moveTo>
                <a:lnTo>
                  <a:pt x="391" y="61493"/>
                </a:lnTo>
                <a:lnTo>
                  <a:pt x="453" y="62305"/>
                </a:lnTo>
                <a:lnTo>
                  <a:pt x="835" y="63565"/>
                </a:lnTo>
                <a:lnTo>
                  <a:pt x="794" y="52533"/>
                </a:lnTo>
                <a:lnTo>
                  <a:pt x="719" y="53322"/>
                </a:lnTo>
                <a:lnTo>
                  <a:pt x="605" y="53617"/>
                </a:lnTo>
                <a:lnTo>
                  <a:pt x="585" y="59108"/>
                </a:lnTo>
                <a:lnTo>
                  <a:pt x="732" y="59570"/>
                </a:lnTo>
                <a:close/>
              </a:path>
              <a:path extrusionOk="0" h="120000" w="120000">
                <a:moveTo>
                  <a:pt x="306" y="56846"/>
                </a:moveTo>
                <a:lnTo>
                  <a:pt x="336" y="58447"/>
                </a:lnTo>
                <a:lnTo>
                  <a:pt x="448" y="59611"/>
                </a:lnTo>
                <a:lnTo>
                  <a:pt x="585" y="59108"/>
                </a:lnTo>
                <a:lnTo>
                  <a:pt x="605" y="53617"/>
                </a:lnTo>
                <a:lnTo>
                  <a:pt x="508" y="54271"/>
                </a:lnTo>
                <a:lnTo>
                  <a:pt x="487" y="56135"/>
                </a:lnTo>
                <a:lnTo>
                  <a:pt x="419" y="56043"/>
                </a:lnTo>
                <a:lnTo>
                  <a:pt x="306" y="56846"/>
                </a:lnTo>
                <a:close/>
              </a:path>
              <a:path extrusionOk="0" h="120000" w="120000">
                <a:moveTo>
                  <a:pt x="1214" y="51201"/>
                </a:moveTo>
                <a:lnTo>
                  <a:pt x="1108" y="50948"/>
                </a:lnTo>
                <a:lnTo>
                  <a:pt x="973" y="50643"/>
                </a:lnTo>
                <a:lnTo>
                  <a:pt x="796" y="51411"/>
                </a:lnTo>
                <a:lnTo>
                  <a:pt x="835" y="63565"/>
                </a:lnTo>
                <a:lnTo>
                  <a:pt x="755" y="64226"/>
                </a:lnTo>
                <a:lnTo>
                  <a:pt x="388" y="63731"/>
                </a:lnTo>
                <a:lnTo>
                  <a:pt x="359" y="64373"/>
                </a:lnTo>
                <a:lnTo>
                  <a:pt x="545" y="65411"/>
                </a:lnTo>
                <a:lnTo>
                  <a:pt x="908" y="65326"/>
                </a:lnTo>
                <a:lnTo>
                  <a:pt x="916" y="53869"/>
                </a:lnTo>
                <a:lnTo>
                  <a:pt x="930" y="52802"/>
                </a:lnTo>
                <a:lnTo>
                  <a:pt x="1128" y="51986"/>
                </a:lnTo>
                <a:lnTo>
                  <a:pt x="1214" y="51201"/>
                </a:lnTo>
                <a:close/>
              </a:path>
              <a:path extrusionOk="0" h="120000" w="120000">
                <a:moveTo>
                  <a:pt x="1556" y="65347"/>
                </a:moveTo>
                <a:lnTo>
                  <a:pt x="1446" y="64940"/>
                </a:lnTo>
                <a:lnTo>
                  <a:pt x="1498" y="65617"/>
                </a:lnTo>
                <a:lnTo>
                  <a:pt x="1545" y="65476"/>
                </a:lnTo>
                <a:lnTo>
                  <a:pt x="1556" y="65347"/>
                </a:lnTo>
                <a:close/>
              </a:path>
              <a:path extrusionOk="0" h="120000" w="120000">
                <a:moveTo>
                  <a:pt x="1162" y="52829"/>
                </a:moveTo>
                <a:lnTo>
                  <a:pt x="1179" y="54891"/>
                </a:lnTo>
                <a:lnTo>
                  <a:pt x="1282" y="64704"/>
                </a:lnTo>
                <a:lnTo>
                  <a:pt x="1501" y="64134"/>
                </a:lnTo>
                <a:lnTo>
                  <a:pt x="1604" y="64790"/>
                </a:lnTo>
                <a:lnTo>
                  <a:pt x="1647" y="62095"/>
                </a:lnTo>
                <a:lnTo>
                  <a:pt x="1534" y="62045"/>
                </a:lnTo>
                <a:lnTo>
                  <a:pt x="1417" y="60138"/>
                </a:lnTo>
                <a:lnTo>
                  <a:pt x="1325" y="52330"/>
                </a:lnTo>
                <a:lnTo>
                  <a:pt x="1162" y="52829"/>
                </a:lnTo>
                <a:close/>
              </a:path>
              <a:path extrusionOk="0" h="120000" w="120000">
                <a:moveTo>
                  <a:pt x="908" y="65326"/>
                </a:moveTo>
                <a:lnTo>
                  <a:pt x="1282" y="64704"/>
                </a:lnTo>
                <a:lnTo>
                  <a:pt x="997" y="55270"/>
                </a:lnTo>
                <a:lnTo>
                  <a:pt x="1179" y="54891"/>
                </a:lnTo>
                <a:lnTo>
                  <a:pt x="1162" y="52829"/>
                </a:lnTo>
                <a:lnTo>
                  <a:pt x="1009" y="53610"/>
                </a:lnTo>
                <a:lnTo>
                  <a:pt x="916" y="53869"/>
                </a:lnTo>
                <a:lnTo>
                  <a:pt x="908" y="65326"/>
                </a:lnTo>
                <a:close/>
              </a:path>
              <a:path extrusionOk="0" h="120000" w="120000">
                <a:moveTo>
                  <a:pt x="1225" y="48560"/>
                </a:moveTo>
                <a:lnTo>
                  <a:pt x="1581" y="48076"/>
                </a:lnTo>
                <a:lnTo>
                  <a:pt x="1620" y="47434"/>
                </a:lnTo>
                <a:lnTo>
                  <a:pt x="1750" y="47778"/>
                </a:lnTo>
                <a:lnTo>
                  <a:pt x="1742" y="56215"/>
                </a:lnTo>
                <a:lnTo>
                  <a:pt x="1925" y="54726"/>
                </a:lnTo>
                <a:lnTo>
                  <a:pt x="1803" y="46814"/>
                </a:lnTo>
                <a:lnTo>
                  <a:pt x="1439" y="46888"/>
                </a:lnTo>
                <a:lnTo>
                  <a:pt x="1225" y="48560"/>
                </a:lnTo>
                <a:close/>
              </a:path>
              <a:path extrusionOk="0" h="120000" w="120000">
                <a:moveTo>
                  <a:pt x="2794" y="54240"/>
                </a:moveTo>
                <a:lnTo>
                  <a:pt x="2502" y="52696"/>
                </a:lnTo>
                <a:lnTo>
                  <a:pt x="2509" y="53861"/>
                </a:lnTo>
                <a:lnTo>
                  <a:pt x="2575" y="54526"/>
                </a:lnTo>
                <a:lnTo>
                  <a:pt x="2856" y="54262"/>
                </a:lnTo>
                <a:lnTo>
                  <a:pt x="2862" y="54179"/>
                </a:lnTo>
                <a:lnTo>
                  <a:pt x="2794" y="54240"/>
                </a:lnTo>
                <a:close/>
              </a:path>
              <a:path extrusionOk="0" h="120000" w="120000">
                <a:moveTo>
                  <a:pt x="1924" y="46179"/>
                </a:moveTo>
                <a:lnTo>
                  <a:pt x="1803" y="46814"/>
                </a:lnTo>
                <a:lnTo>
                  <a:pt x="1925" y="54726"/>
                </a:lnTo>
                <a:lnTo>
                  <a:pt x="1955" y="45631"/>
                </a:lnTo>
                <a:lnTo>
                  <a:pt x="1924" y="46179"/>
                </a:lnTo>
                <a:close/>
              </a:path>
              <a:path extrusionOk="0" h="120000" w="120000">
                <a:moveTo>
                  <a:pt x="1722" y="47885"/>
                </a:moveTo>
                <a:lnTo>
                  <a:pt x="1327" y="49796"/>
                </a:lnTo>
                <a:lnTo>
                  <a:pt x="1441" y="51219"/>
                </a:lnTo>
                <a:lnTo>
                  <a:pt x="1631" y="51300"/>
                </a:lnTo>
                <a:lnTo>
                  <a:pt x="1718" y="60991"/>
                </a:lnTo>
                <a:lnTo>
                  <a:pt x="1742" y="56215"/>
                </a:lnTo>
                <a:lnTo>
                  <a:pt x="1750" y="47778"/>
                </a:lnTo>
                <a:lnTo>
                  <a:pt x="1654" y="47976"/>
                </a:lnTo>
                <a:lnTo>
                  <a:pt x="1722" y="47885"/>
                </a:lnTo>
                <a:close/>
              </a:path>
              <a:path extrusionOk="0" h="120000" w="120000">
                <a:moveTo>
                  <a:pt x="1860" y="57523"/>
                </a:moveTo>
                <a:lnTo>
                  <a:pt x="2056" y="57685"/>
                </a:lnTo>
                <a:lnTo>
                  <a:pt x="1874" y="56660"/>
                </a:lnTo>
                <a:lnTo>
                  <a:pt x="1742" y="56215"/>
                </a:lnTo>
                <a:lnTo>
                  <a:pt x="1813" y="61816"/>
                </a:lnTo>
                <a:lnTo>
                  <a:pt x="1897" y="73410"/>
                </a:lnTo>
                <a:lnTo>
                  <a:pt x="1860" y="57523"/>
                </a:lnTo>
                <a:close/>
              </a:path>
              <a:path extrusionOk="0" h="120000" w="120000">
                <a:moveTo>
                  <a:pt x="1441" y="51219"/>
                </a:moveTo>
                <a:lnTo>
                  <a:pt x="1327" y="49796"/>
                </a:lnTo>
                <a:lnTo>
                  <a:pt x="1307" y="50273"/>
                </a:lnTo>
                <a:lnTo>
                  <a:pt x="1214" y="51201"/>
                </a:lnTo>
                <a:lnTo>
                  <a:pt x="1128" y="51986"/>
                </a:lnTo>
                <a:lnTo>
                  <a:pt x="1441" y="51219"/>
                </a:lnTo>
                <a:close/>
              </a:path>
              <a:path extrusionOk="0" h="120000" w="120000">
                <a:moveTo>
                  <a:pt x="1722" y="73613"/>
                </a:moveTo>
                <a:lnTo>
                  <a:pt x="1897" y="73410"/>
                </a:lnTo>
                <a:lnTo>
                  <a:pt x="1813" y="61816"/>
                </a:lnTo>
                <a:lnTo>
                  <a:pt x="1691" y="61506"/>
                </a:lnTo>
                <a:lnTo>
                  <a:pt x="1647" y="62095"/>
                </a:lnTo>
                <a:lnTo>
                  <a:pt x="1722" y="73613"/>
                </a:lnTo>
                <a:close/>
              </a:path>
              <a:path extrusionOk="0" h="120000" w="120000">
                <a:moveTo>
                  <a:pt x="1484" y="70811"/>
                </a:moveTo>
                <a:lnTo>
                  <a:pt x="1304" y="69321"/>
                </a:lnTo>
                <a:lnTo>
                  <a:pt x="1195" y="66540"/>
                </a:lnTo>
                <a:lnTo>
                  <a:pt x="1050" y="65522"/>
                </a:lnTo>
                <a:lnTo>
                  <a:pt x="768" y="66579"/>
                </a:lnTo>
                <a:lnTo>
                  <a:pt x="689" y="67572"/>
                </a:lnTo>
                <a:lnTo>
                  <a:pt x="997" y="67880"/>
                </a:lnTo>
                <a:lnTo>
                  <a:pt x="1116" y="68689"/>
                </a:lnTo>
                <a:lnTo>
                  <a:pt x="1129" y="70467"/>
                </a:lnTo>
                <a:lnTo>
                  <a:pt x="1484" y="70811"/>
                </a:lnTo>
                <a:close/>
              </a:path>
              <a:path extrusionOk="0" h="120000" w="120000">
                <a:moveTo>
                  <a:pt x="2390" y="61891"/>
                </a:moveTo>
                <a:lnTo>
                  <a:pt x="2557" y="61221"/>
                </a:lnTo>
                <a:lnTo>
                  <a:pt x="2230" y="61074"/>
                </a:lnTo>
                <a:lnTo>
                  <a:pt x="2056" y="62156"/>
                </a:lnTo>
                <a:lnTo>
                  <a:pt x="2199" y="62043"/>
                </a:lnTo>
                <a:lnTo>
                  <a:pt x="2129" y="62001"/>
                </a:lnTo>
                <a:lnTo>
                  <a:pt x="2313" y="61952"/>
                </a:lnTo>
                <a:lnTo>
                  <a:pt x="2390" y="61891"/>
                </a:lnTo>
                <a:close/>
              </a:path>
              <a:path extrusionOk="0" h="120000" w="120000">
                <a:moveTo>
                  <a:pt x="2042" y="62219"/>
                </a:moveTo>
                <a:lnTo>
                  <a:pt x="2056" y="62156"/>
                </a:lnTo>
                <a:lnTo>
                  <a:pt x="2230" y="61074"/>
                </a:lnTo>
                <a:lnTo>
                  <a:pt x="1918" y="61071"/>
                </a:lnTo>
                <a:lnTo>
                  <a:pt x="1983" y="62973"/>
                </a:lnTo>
                <a:lnTo>
                  <a:pt x="2132" y="63132"/>
                </a:lnTo>
                <a:lnTo>
                  <a:pt x="2317" y="62237"/>
                </a:lnTo>
                <a:lnTo>
                  <a:pt x="2042" y="62219"/>
                </a:lnTo>
                <a:close/>
              </a:path>
              <a:path extrusionOk="0" h="120000" w="120000">
                <a:moveTo>
                  <a:pt x="2132" y="63132"/>
                </a:moveTo>
                <a:lnTo>
                  <a:pt x="1997" y="64145"/>
                </a:lnTo>
                <a:lnTo>
                  <a:pt x="1983" y="62973"/>
                </a:lnTo>
                <a:lnTo>
                  <a:pt x="1918" y="61071"/>
                </a:lnTo>
                <a:lnTo>
                  <a:pt x="1949" y="68066"/>
                </a:lnTo>
                <a:lnTo>
                  <a:pt x="2024" y="68285"/>
                </a:lnTo>
                <a:lnTo>
                  <a:pt x="2132" y="63132"/>
                </a:lnTo>
                <a:close/>
              </a:path>
              <a:path extrusionOk="0" h="120000" w="120000">
                <a:moveTo>
                  <a:pt x="2313" y="61952"/>
                </a:moveTo>
                <a:lnTo>
                  <a:pt x="2199" y="62043"/>
                </a:lnTo>
                <a:lnTo>
                  <a:pt x="2616" y="62289"/>
                </a:lnTo>
                <a:lnTo>
                  <a:pt x="2717" y="61844"/>
                </a:lnTo>
                <a:lnTo>
                  <a:pt x="2313" y="61952"/>
                </a:lnTo>
                <a:close/>
              </a:path>
              <a:path extrusionOk="0" h="120000" w="120000">
                <a:moveTo>
                  <a:pt x="1325" y="52330"/>
                </a:moveTo>
                <a:lnTo>
                  <a:pt x="1417" y="60138"/>
                </a:lnTo>
                <a:lnTo>
                  <a:pt x="1718" y="60991"/>
                </a:lnTo>
                <a:lnTo>
                  <a:pt x="1631" y="51300"/>
                </a:lnTo>
                <a:lnTo>
                  <a:pt x="1458" y="53051"/>
                </a:lnTo>
                <a:lnTo>
                  <a:pt x="1451" y="52916"/>
                </a:lnTo>
                <a:lnTo>
                  <a:pt x="1325" y="52330"/>
                </a:lnTo>
                <a:close/>
              </a:path>
              <a:path extrusionOk="0" h="120000" w="120000">
                <a:moveTo>
                  <a:pt x="5449" y="75446"/>
                </a:moveTo>
                <a:lnTo>
                  <a:pt x="5306" y="76098"/>
                </a:lnTo>
                <a:lnTo>
                  <a:pt x="5343" y="76509"/>
                </a:lnTo>
                <a:lnTo>
                  <a:pt x="5594" y="75875"/>
                </a:lnTo>
                <a:lnTo>
                  <a:pt x="5449" y="75446"/>
                </a:lnTo>
                <a:close/>
              </a:path>
              <a:path extrusionOk="0" h="120000" w="120000">
                <a:moveTo>
                  <a:pt x="1287" y="65162"/>
                </a:moveTo>
                <a:lnTo>
                  <a:pt x="1050" y="65522"/>
                </a:lnTo>
                <a:lnTo>
                  <a:pt x="1195" y="66540"/>
                </a:lnTo>
                <a:lnTo>
                  <a:pt x="1235" y="66259"/>
                </a:lnTo>
                <a:lnTo>
                  <a:pt x="1287" y="65162"/>
                </a:lnTo>
                <a:close/>
              </a:path>
              <a:path extrusionOk="0" h="120000" w="120000">
                <a:moveTo>
                  <a:pt x="1118" y="55422"/>
                </a:moveTo>
                <a:lnTo>
                  <a:pt x="997" y="55270"/>
                </a:lnTo>
                <a:lnTo>
                  <a:pt x="1282" y="64704"/>
                </a:lnTo>
                <a:lnTo>
                  <a:pt x="1179" y="54891"/>
                </a:lnTo>
                <a:lnTo>
                  <a:pt x="1118" y="55422"/>
                </a:lnTo>
                <a:close/>
              </a:path>
              <a:path extrusionOk="0" h="120000" w="120000">
                <a:moveTo>
                  <a:pt x="2317" y="62237"/>
                </a:moveTo>
                <a:lnTo>
                  <a:pt x="2132" y="63132"/>
                </a:lnTo>
                <a:lnTo>
                  <a:pt x="2245" y="64710"/>
                </a:lnTo>
                <a:lnTo>
                  <a:pt x="2411" y="64158"/>
                </a:lnTo>
                <a:lnTo>
                  <a:pt x="2383" y="63576"/>
                </a:lnTo>
                <a:lnTo>
                  <a:pt x="2433" y="63116"/>
                </a:lnTo>
                <a:lnTo>
                  <a:pt x="2466" y="62943"/>
                </a:lnTo>
                <a:lnTo>
                  <a:pt x="2317" y="62237"/>
                </a:lnTo>
                <a:close/>
              </a:path>
              <a:path extrusionOk="0" h="120000" w="120000">
                <a:moveTo>
                  <a:pt x="4732" y="75789"/>
                </a:moveTo>
                <a:lnTo>
                  <a:pt x="4833" y="75943"/>
                </a:lnTo>
                <a:lnTo>
                  <a:pt x="4836" y="74365"/>
                </a:lnTo>
                <a:lnTo>
                  <a:pt x="4675" y="74991"/>
                </a:lnTo>
                <a:lnTo>
                  <a:pt x="4703" y="82098"/>
                </a:lnTo>
                <a:lnTo>
                  <a:pt x="4885" y="81601"/>
                </a:lnTo>
                <a:lnTo>
                  <a:pt x="4783" y="76250"/>
                </a:lnTo>
                <a:lnTo>
                  <a:pt x="4807" y="76099"/>
                </a:lnTo>
                <a:lnTo>
                  <a:pt x="4732" y="75789"/>
                </a:lnTo>
                <a:close/>
              </a:path>
              <a:path extrusionOk="0" h="120000" w="120000">
                <a:moveTo>
                  <a:pt x="2966" y="52356"/>
                </a:moveTo>
                <a:lnTo>
                  <a:pt x="2952" y="52432"/>
                </a:lnTo>
                <a:lnTo>
                  <a:pt x="3106" y="53111"/>
                </a:lnTo>
                <a:lnTo>
                  <a:pt x="3407" y="52613"/>
                </a:lnTo>
                <a:lnTo>
                  <a:pt x="2966" y="52356"/>
                </a:lnTo>
                <a:close/>
              </a:path>
              <a:path extrusionOk="0" h="120000" w="120000">
                <a:moveTo>
                  <a:pt x="4319" y="47749"/>
                </a:moveTo>
                <a:lnTo>
                  <a:pt x="4308" y="47673"/>
                </a:lnTo>
                <a:lnTo>
                  <a:pt x="4266" y="47604"/>
                </a:lnTo>
                <a:lnTo>
                  <a:pt x="4079" y="47375"/>
                </a:lnTo>
                <a:lnTo>
                  <a:pt x="3647" y="47859"/>
                </a:lnTo>
                <a:lnTo>
                  <a:pt x="4247" y="48413"/>
                </a:lnTo>
                <a:lnTo>
                  <a:pt x="4271" y="48355"/>
                </a:lnTo>
                <a:lnTo>
                  <a:pt x="4319" y="47749"/>
                </a:lnTo>
                <a:close/>
              </a:path>
              <a:path extrusionOk="0" h="120000" w="120000">
                <a:moveTo>
                  <a:pt x="4319" y="47749"/>
                </a:moveTo>
                <a:lnTo>
                  <a:pt x="4428" y="48463"/>
                </a:lnTo>
                <a:lnTo>
                  <a:pt x="4439" y="47297"/>
                </a:lnTo>
                <a:lnTo>
                  <a:pt x="4221" y="47109"/>
                </a:lnTo>
                <a:lnTo>
                  <a:pt x="4308" y="47673"/>
                </a:lnTo>
                <a:lnTo>
                  <a:pt x="4323" y="47699"/>
                </a:lnTo>
                <a:lnTo>
                  <a:pt x="4319" y="47749"/>
                </a:lnTo>
                <a:close/>
              </a:path>
              <a:path extrusionOk="0" h="120000" w="120000">
                <a:moveTo>
                  <a:pt x="4459" y="73272"/>
                </a:moveTo>
                <a:lnTo>
                  <a:pt x="4291" y="74543"/>
                </a:lnTo>
                <a:lnTo>
                  <a:pt x="4345" y="74720"/>
                </a:lnTo>
                <a:lnTo>
                  <a:pt x="4539" y="74550"/>
                </a:lnTo>
                <a:lnTo>
                  <a:pt x="4459" y="73272"/>
                </a:lnTo>
                <a:close/>
              </a:path>
              <a:path extrusionOk="0" h="120000" w="120000">
                <a:moveTo>
                  <a:pt x="4833" y="75943"/>
                </a:moveTo>
                <a:lnTo>
                  <a:pt x="4807" y="76099"/>
                </a:lnTo>
                <a:lnTo>
                  <a:pt x="4823" y="76165"/>
                </a:lnTo>
                <a:lnTo>
                  <a:pt x="4889" y="76029"/>
                </a:lnTo>
                <a:lnTo>
                  <a:pt x="4833" y="75943"/>
                </a:lnTo>
                <a:close/>
              </a:path>
              <a:path extrusionOk="0" h="120000" w="120000">
                <a:moveTo>
                  <a:pt x="5031" y="73964"/>
                </a:moveTo>
                <a:lnTo>
                  <a:pt x="4836" y="74365"/>
                </a:lnTo>
                <a:lnTo>
                  <a:pt x="4987" y="75007"/>
                </a:lnTo>
                <a:lnTo>
                  <a:pt x="5211" y="75063"/>
                </a:lnTo>
                <a:lnTo>
                  <a:pt x="5235" y="74226"/>
                </a:lnTo>
                <a:lnTo>
                  <a:pt x="5031" y="73964"/>
                </a:lnTo>
                <a:close/>
              </a:path>
              <a:path extrusionOk="0" h="120000" w="120000">
                <a:moveTo>
                  <a:pt x="4414" y="80672"/>
                </a:moveTo>
                <a:lnTo>
                  <a:pt x="4451" y="82170"/>
                </a:lnTo>
                <a:lnTo>
                  <a:pt x="4593" y="82401"/>
                </a:lnTo>
                <a:lnTo>
                  <a:pt x="4642" y="82267"/>
                </a:lnTo>
                <a:lnTo>
                  <a:pt x="4659" y="81819"/>
                </a:lnTo>
                <a:lnTo>
                  <a:pt x="4703" y="82098"/>
                </a:lnTo>
                <a:lnTo>
                  <a:pt x="4675" y="74991"/>
                </a:lnTo>
                <a:lnTo>
                  <a:pt x="4637" y="80338"/>
                </a:lnTo>
                <a:lnTo>
                  <a:pt x="4574" y="80602"/>
                </a:lnTo>
                <a:lnTo>
                  <a:pt x="4414" y="80672"/>
                </a:lnTo>
                <a:close/>
              </a:path>
              <a:path extrusionOk="0" h="120000" w="120000">
                <a:moveTo>
                  <a:pt x="4675" y="74991"/>
                </a:moveTo>
                <a:lnTo>
                  <a:pt x="4438" y="75023"/>
                </a:lnTo>
                <a:lnTo>
                  <a:pt x="4519" y="79724"/>
                </a:lnTo>
                <a:lnTo>
                  <a:pt x="4637" y="80338"/>
                </a:lnTo>
                <a:lnTo>
                  <a:pt x="4675" y="74991"/>
                </a:lnTo>
                <a:close/>
              </a:path>
              <a:path extrusionOk="0" h="120000" w="120000">
                <a:moveTo>
                  <a:pt x="6288" y="79715"/>
                </a:moveTo>
                <a:lnTo>
                  <a:pt x="6091" y="79424"/>
                </a:lnTo>
                <a:lnTo>
                  <a:pt x="6230" y="84347"/>
                </a:lnTo>
                <a:lnTo>
                  <a:pt x="6682" y="83405"/>
                </a:lnTo>
                <a:lnTo>
                  <a:pt x="6451" y="79927"/>
                </a:lnTo>
                <a:lnTo>
                  <a:pt x="6288" y="79715"/>
                </a:lnTo>
                <a:close/>
              </a:path>
              <a:path extrusionOk="0" h="120000" w="120000">
                <a:moveTo>
                  <a:pt x="5875" y="79075"/>
                </a:moveTo>
                <a:lnTo>
                  <a:pt x="5652" y="78694"/>
                </a:lnTo>
                <a:lnTo>
                  <a:pt x="5687" y="84965"/>
                </a:lnTo>
                <a:lnTo>
                  <a:pt x="6230" y="84347"/>
                </a:lnTo>
                <a:lnTo>
                  <a:pt x="6091" y="79424"/>
                </a:lnTo>
                <a:lnTo>
                  <a:pt x="5875" y="79075"/>
                </a:lnTo>
                <a:close/>
              </a:path>
              <a:path extrusionOk="0" h="120000" w="120000">
                <a:moveTo>
                  <a:pt x="4981" y="82495"/>
                </a:moveTo>
                <a:lnTo>
                  <a:pt x="4985" y="82833"/>
                </a:lnTo>
                <a:lnTo>
                  <a:pt x="5219" y="84660"/>
                </a:lnTo>
                <a:lnTo>
                  <a:pt x="5687" y="84965"/>
                </a:lnTo>
                <a:lnTo>
                  <a:pt x="5652" y="78694"/>
                </a:lnTo>
                <a:lnTo>
                  <a:pt x="5436" y="78303"/>
                </a:lnTo>
                <a:lnTo>
                  <a:pt x="5243" y="77925"/>
                </a:lnTo>
                <a:lnTo>
                  <a:pt x="5085" y="77585"/>
                </a:lnTo>
                <a:lnTo>
                  <a:pt x="4981" y="82495"/>
                </a:lnTo>
                <a:close/>
              </a:path>
              <a:path extrusionOk="0" h="120000" w="120000">
                <a:moveTo>
                  <a:pt x="4933" y="77111"/>
                </a:moveTo>
                <a:lnTo>
                  <a:pt x="5090" y="77066"/>
                </a:lnTo>
                <a:lnTo>
                  <a:pt x="5014" y="76716"/>
                </a:lnTo>
                <a:lnTo>
                  <a:pt x="4846" y="76257"/>
                </a:lnTo>
                <a:lnTo>
                  <a:pt x="4885" y="81601"/>
                </a:lnTo>
                <a:lnTo>
                  <a:pt x="4981" y="82495"/>
                </a:lnTo>
                <a:lnTo>
                  <a:pt x="5085" y="77585"/>
                </a:lnTo>
                <a:lnTo>
                  <a:pt x="4933" y="77111"/>
                </a:lnTo>
                <a:close/>
              </a:path>
              <a:path extrusionOk="0" h="120000" w="120000">
                <a:moveTo>
                  <a:pt x="6069" y="77384"/>
                </a:moveTo>
                <a:lnTo>
                  <a:pt x="5931" y="78209"/>
                </a:lnTo>
                <a:lnTo>
                  <a:pt x="6266" y="78969"/>
                </a:lnTo>
                <a:lnTo>
                  <a:pt x="6199" y="77179"/>
                </a:lnTo>
                <a:lnTo>
                  <a:pt x="6069" y="77384"/>
                </a:lnTo>
                <a:close/>
              </a:path>
              <a:path extrusionOk="0" h="120000" w="120000">
                <a:moveTo>
                  <a:pt x="4823" y="76165"/>
                </a:moveTo>
                <a:lnTo>
                  <a:pt x="4783" y="76250"/>
                </a:lnTo>
                <a:lnTo>
                  <a:pt x="4885" y="81601"/>
                </a:lnTo>
                <a:lnTo>
                  <a:pt x="4846" y="76257"/>
                </a:lnTo>
                <a:lnTo>
                  <a:pt x="4823" y="76165"/>
                </a:lnTo>
                <a:close/>
              </a:path>
              <a:path extrusionOk="0" h="120000" w="120000">
                <a:moveTo>
                  <a:pt x="4642" y="82267"/>
                </a:moveTo>
                <a:lnTo>
                  <a:pt x="4600" y="83402"/>
                </a:lnTo>
                <a:lnTo>
                  <a:pt x="4861" y="83082"/>
                </a:lnTo>
                <a:lnTo>
                  <a:pt x="4703" y="82098"/>
                </a:lnTo>
                <a:lnTo>
                  <a:pt x="4642" y="82267"/>
                </a:lnTo>
                <a:close/>
              </a:path>
              <a:path extrusionOk="0" h="120000" w="120000">
                <a:moveTo>
                  <a:pt x="4240" y="80707"/>
                </a:moveTo>
                <a:lnTo>
                  <a:pt x="4175" y="81298"/>
                </a:lnTo>
                <a:lnTo>
                  <a:pt x="4451" y="82170"/>
                </a:lnTo>
                <a:lnTo>
                  <a:pt x="4414" y="80672"/>
                </a:lnTo>
                <a:lnTo>
                  <a:pt x="4240" y="80707"/>
                </a:lnTo>
                <a:close/>
              </a:path>
              <a:path extrusionOk="0" h="120000" w="120000">
                <a:moveTo>
                  <a:pt x="7176" y="39847"/>
                </a:moveTo>
                <a:lnTo>
                  <a:pt x="7112" y="40560"/>
                </a:lnTo>
                <a:lnTo>
                  <a:pt x="7340" y="40058"/>
                </a:lnTo>
                <a:lnTo>
                  <a:pt x="7288" y="39964"/>
                </a:lnTo>
                <a:lnTo>
                  <a:pt x="7176" y="39847"/>
                </a:lnTo>
                <a:close/>
              </a:path>
              <a:path extrusionOk="0" h="120000" w="120000">
                <a:moveTo>
                  <a:pt x="19102" y="24129"/>
                </a:moveTo>
                <a:lnTo>
                  <a:pt x="18921" y="24660"/>
                </a:lnTo>
                <a:lnTo>
                  <a:pt x="19067" y="24681"/>
                </a:lnTo>
                <a:lnTo>
                  <a:pt x="19290" y="24440"/>
                </a:lnTo>
                <a:lnTo>
                  <a:pt x="19339" y="24183"/>
                </a:lnTo>
                <a:lnTo>
                  <a:pt x="19102" y="24129"/>
                </a:lnTo>
                <a:close/>
              </a:path>
              <a:path extrusionOk="0" h="120000" w="120000">
                <a:moveTo>
                  <a:pt x="11498" y="33107"/>
                </a:moveTo>
                <a:lnTo>
                  <a:pt x="11665" y="33024"/>
                </a:lnTo>
                <a:lnTo>
                  <a:pt x="11894" y="32773"/>
                </a:lnTo>
                <a:lnTo>
                  <a:pt x="12083" y="32473"/>
                </a:lnTo>
                <a:lnTo>
                  <a:pt x="12129" y="32247"/>
                </a:lnTo>
                <a:lnTo>
                  <a:pt x="11930" y="32214"/>
                </a:lnTo>
                <a:lnTo>
                  <a:pt x="11760" y="32282"/>
                </a:lnTo>
                <a:lnTo>
                  <a:pt x="11498" y="33107"/>
                </a:lnTo>
                <a:close/>
              </a:path>
              <a:path extrusionOk="0" h="120000" w="120000">
                <a:moveTo>
                  <a:pt x="20632" y="16107"/>
                </a:moveTo>
                <a:lnTo>
                  <a:pt x="20783" y="15362"/>
                </a:lnTo>
                <a:lnTo>
                  <a:pt x="20726" y="14813"/>
                </a:lnTo>
                <a:lnTo>
                  <a:pt x="20424" y="14949"/>
                </a:lnTo>
                <a:lnTo>
                  <a:pt x="20524" y="21081"/>
                </a:lnTo>
                <a:lnTo>
                  <a:pt x="20936" y="20654"/>
                </a:lnTo>
                <a:lnTo>
                  <a:pt x="20948" y="15724"/>
                </a:lnTo>
                <a:lnTo>
                  <a:pt x="20632" y="16107"/>
                </a:lnTo>
                <a:close/>
              </a:path>
              <a:path extrusionOk="0" h="120000" w="120000">
                <a:moveTo>
                  <a:pt x="19933" y="21128"/>
                </a:moveTo>
                <a:lnTo>
                  <a:pt x="20019" y="22514"/>
                </a:lnTo>
                <a:lnTo>
                  <a:pt x="20203" y="22200"/>
                </a:lnTo>
                <a:lnTo>
                  <a:pt x="20257" y="21566"/>
                </a:lnTo>
                <a:lnTo>
                  <a:pt x="20524" y="21081"/>
                </a:lnTo>
                <a:lnTo>
                  <a:pt x="20424" y="14949"/>
                </a:lnTo>
                <a:lnTo>
                  <a:pt x="20056" y="15519"/>
                </a:lnTo>
                <a:lnTo>
                  <a:pt x="19933" y="21128"/>
                </a:lnTo>
                <a:close/>
              </a:path>
              <a:path extrusionOk="0" h="120000" w="120000">
                <a:moveTo>
                  <a:pt x="19889" y="21149"/>
                </a:moveTo>
                <a:lnTo>
                  <a:pt x="19933" y="21128"/>
                </a:lnTo>
                <a:lnTo>
                  <a:pt x="20056" y="15519"/>
                </a:lnTo>
                <a:lnTo>
                  <a:pt x="19827" y="16955"/>
                </a:lnTo>
                <a:lnTo>
                  <a:pt x="19806" y="16574"/>
                </a:lnTo>
                <a:lnTo>
                  <a:pt x="19784" y="21791"/>
                </a:lnTo>
                <a:lnTo>
                  <a:pt x="19889" y="21149"/>
                </a:lnTo>
                <a:close/>
              </a:path>
              <a:path extrusionOk="0" h="120000" w="120000">
                <a:moveTo>
                  <a:pt x="21643" y="21554"/>
                </a:moveTo>
                <a:lnTo>
                  <a:pt x="21745" y="21991"/>
                </a:lnTo>
                <a:lnTo>
                  <a:pt x="22147" y="20379"/>
                </a:lnTo>
                <a:lnTo>
                  <a:pt x="22133" y="18102"/>
                </a:lnTo>
                <a:lnTo>
                  <a:pt x="22175" y="18912"/>
                </a:lnTo>
                <a:lnTo>
                  <a:pt x="22272" y="19388"/>
                </a:lnTo>
                <a:lnTo>
                  <a:pt x="22404" y="18341"/>
                </a:lnTo>
                <a:lnTo>
                  <a:pt x="22434" y="20182"/>
                </a:lnTo>
                <a:lnTo>
                  <a:pt x="22760" y="21205"/>
                </a:lnTo>
                <a:lnTo>
                  <a:pt x="22468" y="13796"/>
                </a:lnTo>
                <a:lnTo>
                  <a:pt x="22336" y="16544"/>
                </a:lnTo>
                <a:lnTo>
                  <a:pt x="22220" y="16025"/>
                </a:lnTo>
                <a:lnTo>
                  <a:pt x="22143" y="17191"/>
                </a:lnTo>
                <a:lnTo>
                  <a:pt x="21982" y="14960"/>
                </a:lnTo>
                <a:lnTo>
                  <a:pt x="21783" y="13870"/>
                </a:lnTo>
                <a:lnTo>
                  <a:pt x="21643" y="21554"/>
                </a:lnTo>
                <a:close/>
              </a:path>
              <a:path extrusionOk="0" h="120000" w="120000">
                <a:moveTo>
                  <a:pt x="22325" y="99718"/>
                </a:moveTo>
                <a:lnTo>
                  <a:pt x="22004" y="99644"/>
                </a:lnTo>
                <a:lnTo>
                  <a:pt x="22146" y="104742"/>
                </a:lnTo>
                <a:lnTo>
                  <a:pt x="22418" y="103984"/>
                </a:lnTo>
                <a:lnTo>
                  <a:pt x="22353" y="99594"/>
                </a:lnTo>
                <a:lnTo>
                  <a:pt x="22325" y="99718"/>
                </a:lnTo>
                <a:close/>
              </a:path>
              <a:path extrusionOk="0" h="120000" w="120000">
                <a:moveTo>
                  <a:pt x="20919" y="98537"/>
                </a:moveTo>
                <a:lnTo>
                  <a:pt x="20896" y="97929"/>
                </a:lnTo>
                <a:lnTo>
                  <a:pt x="20877" y="99680"/>
                </a:lnTo>
                <a:lnTo>
                  <a:pt x="21057" y="99692"/>
                </a:lnTo>
                <a:lnTo>
                  <a:pt x="21276" y="98359"/>
                </a:lnTo>
                <a:lnTo>
                  <a:pt x="20919" y="98537"/>
                </a:lnTo>
                <a:close/>
              </a:path>
              <a:path extrusionOk="0" h="120000" w="120000">
                <a:moveTo>
                  <a:pt x="20764" y="98281"/>
                </a:moveTo>
                <a:lnTo>
                  <a:pt x="20182" y="98463"/>
                </a:lnTo>
                <a:lnTo>
                  <a:pt x="20315" y="103798"/>
                </a:lnTo>
                <a:lnTo>
                  <a:pt x="20680" y="99932"/>
                </a:lnTo>
                <a:lnTo>
                  <a:pt x="20877" y="99680"/>
                </a:lnTo>
                <a:lnTo>
                  <a:pt x="20896" y="97929"/>
                </a:lnTo>
                <a:lnTo>
                  <a:pt x="20764" y="98281"/>
                </a:lnTo>
                <a:close/>
              </a:path>
              <a:path extrusionOk="0" h="120000" w="120000">
                <a:moveTo>
                  <a:pt x="20024" y="98267"/>
                </a:moveTo>
                <a:lnTo>
                  <a:pt x="19945" y="104536"/>
                </a:lnTo>
                <a:lnTo>
                  <a:pt x="20315" y="103798"/>
                </a:lnTo>
                <a:lnTo>
                  <a:pt x="20182" y="98463"/>
                </a:lnTo>
                <a:lnTo>
                  <a:pt x="20024" y="98267"/>
                </a:lnTo>
                <a:close/>
              </a:path>
              <a:path extrusionOk="0" h="120000" w="120000">
                <a:moveTo>
                  <a:pt x="21524" y="20523"/>
                </a:moveTo>
                <a:lnTo>
                  <a:pt x="21365" y="21091"/>
                </a:lnTo>
                <a:lnTo>
                  <a:pt x="21424" y="21993"/>
                </a:lnTo>
                <a:lnTo>
                  <a:pt x="21643" y="21554"/>
                </a:lnTo>
                <a:lnTo>
                  <a:pt x="21783" y="13870"/>
                </a:lnTo>
                <a:lnTo>
                  <a:pt x="21386" y="14596"/>
                </a:lnTo>
                <a:lnTo>
                  <a:pt x="21325" y="20423"/>
                </a:lnTo>
                <a:lnTo>
                  <a:pt x="21524" y="20523"/>
                </a:lnTo>
                <a:close/>
              </a:path>
              <a:path extrusionOk="0" h="120000" w="120000">
                <a:moveTo>
                  <a:pt x="21365" y="21091"/>
                </a:moveTo>
                <a:lnTo>
                  <a:pt x="21205" y="22203"/>
                </a:lnTo>
                <a:lnTo>
                  <a:pt x="21231" y="22484"/>
                </a:lnTo>
                <a:lnTo>
                  <a:pt x="21424" y="21993"/>
                </a:lnTo>
                <a:lnTo>
                  <a:pt x="21365" y="21091"/>
                </a:lnTo>
                <a:close/>
              </a:path>
              <a:path extrusionOk="0" h="120000" w="120000">
                <a:moveTo>
                  <a:pt x="20677" y="22621"/>
                </a:moveTo>
                <a:lnTo>
                  <a:pt x="20881" y="23013"/>
                </a:lnTo>
                <a:lnTo>
                  <a:pt x="20963" y="22230"/>
                </a:lnTo>
                <a:lnTo>
                  <a:pt x="21063" y="21770"/>
                </a:lnTo>
                <a:lnTo>
                  <a:pt x="21048" y="21554"/>
                </a:lnTo>
                <a:lnTo>
                  <a:pt x="20827" y="21620"/>
                </a:lnTo>
                <a:lnTo>
                  <a:pt x="20677" y="22621"/>
                </a:lnTo>
                <a:close/>
              </a:path>
              <a:path extrusionOk="0" h="120000" w="120000">
                <a:moveTo>
                  <a:pt x="20509" y="21869"/>
                </a:moveTo>
                <a:lnTo>
                  <a:pt x="20325" y="22068"/>
                </a:lnTo>
                <a:lnTo>
                  <a:pt x="20390" y="22695"/>
                </a:lnTo>
                <a:lnTo>
                  <a:pt x="20458" y="22691"/>
                </a:lnTo>
                <a:lnTo>
                  <a:pt x="20677" y="22621"/>
                </a:lnTo>
                <a:lnTo>
                  <a:pt x="20827" y="21620"/>
                </a:lnTo>
                <a:lnTo>
                  <a:pt x="20509" y="21869"/>
                </a:lnTo>
                <a:close/>
              </a:path>
              <a:path extrusionOk="0" h="120000" w="120000">
                <a:moveTo>
                  <a:pt x="20170" y="23395"/>
                </a:moveTo>
                <a:lnTo>
                  <a:pt x="20493" y="23694"/>
                </a:lnTo>
                <a:lnTo>
                  <a:pt x="20390" y="22695"/>
                </a:lnTo>
                <a:lnTo>
                  <a:pt x="20067" y="22711"/>
                </a:lnTo>
                <a:lnTo>
                  <a:pt x="20019" y="22514"/>
                </a:lnTo>
                <a:lnTo>
                  <a:pt x="19850" y="22217"/>
                </a:lnTo>
                <a:lnTo>
                  <a:pt x="19762" y="23048"/>
                </a:lnTo>
                <a:lnTo>
                  <a:pt x="20170" y="23395"/>
                </a:lnTo>
                <a:close/>
              </a:path>
              <a:path extrusionOk="0" h="120000" w="120000">
                <a:moveTo>
                  <a:pt x="19687" y="22567"/>
                </a:moveTo>
                <a:lnTo>
                  <a:pt x="19784" y="21791"/>
                </a:lnTo>
                <a:lnTo>
                  <a:pt x="19806" y="16574"/>
                </a:lnTo>
                <a:lnTo>
                  <a:pt x="19676" y="15698"/>
                </a:lnTo>
                <a:lnTo>
                  <a:pt x="19514" y="16336"/>
                </a:lnTo>
                <a:lnTo>
                  <a:pt x="19249" y="16441"/>
                </a:lnTo>
                <a:lnTo>
                  <a:pt x="19222" y="19009"/>
                </a:lnTo>
                <a:lnTo>
                  <a:pt x="19203" y="22671"/>
                </a:lnTo>
                <a:lnTo>
                  <a:pt x="19762" y="23048"/>
                </a:lnTo>
                <a:lnTo>
                  <a:pt x="19850" y="22217"/>
                </a:lnTo>
                <a:lnTo>
                  <a:pt x="19687" y="22567"/>
                </a:lnTo>
                <a:close/>
              </a:path>
              <a:path extrusionOk="0" h="120000" w="120000">
                <a:moveTo>
                  <a:pt x="19203" y="22671"/>
                </a:moveTo>
                <a:lnTo>
                  <a:pt x="19222" y="19009"/>
                </a:lnTo>
                <a:lnTo>
                  <a:pt x="19164" y="18433"/>
                </a:lnTo>
                <a:lnTo>
                  <a:pt x="19008" y="17635"/>
                </a:lnTo>
                <a:lnTo>
                  <a:pt x="18831" y="16781"/>
                </a:lnTo>
                <a:lnTo>
                  <a:pt x="18737" y="23296"/>
                </a:lnTo>
                <a:lnTo>
                  <a:pt x="18661" y="23838"/>
                </a:lnTo>
                <a:lnTo>
                  <a:pt x="19203" y="22671"/>
                </a:lnTo>
                <a:close/>
              </a:path>
              <a:path extrusionOk="0" h="120000" w="120000">
                <a:moveTo>
                  <a:pt x="20257" y="21566"/>
                </a:moveTo>
                <a:lnTo>
                  <a:pt x="20203" y="22200"/>
                </a:lnTo>
                <a:lnTo>
                  <a:pt x="20325" y="22068"/>
                </a:lnTo>
                <a:lnTo>
                  <a:pt x="20317" y="21990"/>
                </a:lnTo>
                <a:lnTo>
                  <a:pt x="20257" y="21566"/>
                </a:lnTo>
                <a:close/>
              </a:path>
              <a:path extrusionOk="0" h="120000" w="120000">
                <a:moveTo>
                  <a:pt x="5594" y="43768"/>
                </a:moveTo>
                <a:lnTo>
                  <a:pt x="5558" y="42927"/>
                </a:lnTo>
                <a:lnTo>
                  <a:pt x="5421" y="42083"/>
                </a:lnTo>
                <a:lnTo>
                  <a:pt x="5395" y="40317"/>
                </a:lnTo>
                <a:lnTo>
                  <a:pt x="5537" y="34904"/>
                </a:lnTo>
                <a:lnTo>
                  <a:pt x="5184" y="35412"/>
                </a:lnTo>
                <a:lnTo>
                  <a:pt x="5345" y="36120"/>
                </a:lnTo>
                <a:lnTo>
                  <a:pt x="5217" y="43377"/>
                </a:lnTo>
                <a:lnTo>
                  <a:pt x="5454" y="43753"/>
                </a:lnTo>
                <a:lnTo>
                  <a:pt x="5594" y="43768"/>
                </a:lnTo>
                <a:close/>
              </a:path>
              <a:path extrusionOk="0" h="120000" w="120000">
                <a:moveTo>
                  <a:pt x="4757" y="45202"/>
                </a:moveTo>
                <a:lnTo>
                  <a:pt x="4752" y="45052"/>
                </a:lnTo>
                <a:lnTo>
                  <a:pt x="4784" y="43531"/>
                </a:lnTo>
                <a:lnTo>
                  <a:pt x="4966" y="43138"/>
                </a:lnTo>
                <a:lnTo>
                  <a:pt x="5217" y="43377"/>
                </a:lnTo>
                <a:lnTo>
                  <a:pt x="5345" y="36120"/>
                </a:lnTo>
                <a:lnTo>
                  <a:pt x="5182" y="35760"/>
                </a:lnTo>
                <a:lnTo>
                  <a:pt x="5063" y="36041"/>
                </a:lnTo>
                <a:lnTo>
                  <a:pt x="4960" y="36748"/>
                </a:lnTo>
                <a:lnTo>
                  <a:pt x="4654" y="46274"/>
                </a:lnTo>
                <a:lnTo>
                  <a:pt x="4757" y="45202"/>
                </a:lnTo>
                <a:close/>
              </a:path>
              <a:path extrusionOk="0" h="120000" w="120000">
                <a:moveTo>
                  <a:pt x="4960" y="36748"/>
                </a:moveTo>
                <a:lnTo>
                  <a:pt x="4549" y="36746"/>
                </a:lnTo>
                <a:lnTo>
                  <a:pt x="4544" y="45872"/>
                </a:lnTo>
                <a:lnTo>
                  <a:pt x="4273" y="45710"/>
                </a:lnTo>
                <a:lnTo>
                  <a:pt x="4229" y="45167"/>
                </a:lnTo>
                <a:lnTo>
                  <a:pt x="4277" y="46945"/>
                </a:lnTo>
                <a:lnTo>
                  <a:pt x="4654" y="46274"/>
                </a:lnTo>
                <a:lnTo>
                  <a:pt x="4960" y="36748"/>
                </a:lnTo>
                <a:close/>
              </a:path>
              <a:path extrusionOk="0" h="120000" w="120000">
                <a:moveTo>
                  <a:pt x="4229" y="45167"/>
                </a:moveTo>
                <a:lnTo>
                  <a:pt x="4429" y="45477"/>
                </a:lnTo>
                <a:lnTo>
                  <a:pt x="4314" y="38542"/>
                </a:lnTo>
                <a:lnTo>
                  <a:pt x="4174" y="38709"/>
                </a:lnTo>
                <a:lnTo>
                  <a:pt x="4079" y="47375"/>
                </a:lnTo>
                <a:lnTo>
                  <a:pt x="4277" y="46945"/>
                </a:lnTo>
                <a:lnTo>
                  <a:pt x="4229" y="45167"/>
                </a:lnTo>
                <a:close/>
              </a:path>
              <a:path extrusionOk="0" h="120000" w="120000">
                <a:moveTo>
                  <a:pt x="6036" y="39803"/>
                </a:moveTo>
                <a:lnTo>
                  <a:pt x="5725" y="40384"/>
                </a:lnTo>
                <a:lnTo>
                  <a:pt x="5741" y="41294"/>
                </a:lnTo>
                <a:lnTo>
                  <a:pt x="6021" y="41753"/>
                </a:lnTo>
                <a:lnTo>
                  <a:pt x="6376" y="41278"/>
                </a:lnTo>
                <a:lnTo>
                  <a:pt x="6191" y="33796"/>
                </a:lnTo>
                <a:lnTo>
                  <a:pt x="6004" y="34422"/>
                </a:lnTo>
                <a:lnTo>
                  <a:pt x="5996" y="38946"/>
                </a:lnTo>
                <a:lnTo>
                  <a:pt x="6036" y="39803"/>
                </a:lnTo>
                <a:close/>
              </a:path>
              <a:path extrusionOk="0" h="120000" w="120000">
                <a:moveTo>
                  <a:pt x="5435" y="39415"/>
                </a:moveTo>
                <a:lnTo>
                  <a:pt x="5530" y="39424"/>
                </a:lnTo>
                <a:lnTo>
                  <a:pt x="5936" y="38077"/>
                </a:lnTo>
                <a:lnTo>
                  <a:pt x="5996" y="38946"/>
                </a:lnTo>
                <a:lnTo>
                  <a:pt x="6004" y="34422"/>
                </a:lnTo>
                <a:lnTo>
                  <a:pt x="5537" y="34904"/>
                </a:lnTo>
                <a:lnTo>
                  <a:pt x="5435" y="39415"/>
                </a:lnTo>
                <a:close/>
              </a:path>
              <a:path extrusionOk="0" h="120000" w="120000">
                <a:moveTo>
                  <a:pt x="6074" y="33485"/>
                </a:moveTo>
                <a:lnTo>
                  <a:pt x="6191" y="33796"/>
                </a:lnTo>
                <a:lnTo>
                  <a:pt x="6376" y="41278"/>
                </a:lnTo>
                <a:lnTo>
                  <a:pt x="6456" y="40214"/>
                </a:lnTo>
                <a:lnTo>
                  <a:pt x="6470" y="39747"/>
                </a:lnTo>
                <a:lnTo>
                  <a:pt x="6497" y="32556"/>
                </a:lnTo>
                <a:lnTo>
                  <a:pt x="6238" y="33066"/>
                </a:lnTo>
                <a:lnTo>
                  <a:pt x="6074" y="33485"/>
                </a:lnTo>
                <a:close/>
              </a:path>
              <a:path extrusionOk="0" h="120000" w="120000">
                <a:moveTo>
                  <a:pt x="7080" y="38262"/>
                </a:moveTo>
                <a:lnTo>
                  <a:pt x="7344" y="37751"/>
                </a:lnTo>
                <a:lnTo>
                  <a:pt x="7230" y="32526"/>
                </a:lnTo>
                <a:lnTo>
                  <a:pt x="7610" y="31622"/>
                </a:lnTo>
                <a:lnTo>
                  <a:pt x="7805" y="31037"/>
                </a:lnTo>
                <a:lnTo>
                  <a:pt x="7815" y="30796"/>
                </a:lnTo>
                <a:lnTo>
                  <a:pt x="7681" y="30835"/>
                </a:lnTo>
                <a:lnTo>
                  <a:pt x="7442" y="31093"/>
                </a:lnTo>
                <a:lnTo>
                  <a:pt x="7138" y="31507"/>
                </a:lnTo>
                <a:lnTo>
                  <a:pt x="7080" y="38262"/>
                </a:lnTo>
                <a:close/>
              </a:path>
              <a:path extrusionOk="0" h="120000" w="120000">
                <a:moveTo>
                  <a:pt x="6640" y="40146"/>
                </a:moveTo>
                <a:lnTo>
                  <a:pt x="6456" y="40214"/>
                </a:lnTo>
                <a:lnTo>
                  <a:pt x="6591" y="41213"/>
                </a:lnTo>
                <a:lnTo>
                  <a:pt x="6646" y="41182"/>
                </a:lnTo>
                <a:lnTo>
                  <a:pt x="6879" y="39927"/>
                </a:lnTo>
                <a:lnTo>
                  <a:pt x="6640" y="40146"/>
                </a:lnTo>
                <a:close/>
              </a:path>
              <a:path extrusionOk="0" h="120000" w="120000">
                <a:moveTo>
                  <a:pt x="7871" y="37317"/>
                </a:moveTo>
                <a:lnTo>
                  <a:pt x="7746" y="37878"/>
                </a:lnTo>
                <a:lnTo>
                  <a:pt x="7781" y="38084"/>
                </a:lnTo>
                <a:lnTo>
                  <a:pt x="7840" y="37901"/>
                </a:lnTo>
                <a:lnTo>
                  <a:pt x="8009" y="37252"/>
                </a:lnTo>
                <a:lnTo>
                  <a:pt x="7991" y="37059"/>
                </a:lnTo>
                <a:lnTo>
                  <a:pt x="7871" y="37317"/>
                </a:lnTo>
                <a:close/>
              </a:path>
              <a:path extrusionOk="0" h="120000" w="120000">
                <a:moveTo>
                  <a:pt x="12162" y="30585"/>
                </a:moveTo>
                <a:lnTo>
                  <a:pt x="12485" y="29620"/>
                </a:lnTo>
                <a:lnTo>
                  <a:pt x="12403" y="23659"/>
                </a:lnTo>
                <a:lnTo>
                  <a:pt x="11846" y="24357"/>
                </a:lnTo>
                <a:lnTo>
                  <a:pt x="11673" y="25738"/>
                </a:lnTo>
                <a:lnTo>
                  <a:pt x="11936" y="25824"/>
                </a:lnTo>
                <a:lnTo>
                  <a:pt x="11900" y="25659"/>
                </a:lnTo>
                <a:lnTo>
                  <a:pt x="11904" y="24866"/>
                </a:lnTo>
                <a:lnTo>
                  <a:pt x="12328" y="26047"/>
                </a:lnTo>
                <a:lnTo>
                  <a:pt x="12162" y="30585"/>
                </a:lnTo>
                <a:close/>
              </a:path>
              <a:path extrusionOk="0" h="120000" w="120000">
                <a:moveTo>
                  <a:pt x="13086" y="22581"/>
                </a:moveTo>
                <a:lnTo>
                  <a:pt x="13033" y="30312"/>
                </a:lnTo>
                <a:lnTo>
                  <a:pt x="13301" y="29582"/>
                </a:lnTo>
                <a:lnTo>
                  <a:pt x="13408" y="22495"/>
                </a:lnTo>
                <a:lnTo>
                  <a:pt x="13086" y="22581"/>
                </a:lnTo>
                <a:close/>
              </a:path>
              <a:path extrusionOk="0" h="120000" w="120000">
                <a:moveTo>
                  <a:pt x="12464" y="23250"/>
                </a:moveTo>
                <a:lnTo>
                  <a:pt x="12403" y="23659"/>
                </a:lnTo>
                <a:lnTo>
                  <a:pt x="12485" y="29620"/>
                </a:lnTo>
                <a:lnTo>
                  <a:pt x="13086" y="22581"/>
                </a:lnTo>
                <a:lnTo>
                  <a:pt x="12464" y="23250"/>
                </a:lnTo>
                <a:close/>
              </a:path>
              <a:path extrusionOk="0" h="120000" w="120000">
                <a:moveTo>
                  <a:pt x="12063" y="29756"/>
                </a:moveTo>
                <a:lnTo>
                  <a:pt x="11771" y="31067"/>
                </a:lnTo>
                <a:lnTo>
                  <a:pt x="11633" y="31084"/>
                </a:lnTo>
                <a:lnTo>
                  <a:pt x="11598" y="30730"/>
                </a:lnTo>
                <a:lnTo>
                  <a:pt x="11736" y="30132"/>
                </a:lnTo>
                <a:lnTo>
                  <a:pt x="11934" y="29577"/>
                </a:lnTo>
                <a:lnTo>
                  <a:pt x="12080" y="29356"/>
                </a:lnTo>
                <a:lnTo>
                  <a:pt x="12162" y="30585"/>
                </a:lnTo>
                <a:lnTo>
                  <a:pt x="12328" y="26047"/>
                </a:lnTo>
                <a:lnTo>
                  <a:pt x="11936" y="25824"/>
                </a:lnTo>
                <a:lnTo>
                  <a:pt x="11902" y="26000"/>
                </a:lnTo>
                <a:lnTo>
                  <a:pt x="11664" y="26225"/>
                </a:lnTo>
                <a:lnTo>
                  <a:pt x="11480" y="31576"/>
                </a:lnTo>
                <a:lnTo>
                  <a:pt x="11806" y="31399"/>
                </a:lnTo>
                <a:lnTo>
                  <a:pt x="12063" y="29756"/>
                </a:lnTo>
                <a:close/>
              </a:path>
              <a:path extrusionOk="0" h="120000" w="120000">
                <a:moveTo>
                  <a:pt x="11181" y="25052"/>
                </a:moveTo>
                <a:lnTo>
                  <a:pt x="10953" y="25797"/>
                </a:lnTo>
                <a:lnTo>
                  <a:pt x="11019" y="25787"/>
                </a:lnTo>
                <a:lnTo>
                  <a:pt x="11673" y="25738"/>
                </a:lnTo>
                <a:lnTo>
                  <a:pt x="11846" y="24357"/>
                </a:lnTo>
                <a:lnTo>
                  <a:pt x="11181" y="25052"/>
                </a:lnTo>
                <a:close/>
              </a:path>
              <a:path extrusionOk="0" h="120000" w="120000">
                <a:moveTo>
                  <a:pt x="12063" y="29756"/>
                </a:moveTo>
                <a:lnTo>
                  <a:pt x="11806" y="31399"/>
                </a:lnTo>
                <a:lnTo>
                  <a:pt x="12162" y="30585"/>
                </a:lnTo>
                <a:lnTo>
                  <a:pt x="12080" y="29356"/>
                </a:lnTo>
                <a:lnTo>
                  <a:pt x="12063" y="29756"/>
                </a:lnTo>
                <a:close/>
              </a:path>
              <a:path extrusionOk="0" h="120000" w="120000">
                <a:moveTo>
                  <a:pt x="11121" y="33456"/>
                </a:moveTo>
                <a:lnTo>
                  <a:pt x="11064" y="33277"/>
                </a:lnTo>
                <a:lnTo>
                  <a:pt x="10904" y="32523"/>
                </a:lnTo>
                <a:lnTo>
                  <a:pt x="11041" y="32043"/>
                </a:lnTo>
                <a:lnTo>
                  <a:pt x="11460" y="31552"/>
                </a:lnTo>
                <a:lnTo>
                  <a:pt x="11480" y="31576"/>
                </a:lnTo>
                <a:lnTo>
                  <a:pt x="11664" y="26225"/>
                </a:lnTo>
                <a:lnTo>
                  <a:pt x="11317" y="26456"/>
                </a:lnTo>
                <a:lnTo>
                  <a:pt x="10956" y="26651"/>
                </a:lnTo>
                <a:lnTo>
                  <a:pt x="10853" y="33219"/>
                </a:lnTo>
                <a:lnTo>
                  <a:pt x="11121" y="33456"/>
                </a:lnTo>
                <a:close/>
              </a:path>
              <a:path extrusionOk="0" h="120000" w="120000">
                <a:moveTo>
                  <a:pt x="10719" y="33102"/>
                </a:moveTo>
                <a:lnTo>
                  <a:pt x="10853" y="33219"/>
                </a:lnTo>
                <a:lnTo>
                  <a:pt x="10956" y="26651"/>
                </a:lnTo>
                <a:lnTo>
                  <a:pt x="10704" y="31072"/>
                </a:lnTo>
                <a:lnTo>
                  <a:pt x="10617" y="32010"/>
                </a:lnTo>
                <a:lnTo>
                  <a:pt x="10525" y="32658"/>
                </a:lnTo>
                <a:lnTo>
                  <a:pt x="10446" y="33784"/>
                </a:lnTo>
                <a:lnTo>
                  <a:pt x="10719" y="33102"/>
                </a:lnTo>
                <a:close/>
              </a:path>
              <a:path extrusionOk="0" h="120000" w="120000">
                <a:moveTo>
                  <a:pt x="10675" y="26767"/>
                </a:moveTo>
                <a:lnTo>
                  <a:pt x="10314" y="27751"/>
                </a:lnTo>
                <a:lnTo>
                  <a:pt x="10446" y="33784"/>
                </a:lnTo>
                <a:lnTo>
                  <a:pt x="10503" y="32323"/>
                </a:lnTo>
                <a:lnTo>
                  <a:pt x="10532" y="31501"/>
                </a:lnTo>
                <a:lnTo>
                  <a:pt x="10589" y="30687"/>
                </a:lnTo>
                <a:lnTo>
                  <a:pt x="10653" y="30379"/>
                </a:lnTo>
                <a:lnTo>
                  <a:pt x="10704" y="31072"/>
                </a:lnTo>
                <a:lnTo>
                  <a:pt x="10956" y="26651"/>
                </a:lnTo>
                <a:lnTo>
                  <a:pt x="10675" y="26767"/>
                </a:lnTo>
                <a:close/>
              </a:path>
              <a:path extrusionOk="0" h="120000" w="120000">
                <a:moveTo>
                  <a:pt x="10041" y="27835"/>
                </a:moveTo>
                <a:lnTo>
                  <a:pt x="10088" y="27262"/>
                </a:lnTo>
                <a:lnTo>
                  <a:pt x="9799" y="26819"/>
                </a:lnTo>
                <a:lnTo>
                  <a:pt x="9902" y="34910"/>
                </a:lnTo>
                <a:lnTo>
                  <a:pt x="10027" y="34639"/>
                </a:lnTo>
                <a:lnTo>
                  <a:pt x="10446" y="33784"/>
                </a:lnTo>
                <a:lnTo>
                  <a:pt x="10314" y="27751"/>
                </a:lnTo>
                <a:lnTo>
                  <a:pt x="10041" y="27835"/>
                </a:lnTo>
                <a:close/>
              </a:path>
              <a:path extrusionOk="0" h="120000" w="120000">
                <a:moveTo>
                  <a:pt x="14982" y="27346"/>
                </a:moveTo>
                <a:lnTo>
                  <a:pt x="14995" y="27712"/>
                </a:lnTo>
                <a:lnTo>
                  <a:pt x="15502" y="27225"/>
                </a:lnTo>
                <a:lnTo>
                  <a:pt x="15607" y="26997"/>
                </a:lnTo>
                <a:lnTo>
                  <a:pt x="15457" y="26976"/>
                </a:lnTo>
                <a:lnTo>
                  <a:pt x="15200" y="27110"/>
                </a:lnTo>
                <a:lnTo>
                  <a:pt x="14982" y="27346"/>
                </a:lnTo>
                <a:close/>
              </a:path>
              <a:path extrusionOk="0" h="120000" w="120000">
                <a:moveTo>
                  <a:pt x="17986" y="24072"/>
                </a:moveTo>
                <a:lnTo>
                  <a:pt x="17754" y="24478"/>
                </a:lnTo>
                <a:lnTo>
                  <a:pt x="17798" y="24976"/>
                </a:lnTo>
                <a:lnTo>
                  <a:pt x="18137" y="24493"/>
                </a:lnTo>
                <a:lnTo>
                  <a:pt x="18152" y="23988"/>
                </a:lnTo>
                <a:lnTo>
                  <a:pt x="17986" y="24072"/>
                </a:lnTo>
                <a:close/>
              </a:path>
              <a:path extrusionOk="0" h="120000" w="120000">
                <a:moveTo>
                  <a:pt x="17570" y="24941"/>
                </a:moveTo>
                <a:lnTo>
                  <a:pt x="17547" y="25195"/>
                </a:lnTo>
                <a:lnTo>
                  <a:pt x="17798" y="24976"/>
                </a:lnTo>
                <a:lnTo>
                  <a:pt x="17754" y="24478"/>
                </a:lnTo>
                <a:lnTo>
                  <a:pt x="17570" y="24941"/>
                </a:lnTo>
                <a:close/>
              </a:path>
              <a:path extrusionOk="0" h="120000" w="120000">
                <a:moveTo>
                  <a:pt x="8146" y="35893"/>
                </a:moveTo>
                <a:lnTo>
                  <a:pt x="8383" y="34964"/>
                </a:lnTo>
                <a:lnTo>
                  <a:pt x="8633" y="29285"/>
                </a:lnTo>
                <a:lnTo>
                  <a:pt x="8161" y="29580"/>
                </a:lnTo>
                <a:lnTo>
                  <a:pt x="8022" y="30483"/>
                </a:lnTo>
                <a:lnTo>
                  <a:pt x="8079" y="36869"/>
                </a:lnTo>
                <a:lnTo>
                  <a:pt x="8255" y="36760"/>
                </a:lnTo>
                <a:lnTo>
                  <a:pt x="8283" y="37213"/>
                </a:lnTo>
                <a:lnTo>
                  <a:pt x="8168" y="38758"/>
                </a:lnTo>
                <a:lnTo>
                  <a:pt x="8562" y="38199"/>
                </a:lnTo>
                <a:lnTo>
                  <a:pt x="8558" y="36816"/>
                </a:lnTo>
                <a:lnTo>
                  <a:pt x="8146" y="35893"/>
                </a:lnTo>
                <a:lnTo>
                  <a:pt x="8125" y="31356"/>
                </a:lnTo>
                <a:lnTo>
                  <a:pt x="8131" y="31001"/>
                </a:lnTo>
                <a:lnTo>
                  <a:pt x="8325" y="30558"/>
                </a:lnTo>
                <a:lnTo>
                  <a:pt x="8356" y="31088"/>
                </a:lnTo>
                <a:lnTo>
                  <a:pt x="8146" y="35893"/>
                </a:lnTo>
                <a:close/>
              </a:path>
              <a:path extrusionOk="0" h="120000" w="120000">
                <a:moveTo>
                  <a:pt x="9194" y="28106"/>
                </a:moveTo>
                <a:lnTo>
                  <a:pt x="8633" y="29285"/>
                </a:lnTo>
                <a:lnTo>
                  <a:pt x="8562" y="38199"/>
                </a:lnTo>
                <a:lnTo>
                  <a:pt x="8929" y="37584"/>
                </a:lnTo>
                <a:lnTo>
                  <a:pt x="9200" y="37016"/>
                </a:lnTo>
                <a:lnTo>
                  <a:pt x="9187" y="36425"/>
                </a:lnTo>
                <a:lnTo>
                  <a:pt x="8768" y="36606"/>
                </a:lnTo>
                <a:lnTo>
                  <a:pt x="8751" y="36193"/>
                </a:lnTo>
                <a:lnTo>
                  <a:pt x="9194" y="28106"/>
                </a:lnTo>
                <a:close/>
              </a:path>
              <a:path extrusionOk="0" h="120000" w="120000">
                <a:moveTo>
                  <a:pt x="8633" y="29285"/>
                </a:moveTo>
                <a:lnTo>
                  <a:pt x="8383" y="34964"/>
                </a:lnTo>
                <a:lnTo>
                  <a:pt x="8558" y="36816"/>
                </a:lnTo>
                <a:lnTo>
                  <a:pt x="8562" y="38199"/>
                </a:lnTo>
                <a:lnTo>
                  <a:pt x="8633" y="29285"/>
                </a:lnTo>
                <a:close/>
              </a:path>
              <a:path extrusionOk="0" h="120000" w="120000">
                <a:moveTo>
                  <a:pt x="7596" y="37313"/>
                </a:moveTo>
                <a:lnTo>
                  <a:pt x="7813" y="36995"/>
                </a:lnTo>
                <a:lnTo>
                  <a:pt x="7971" y="36847"/>
                </a:lnTo>
                <a:lnTo>
                  <a:pt x="7991" y="37059"/>
                </a:lnTo>
                <a:lnTo>
                  <a:pt x="8079" y="36869"/>
                </a:lnTo>
                <a:lnTo>
                  <a:pt x="8022" y="30483"/>
                </a:lnTo>
                <a:lnTo>
                  <a:pt x="7873" y="31611"/>
                </a:lnTo>
                <a:lnTo>
                  <a:pt x="7596" y="37313"/>
                </a:lnTo>
                <a:close/>
              </a:path>
              <a:path extrusionOk="0" h="120000" w="120000">
                <a:moveTo>
                  <a:pt x="7873" y="31611"/>
                </a:moveTo>
                <a:lnTo>
                  <a:pt x="7230" y="32526"/>
                </a:lnTo>
                <a:lnTo>
                  <a:pt x="7344" y="37751"/>
                </a:lnTo>
                <a:lnTo>
                  <a:pt x="7596" y="37313"/>
                </a:lnTo>
                <a:lnTo>
                  <a:pt x="7873" y="31611"/>
                </a:lnTo>
                <a:close/>
              </a:path>
              <a:path extrusionOk="0" h="120000" w="120000">
                <a:moveTo>
                  <a:pt x="7080" y="38262"/>
                </a:moveTo>
                <a:lnTo>
                  <a:pt x="7138" y="31507"/>
                </a:lnTo>
                <a:lnTo>
                  <a:pt x="6810" y="32015"/>
                </a:lnTo>
                <a:lnTo>
                  <a:pt x="6497" y="32556"/>
                </a:lnTo>
                <a:lnTo>
                  <a:pt x="6470" y="39747"/>
                </a:lnTo>
                <a:lnTo>
                  <a:pt x="6619" y="39308"/>
                </a:lnTo>
                <a:lnTo>
                  <a:pt x="6831" y="38797"/>
                </a:lnTo>
                <a:lnTo>
                  <a:pt x="7080" y="38262"/>
                </a:lnTo>
                <a:close/>
              </a:path>
              <a:path extrusionOk="0" h="120000" w="120000">
                <a:moveTo>
                  <a:pt x="5725" y="40384"/>
                </a:moveTo>
                <a:lnTo>
                  <a:pt x="5395" y="40317"/>
                </a:lnTo>
                <a:lnTo>
                  <a:pt x="5421" y="42083"/>
                </a:lnTo>
                <a:lnTo>
                  <a:pt x="5741" y="41294"/>
                </a:lnTo>
                <a:lnTo>
                  <a:pt x="5725" y="40384"/>
                </a:lnTo>
                <a:close/>
              </a:path>
              <a:path extrusionOk="0" h="120000" w="120000">
                <a:moveTo>
                  <a:pt x="10403" y="26196"/>
                </a:moveTo>
                <a:lnTo>
                  <a:pt x="9799" y="26819"/>
                </a:lnTo>
                <a:lnTo>
                  <a:pt x="10088" y="27262"/>
                </a:lnTo>
                <a:lnTo>
                  <a:pt x="10412" y="26694"/>
                </a:lnTo>
                <a:lnTo>
                  <a:pt x="10403" y="26196"/>
                </a:lnTo>
                <a:close/>
              </a:path>
              <a:path extrusionOk="0" h="120000" w="120000">
                <a:moveTo>
                  <a:pt x="9799" y="26819"/>
                </a:moveTo>
                <a:lnTo>
                  <a:pt x="9194" y="28106"/>
                </a:lnTo>
                <a:lnTo>
                  <a:pt x="9316" y="34650"/>
                </a:lnTo>
                <a:lnTo>
                  <a:pt x="9356" y="34572"/>
                </a:lnTo>
                <a:lnTo>
                  <a:pt x="9366" y="34621"/>
                </a:lnTo>
                <a:lnTo>
                  <a:pt x="9476" y="34555"/>
                </a:lnTo>
                <a:lnTo>
                  <a:pt x="9902" y="34910"/>
                </a:lnTo>
                <a:lnTo>
                  <a:pt x="9799" y="26819"/>
                </a:lnTo>
                <a:close/>
              </a:path>
              <a:path extrusionOk="0" h="120000" w="120000">
                <a:moveTo>
                  <a:pt x="9194" y="28106"/>
                </a:moveTo>
                <a:lnTo>
                  <a:pt x="8751" y="36193"/>
                </a:lnTo>
                <a:lnTo>
                  <a:pt x="8975" y="34853"/>
                </a:lnTo>
                <a:lnTo>
                  <a:pt x="9316" y="34650"/>
                </a:lnTo>
                <a:lnTo>
                  <a:pt x="9194" y="28106"/>
                </a:lnTo>
                <a:close/>
              </a:path>
              <a:path extrusionOk="0" h="120000" w="120000">
                <a:moveTo>
                  <a:pt x="9975" y="35588"/>
                </a:moveTo>
                <a:lnTo>
                  <a:pt x="9920" y="34925"/>
                </a:lnTo>
                <a:lnTo>
                  <a:pt x="9902" y="34910"/>
                </a:lnTo>
                <a:lnTo>
                  <a:pt x="9679" y="35395"/>
                </a:lnTo>
                <a:lnTo>
                  <a:pt x="9613" y="35782"/>
                </a:lnTo>
                <a:lnTo>
                  <a:pt x="9975" y="35588"/>
                </a:lnTo>
                <a:close/>
              </a:path>
              <a:path extrusionOk="0" h="120000" w="120000">
                <a:moveTo>
                  <a:pt x="8986" y="35599"/>
                </a:moveTo>
                <a:lnTo>
                  <a:pt x="9034" y="35816"/>
                </a:lnTo>
                <a:lnTo>
                  <a:pt x="9447" y="35017"/>
                </a:lnTo>
                <a:lnTo>
                  <a:pt x="9366" y="34621"/>
                </a:lnTo>
                <a:lnTo>
                  <a:pt x="9316" y="34650"/>
                </a:lnTo>
                <a:lnTo>
                  <a:pt x="9148" y="34975"/>
                </a:lnTo>
                <a:lnTo>
                  <a:pt x="8986" y="35599"/>
                </a:lnTo>
                <a:close/>
              </a:path>
              <a:path extrusionOk="0" h="120000" w="120000">
                <a:moveTo>
                  <a:pt x="7514" y="38913"/>
                </a:moveTo>
                <a:lnTo>
                  <a:pt x="7564" y="39301"/>
                </a:lnTo>
                <a:lnTo>
                  <a:pt x="7812" y="39159"/>
                </a:lnTo>
                <a:lnTo>
                  <a:pt x="8168" y="38758"/>
                </a:lnTo>
                <a:lnTo>
                  <a:pt x="8283" y="37213"/>
                </a:lnTo>
                <a:lnTo>
                  <a:pt x="8046" y="38454"/>
                </a:lnTo>
                <a:lnTo>
                  <a:pt x="7822" y="38327"/>
                </a:lnTo>
                <a:lnTo>
                  <a:pt x="7781" y="38084"/>
                </a:lnTo>
                <a:lnTo>
                  <a:pt x="7514" y="38913"/>
                </a:lnTo>
                <a:close/>
              </a:path>
              <a:path extrusionOk="0" h="120000" w="120000">
                <a:moveTo>
                  <a:pt x="22175" y="18912"/>
                </a:moveTo>
                <a:lnTo>
                  <a:pt x="22133" y="18102"/>
                </a:lnTo>
                <a:lnTo>
                  <a:pt x="22147" y="20379"/>
                </a:lnTo>
                <a:lnTo>
                  <a:pt x="22272" y="19388"/>
                </a:lnTo>
                <a:lnTo>
                  <a:pt x="22175" y="18912"/>
                </a:lnTo>
                <a:close/>
              </a:path>
              <a:path extrusionOk="0" h="120000" w="120000">
                <a:moveTo>
                  <a:pt x="20948" y="15724"/>
                </a:moveTo>
                <a:lnTo>
                  <a:pt x="20936" y="20654"/>
                </a:lnTo>
                <a:lnTo>
                  <a:pt x="21325" y="20423"/>
                </a:lnTo>
                <a:lnTo>
                  <a:pt x="21386" y="14596"/>
                </a:lnTo>
                <a:lnTo>
                  <a:pt x="20948" y="15724"/>
                </a:lnTo>
                <a:close/>
              </a:path>
              <a:path extrusionOk="0" h="120000" w="120000">
                <a:moveTo>
                  <a:pt x="28729" y="17074"/>
                </a:moveTo>
                <a:lnTo>
                  <a:pt x="28854" y="16574"/>
                </a:lnTo>
                <a:lnTo>
                  <a:pt x="28993" y="15933"/>
                </a:lnTo>
                <a:lnTo>
                  <a:pt x="28956" y="10568"/>
                </a:lnTo>
                <a:lnTo>
                  <a:pt x="29125" y="10164"/>
                </a:lnTo>
                <a:lnTo>
                  <a:pt x="29075" y="10292"/>
                </a:lnTo>
                <a:lnTo>
                  <a:pt x="29188" y="15624"/>
                </a:lnTo>
                <a:lnTo>
                  <a:pt x="29366" y="12674"/>
                </a:lnTo>
                <a:lnTo>
                  <a:pt x="29168" y="12793"/>
                </a:lnTo>
                <a:lnTo>
                  <a:pt x="29160" y="12521"/>
                </a:lnTo>
                <a:lnTo>
                  <a:pt x="29258" y="9848"/>
                </a:lnTo>
                <a:lnTo>
                  <a:pt x="29225" y="8960"/>
                </a:lnTo>
                <a:lnTo>
                  <a:pt x="28935" y="8971"/>
                </a:lnTo>
                <a:lnTo>
                  <a:pt x="28863" y="14461"/>
                </a:lnTo>
                <a:lnTo>
                  <a:pt x="28729" y="17074"/>
                </a:lnTo>
                <a:close/>
              </a:path>
              <a:path extrusionOk="0" h="120000" w="120000">
                <a:moveTo>
                  <a:pt x="29075" y="10292"/>
                </a:moveTo>
                <a:lnTo>
                  <a:pt x="29125" y="10164"/>
                </a:lnTo>
                <a:lnTo>
                  <a:pt x="28956" y="10568"/>
                </a:lnTo>
                <a:lnTo>
                  <a:pt x="28993" y="15933"/>
                </a:lnTo>
                <a:lnTo>
                  <a:pt x="29188" y="15624"/>
                </a:lnTo>
                <a:lnTo>
                  <a:pt x="29075" y="10292"/>
                </a:lnTo>
                <a:close/>
              </a:path>
              <a:path extrusionOk="0" h="120000" w="120000">
                <a:moveTo>
                  <a:pt x="28524" y="15566"/>
                </a:moveTo>
                <a:lnTo>
                  <a:pt x="28330" y="15933"/>
                </a:lnTo>
                <a:lnTo>
                  <a:pt x="28330" y="16391"/>
                </a:lnTo>
                <a:lnTo>
                  <a:pt x="28523" y="16330"/>
                </a:lnTo>
                <a:lnTo>
                  <a:pt x="28524" y="15566"/>
                </a:lnTo>
                <a:close/>
              </a:path>
              <a:path extrusionOk="0" h="120000" w="120000">
                <a:moveTo>
                  <a:pt x="23494" y="12049"/>
                </a:moveTo>
                <a:lnTo>
                  <a:pt x="23381" y="12942"/>
                </a:lnTo>
                <a:lnTo>
                  <a:pt x="23663" y="13252"/>
                </a:lnTo>
                <a:lnTo>
                  <a:pt x="23673" y="12981"/>
                </a:lnTo>
                <a:lnTo>
                  <a:pt x="23494" y="12049"/>
                </a:lnTo>
                <a:close/>
              </a:path>
              <a:path extrusionOk="0" h="120000" w="120000">
                <a:moveTo>
                  <a:pt x="23682" y="12744"/>
                </a:moveTo>
                <a:lnTo>
                  <a:pt x="23742" y="13338"/>
                </a:lnTo>
                <a:lnTo>
                  <a:pt x="23903" y="17804"/>
                </a:lnTo>
                <a:lnTo>
                  <a:pt x="24110" y="17575"/>
                </a:lnTo>
                <a:lnTo>
                  <a:pt x="24285" y="17412"/>
                </a:lnTo>
                <a:lnTo>
                  <a:pt x="24369" y="17806"/>
                </a:lnTo>
                <a:lnTo>
                  <a:pt x="24555" y="18823"/>
                </a:lnTo>
                <a:lnTo>
                  <a:pt x="24880" y="20063"/>
                </a:lnTo>
                <a:lnTo>
                  <a:pt x="25073" y="19746"/>
                </a:lnTo>
                <a:lnTo>
                  <a:pt x="25111" y="18468"/>
                </a:lnTo>
                <a:lnTo>
                  <a:pt x="25134" y="17801"/>
                </a:lnTo>
                <a:lnTo>
                  <a:pt x="25013" y="11556"/>
                </a:lnTo>
                <a:lnTo>
                  <a:pt x="24921" y="17648"/>
                </a:lnTo>
                <a:lnTo>
                  <a:pt x="24717" y="17961"/>
                </a:lnTo>
                <a:lnTo>
                  <a:pt x="24504" y="17909"/>
                </a:lnTo>
                <a:lnTo>
                  <a:pt x="24613" y="14232"/>
                </a:lnTo>
                <a:lnTo>
                  <a:pt x="24239" y="14435"/>
                </a:lnTo>
                <a:lnTo>
                  <a:pt x="24025" y="14362"/>
                </a:lnTo>
                <a:lnTo>
                  <a:pt x="23820" y="12536"/>
                </a:lnTo>
                <a:lnTo>
                  <a:pt x="23682" y="12744"/>
                </a:lnTo>
                <a:close/>
              </a:path>
              <a:path extrusionOk="0" h="120000" w="120000">
                <a:moveTo>
                  <a:pt x="24167" y="18262"/>
                </a:moveTo>
                <a:lnTo>
                  <a:pt x="23847" y="18899"/>
                </a:lnTo>
                <a:lnTo>
                  <a:pt x="23779" y="20391"/>
                </a:lnTo>
                <a:lnTo>
                  <a:pt x="23555" y="20593"/>
                </a:lnTo>
                <a:lnTo>
                  <a:pt x="23594" y="20165"/>
                </a:lnTo>
                <a:lnTo>
                  <a:pt x="23779" y="20391"/>
                </a:lnTo>
                <a:lnTo>
                  <a:pt x="23847" y="18899"/>
                </a:lnTo>
                <a:lnTo>
                  <a:pt x="23461" y="19257"/>
                </a:lnTo>
                <a:lnTo>
                  <a:pt x="23348" y="21339"/>
                </a:lnTo>
                <a:lnTo>
                  <a:pt x="24033" y="20108"/>
                </a:lnTo>
                <a:lnTo>
                  <a:pt x="24167" y="18262"/>
                </a:lnTo>
                <a:close/>
              </a:path>
              <a:path extrusionOk="0" h="120000" w="120000">
                <a:moveTo>
                  <a:pt x="24163" y="12438"/>
                </a:moveTo>
                <a:lnTo>
                  <a:pt x="23820" y="12536"/>
                </a:lnTo>
                <a:lnTo>
                  <a:pt x="24025" y="14362"/>
                </a:lnTo>
                <a:lnTo>
                  <a:pt x="24101" y="13564"/>
                </a:lnTo>
                <a:lnTo>
                  <a:pt x="24216" y="13066"/>
                </a:lnTo>
                <a:lnTo>
                  <a:pt x="24163" y="12438"/>
                </a:lnTo>
                <a:close/>
              </a:path>
              <a:path extrusionOk="0" h="120000" w="120000">
                <a:moveTo>
                  <a:pt x="23676" y="18082"/>
                </a:moveTo>
                <a:lnTo>
                  <a:pt x="23903" y="17804"/>
                </a:lnTo>
                <a:lnTo>
                  <a:pt x="23742" y="13338"/>
                </a:lnTo>
                <a:lnTo>
                  <a:pt x="23663" y="13252"/>
                </a:lnTo>
                <a:lnTo>
                  <a:pt x="23634" y="14070"/>
                </a:lnTo>
                <a:lnTo>
                  <a:pt x="23445" y="18387"/>
                </a:lnTo>
                <a:lnTo>
                  <a:pt x="23676" y="18082"/>
                </a:lnTo>
                <a:close/>
              </a:path>
              <a:path extrusionOk="0" h="120000" w="120000">
                <a:moveTo>
                  <a:pt x="23023" y="19006"/>
                </a:moveTo>
                <a:lnTo>
                  <a:pt x="23222" y="18702"/>
                </a:lnTo>
                <a:lnTo>
                  <a:pt x="23445" y="18387"/>
                </a:lnTo>
                <a:lnTo>
                  <a:pt x="23634" y="14070"/>
                </a:lnTo>
                <a:lnTo>
                  <a:pt x="23409" y="13668"/>
                </a:lnTo>
                <a:lnTo>
                  <a:pt x="23228" y="13086"/>
                </a:lnTo>
                <a:lnTo>
                  <a:pt x="23023" y="19006"/>
                </a:lnTo>
                <a:close/>
              </a:path>
              <a:path extrusionOk="0" h="120000" w="120000">
                <a:moveTo>
                  <a:pt x="23023" y="19006"/>
                </a:moveTo>
                <a:lnTo>
                  <a:pt x="23228" y="13086"/>
                </a:lnTo>
                <a:lnTo>
                  <a:pt x="22792" y="12747"/>
                </a:lnTo>
                <a:lnTo>
                  <a:pt x="22468" y="13796"/>
                </a:lnTo>
                <a:lnTo>
                  <a:pt x="22760" y="21205"/>
                </a:lnTo>
                <a:lnTo>
                  <a:pt x="22705" y="19670"/>
                </a:lnTo>
                <a:lnTo>
                  <a:pt x="22861" y="19282"/>
                </a:lnTo>
                <a:lnTo>
                  <a:pt x="23023" y="19006"/>
                </a:lnTo>
                <a:close/>
              </a:path>
              <a:path extrusionOk="0" h="120000" w="120000">
                <a:moveTo>
                  <a:pt x="24776" y="17623"/>
                </a:moveTo>
                <a:lnTo>
                  <a:pt x="24921" y="17648"/>
                </a:lnTo>
                <a:lnTo>
                  <a:pt x="25013" y="11556"/>
                </a:lnTo>
                <a:lnTo>
                  <a:pt x="24729" y="11988"/>
                </a:lnTo>
                <a:lnTo>
                  <a:pt x="24695" y="13192"/>
                </a:lnTo>
                <a:lnTo>
                  <a:pt x="24613" y="14232"/>
                </a:lnTo>
                <a:lnTo>
                  <a:pt x="24548" y="17754"/>
                </a:lnTo>
                <a:lnTo>
                  <a:pt x="24776" y="17623"/>
                </a:lnTo>
                <a:close/>
              </a:path>
              <a:path extrusionOk="0" h="120000" w="120000">
                <a:moveTo>
                  <a:pt x="26109" y="11532"/>
                </a:moveTo>
                <a:lnTo>
                  <a:pt x="26137" y="10791"/>
                </a:lnTo>
                <a:lnTo>
                  <a:pt x="25722" y="11243"/>
                </a:lnTo>
                <a:lnTo>
                  <a:pt x="25980" y="16889"/>
                </a:lnTo>
                <a:lnTo>
                  <a:pt x="26101" y="17145"/>
                </a:lnTo>
                <a:lnTo>
                  <a:pt x="26320" y="17789"/>
                </a:lnTo>
                <a:lnTo>
                  <a:pt x="26615" y="10627"/>
                </a:lnTo>
                <a:lnTo>
                  <a:pt x="26109" y="11532"/>
                </a:lnTo>
                <a:close/>
              </a:path>
              <a:path extrusionOk="0" h="120000" w="120000">
                <a:moveTo>
                  <a:pt x="25722" y="11243"/>
                </a:moveTo>
                <a:lnTo>
                  <a:pt x="25408" y="12024"/>
                </a:lnTo>
                <a:lnTo>
                  <a:pt x="25463" y="17190"/>
                </a:lnTo>
                <a:lnTo>
                  <a:pt x="25509" y="16912"/>
                </a:lnTo>
                <a:lnTo>
                  <a:pt x="25540" y="17145"/>
                </a:lnTo>
                <a:lnTo>
                  <a:pt x="25980" y="16889"/>
                </a:lnTo>
                <a:lnTo>
                  <a:pt x="25722" y="11243"/>
                </a:lnTo>
                <a:close/>
              </a:path>
              <a:path extrusionOk="0" h="120000" w="120000">
                <a:moveTo>
                  <a:pt x="25408" y="12024"/>
                </a:moveTo>
                <a:lnTo>
                  <a:pt x="25013" y="11556"/>
                </a:lnTo>
                <a:lnTo>
                  <a:pt x="25134" y="17801"/>
                </a:lnTo>
                <a:lnTo>
                  <a:pt x="25371" y="17244"/>
                </a:lnTo>
                <a:lnTo>
                  <a:pt x="25463" y="17190"/>
                </a:lnTo>
                <a:lnTo>
                  <a:pt x="25408" y="12024"/>
                </a:lnTo>
                <a:close/>
              </a:path>
              <a:path extrusionOk="0" h="120000" w="120000">
                <a:moveTo>
                  <a:pt x="24167" y="18262"/>
                </a:moveTo>
                <a:lnTo>
                  <a:pt x="24033" y="20108"/>
                </a:lnTo>
                <a:lnTo>
                  <a:pt x="24143" y="18768"/>
                </a:lnTo>
                <a:lnTo>
                  <a:pt x="24555" y="18823"/>
                </a:lnTo>
                <a:lnTo>
                  <a:pt x="24369" y="17806"/>
                </a:lnTo>
                <a:lnTo>
                  <a:pt x="24167" y="18262"/>
                </a:lnTo>
                <a:close/>
              </a:path>
              <a:path extrusionOk="0" h="120000" w="120000">
                <a:moveTo>
                  <a:pt x="23104" y="19556"/>
                </a:moveTo>
                <a:lnTo>
                  <a:pt x="22868" y="19712"/>
                </a:lnTo>
                <a:lnTo>
                  <a:pt x="22967" y="19914"/>
                </a:lnTo>
                <a:lnTo>
                  <a:pt x="23037" y="20592"/>
                </a:lnTo>
                <a:lnTo>
                  <a:pt x="23348" y="21339"/>
                </a:lnTo>
                <a:lnTo>
                  <a:pt x="23461" y="19257"/>
                </a:lnTo>
                <a:lnTo>
                  <a:pt x="23104" y="19556"/>
                </a:lnTo>
                <a:close/>
              </a:path>
              <a:path extrusionOk="0" h="120000" w="120000">
                <a:moveTo>
                  <a:pt x="27570" y="10630"/>
                </a:moveTo>
                <a:lnTo>
                  <a:pt x="27454" y="11352"/>
                </a:lnTo>
                <a:lnTo>
                  <a:pt x="27416" y="18082"/>
                </a:lnTo>
                <a:lnTo>
                  <a:pt x="27558" y="17671"/>
                </a:lnTo>
                <a:lnTo>
                  <a:pt x="27569" y="17204"/>
                </a:lnTo>
                <a:lnTo>
                  <a:pt x="27518" y="16715"/>
                </a:lnTo>
                <a:lnTo>
                  <a:pt x="27500" y="15813"/>
                </a:lnTo>
                <a:lnTo>
                  <a:pt x="27570" y="10630"/>
                </a:lnTo>
                <a:close/>
              </a:path>
              <a:path extrusionOk="0" h="120000" w="120000">
                <a:moveTo>
                  <a:pt x="26343" y="17850"/>
                </a:moveTo>
                <a:lnTo>
                  <a:pt x="26569" y="17334"/>
                </a:lnTo>
                <a:lnTo>
                  <a:pt x="27121" y="16592"/>
                </a:lnTo>
                <a:lnTo>
                  <a:pt x="27154" y="16585"/>
                </a:lnTo>
                <a:lnTo>
                  <a:pt x="27416" y="18082"/>
                </a:lnTo>
                <a:lnTo>
                  <a:pt x="27454" y="11352"/>
                </a:lnTo>
                <a:lnTo>
                  <a:pt x="27144" y="11141"/>
                </a:lnTo>
                <a:lnTo>
                  <a:pt x="26615" y="10627"/>
                </a:lnTo>
                <a:lnTo>
                  <a:pt x="26343" y="17850"/>
                </a:lnTo>
                <a:close/>
              </a:path>
              <a:path extrusionOk="0" h="120000" w="120000">
                <a:moveTo>
                  <a:pt x="27561" y="10052"/>
                </a:moveTo>
                <a:lnTo>
                  <a:pt x="27570" y="10630"/>
                </a:lnTo>
                <a:lnTo>
                  <a:pt x="27667" y="15471"/>
                </a:lnTo>
                <a:lnTo>
                  <a:pt x="28041" y="15248"/>
                </a:lnTo>
                <a:lnTo>
                  <a:pt x="28691" y="15179"/>
                </a:lnTo>
                <a:lnTo>
                  <a:pt x="28064" y="9766"/>
                </a:lnTo>
                <a:lnTo>
                  <a:pt x="27651" y="9728"/>
                </a:lnTo>
                <a:lnTo>
                  <a:pt x="27561" y="10052"/>
                </a:lnTo>
                <a:close/>
              </a:path>
              <a:path extrusionOk="0" h="120000" w="120000">
                <a:moveTo>
                  <a:pt x="28721" y="14060"/>
                </a:moveTo>
                <a:lnTo>
                  <a:pt x="28863" y="14461"/>
                </a:lnTo>
                <a:lnTo>
                  <a:pt x="28935" y="8971"/>
                </a:lnTo>
                <a:lnTo>
                  <a:pt x="28629" y="10045"/>
                </a:lnTo>
                <a:lnTo>
                  <a:pt x="28691" y="15179"/>
                </a:lnTo>
                <a:lnTo>
                  <a:pt x="28714" y="14780"/>
                </a:lnTo>
                <a:lnTo>
                  <a:pt x="28721" y="14060"/>
                </a:lnTo>
                <a:close/>
              </a:path>
              <a:path extrusionOk="0" h="120000" w="120000">
                <a:moveTo>
                  <a:pt x="27154" y="16585"/>
                </a:moveTo>
                <a:lnTo>
                  <a:pt x="27108" y="17557"/>
                </a:lnTo>
                <a:lnTo>
                  <a:pt x="27140" y="18362"/>
                </a:lnTo>
                <a:lnTo>
                  <a:pt x="27416" y="18082"/>
                </a:lnTo>
                <a:lnTo>
                  <a:pt x="27154" y="16585"/>
                </a:lnTo>
                <a:close/>
              </a:path>
              <a:path extrusionOk="0" h="120000" w="120000">
                <a:moveTo>
                  <a:pt x="25463" y="17190"/>
                </a:moveTo>
                <a:lnTo>
                  <a:pt x="25349" y="17877"/>
                </a:lnTo>
                <a:lnTo>
                  <a:pt x="25711" y="18451"/>
                </a:lnTo>
                <a:lnTo>
                  <a:pt x="25540" y="17145"/>
                </a:lnTo>
                <a:lnTo>
                  <a:pt x="25463" y="17190"/>
                </a:lnTo>
                <a:close/>
              </a:path>
              <a:path extrusionOk="0" h="120000" w="120000">
                <a:moveTo>
                  <a:pt x="24301" y="18887"/>
                </a:moveTo>
                <a:lnTo>
                  <a:pt x="24252" y="19935"/>
                </a:lnTo>
                <a:lnTo>
                  <a:pt x="24450" y="19822"/>
                </a:lnTo>
                <a:lnTo>
                  <a:pt x="24417" y="18966"/>
                </a:lnTo>
                <a:lnTo>
                  <a:pt x="24301" y="18887"/>
                </a:lnTo>
                <a:close/>
              </a:path>
              <a:path extrusionOk="0" h="120000" w="120000">
                <a:moveTo>
                  <a:pt x="39016" y="4899"/>
                </a:moveTo>
                <a:lnTo>
                  <a:pt x="39023" y="10559"/>
                </a:lnTo>
                <a:lnTo>
                  <a:pt x="39290" y="11294"/>
                </a:lnTo>
                <a:lnTo>
                  <a:pt x="39500" y="11107"/>
                </a:lnTo>
                <a:lnTo>
                  <a:pt x="39689" y="11665"/>
                </a:lnTo>
                <a:lnTo>
                  <a:pt x="39767" y="11304"/>
                </a:lnTo>
                <a:lnTo>
                  <a:pt x="39923" y="11126"/>
                </a:lnTo>
                <a:lnTo>
                  <a:pt x="40042" y="11714"/>
                </a:lnTo>
                <a:lnTo>
                  <a:pt x="40172" y="6119"/>
                </a:lnTo>
                <a:lnTo>
                  <a:pt x="39764" y="4605"/>
                </a:lnTo>
                <a:lnTo>
                  <a:pt x="39598" y="10420"/>
                </a:lnTo>
                <a:lnTo>
                  <a:pt x="39297" y="10557"/>
                </a:lnTo>
                <a:lnTo>
                  <a:pt x="39188" y="4575"/>
                </a:lnTo>
                <a:lnTo>
                  <a:pt x="39016" y="4899"/>
                </a:lnTo>
                <a:close/>
              </a:path>
              <a:path extrusionOk="0" h="120000" w="120000">
                <a:moveTo>
                  <a:pt x="38926" y="4920"/>
                </a:moveTo>
                <a:lnTo>
                  <a:pt x="38440" y="4661"/>
                </a:lnTo>
                <a:lnTo>
                  <a:pt x="38461" y="5025"/>
                </a:lnTo>
                <a:lnTo>
                  <a:pt x="38621" y="10196"/>
                </a:lnTo>
                <a:lnTo>
                  <a:pt x="38858" y="10268"/>
                </a:lnTo>
                <a:lnTo>
                  <a:pt x="39023" y="10559"/>
                </a:lnTo>
                <a:lnTo>
                  <a:pt x="39016" y="4899"/>
                </a:lnTo>
                <a:lnTo>
                  <a:pt x="38926" y="4920"/>
                </a:lnTo>
                <a:close/>
              </a:path>
              <a:path extrusionOk="0" h="120000" w="120000">
                <a:moveTo>
                  <a:pt x="38461" y="5025"/>
                </a:moveTo>
                <a:lnTo>
                  <a:pt x="38440" y="4661"/>
                </a:lnTo>
                <a:lnTo>
                  <a:pt x="37932" y="5402"/>
                </a:lnTo>
                <a:lnTo>
                  <a:pt x="37947" y="10569"/>
                </a:lnTo>
                <a:lnTo>
                  <a:pt x="38361" y="10561"/>
                </a:lnTo>
                <a:lnTo>
                  <a:pt x="38188" y="5520"/>
                </a:lnTo>
                <a:lnTo>
                  <a:pt x="38241" y="5174"/>
                </a:lnTo>
                <a:lnTo>
                  <a:pt x="38461" y="5025"/>
                </a:lnTo>
                <a:close/>
              </a:path>
              <a:path extrusionOk="0" h="120000" w="120000">
                <a:moveTo>
                  <a:pt x="38440" y="4661"/>
                </a:moveTo>
                <a:lnTo>
                  <a:pt x="37618" y="4802"/>
                </a:lnTo>
                <a:lnTo>
                  <a:pt x="37753" y="4882"/>
                </a:lnTo>
                <a:lnTo>
                  <a:pt x="37932" y="5402"/>
                </a:lnTo>
                <a:lnTo>
                  <a:pt x="38440" y="4661"/>
                </a:lnTo>
                <a:close/>
              </a:path>
              <a:path extrusionOk="0" h="120000" w="120000">
                <a:moveTo>
                  <a:pt x="40513" y="6373"/>
                </a:moveTo>
                <a:lnTo>
                  <a:pt x="40279" y="6399"/>
                </a:lnTo>
                <a:lnTo>
                  <a:pt x="40256" y="7745"/>
                </a:lnTo>
                <a:lnTo>
                  <a:pt x="40223" y="7096"/>
                </a:lnTo>
                <a:lnTo>
                  <a:pt x="40172" y="6119"/>
                </a:lnTo>
                <a:lnTo>
                  <a:pt x="40042" y="11714"/>
                </a:lnTo>
                <a:lnTo>
                  <a:pt x="40123" y="8327"/>
                </a:lnTo>
                <a:lnTo>
                  <a:pt x="40235" y="9407"/>
                </a:lnTo>
                <a:lnTo>
                  <a:pt x="40283" y="10299"/>
                </a:lnTo>
                <a:lnTo>
                  <a:pt x="40513" y="6373"/>
                </a:lnTo>
                <a:close/>
              </a:path>
              <a:path extrusionOk="0" h="120000" w="120000">
                <a:moveTo>
                  <a:pt x="39530" y="3387"/>
                </a:moveTo>
                <a:lnTo>
                  <a:pt x="39188" y="4575"/>
                </a:lnTo>
                <a:lnTo>
                  <a:pt x="39297" y="10557"/>
                </a:lnTo>
                <a:lnTo>
                  <a:pt x="39309" y="10519"/>
                </a:lnTo>
                <a:lnTo>
                  <a:pt x="39598" y="10420"/>
                </a:lnTo>
                <a:lnTo>
                  <a:pt x="39764" y="4605"/>
                </a:lnTo>
                <a:lnTo>
                  <a:pt x="39530" y="3387"/>
                </a:lnTo>
                <a:close/>
              </a:path>
              <a:path extrusionOk="0" h="120000" w="120000">
                <a:moveTo>
                  <a:pt x="38461" y="5025"/>
                </a:moveTo>
                <a:lnTo>
                  <a:pt x="38419" y="5603"/>
                </a:lnTo>
                <a:lnTo>
                  <a:pt x="38361" y="10561"/>
                </a:lnTo>
                <a:lnTo>
                  <a:pt x="37980" y="11723"/>
                </a:lnTo>
                <a:lnTo>
                  <a:pt x="38772" y="11786"/>
                </a:lnTo>
                <a:lnTo>
                  <a:pt x="39290" y="11294"/>
                </a:lnTo>
                <a:lnTo>
                  <a:pt x="39023" y="10559"/>
                </a:lnTo>
                <a:lnTo>
                  <a:pt x="38975" y="10976"/>
                </a:lnTo>
                <a:lnTo>
                  <a:pt x="38576" y="11424"/>
                </a:lnTo>
                <a:lnTo>
                  <a:pt x="38490" y="11091"/>
                </a:lnTo>
                <a:lnTo>
                  <a:pt x="38452" y="10438"/>
                </a:lnTo>
                <a:lnTo>
                  <a:pt x="38461" y="5025"/>
                </a:lnTo>
                <a:close/>
              </a:path>
              <a:path extrusionOk="0" h="120000" w="120000">
                <a:moveTo>
                  <a:pt x="30735" y="11331"/>
                </a:moveTo>
                <a:lnTo>
                  <a:pt x="30530" y="11453"/>
                </a:lnTo>
                <a:lnTo>
                  <a:pt x="30585" y="11781"/>
                </a:lnTo>
                <a:lnTo>
                  <a:pt x="30895" y="11494"/>
                </a:lnTo>
                <a:lnTo>
                  <a:pt x="30735" y="11331"/>
                </a:lnTo>
                <a:close/>
              </a:path>
              <a:path extrusionOk="0" h="120000" w="120000">
                <a:moveTo>
                  <a:pt x="40283" y="10299"/>
                </a:moveTo>
                <a:lnTo>
                  <a:pt x="40235" y="9407"/>
                </a:lnTo>
                <a:lnTo>
                  <a:pt x="40123" y="8327"/>
                </a:lnTo>
                <a:lnTo>
                  <a:pt x="40042" y="11714"/>
                </a:lnTo>
                <a:lnTo>
                  <a:pt x="40393" y="11443"/>
                </a:lnTo>
                <a:lnTo>
                  <a:pt x="40323" y="11027"/>
                </a:lnTo>
                <a:lnTo>
                  <a:pt x="40272" y="10263"/>
                </a:lnTo>
                <a:lnTo>
                  <a:pt x="40283" y="10299"/>
                </a:lnTo>
                <a:close/>
              </a:path>
              <a:path extrusionOk="0" h="120000" w="120000">
                <a:moveTo>
                  <a:pt x="41111" y="11582"/>
                </a:moveTo>
                <a:lnTo>
                  <a:pt x="41079" y="11429"/>
                </a:lnTo>
                <a:lnTo>
                  <a:pt x="40939" y="10988"/>
                </a:lnTo>
                <a:lnTo>
                  <a:pt x="40991" y="4976"/>
                </a:lnTo>
                <a:lnTo>
                  <a:pt x="40834" y="3470"/>
                </a:lnTo>
                <a:lnTo>
                  <a:pt x="40649" y="5871"/>
                </a:lnTo>
                <a:lnTo>
                  <a:pt x="40667" y="6921"/>
                </a:lnTo>
                <a:lnTo>
                  <a:pt x="40852" y="12051"/>
                </a:lnTo>
                <a:lnTo>
                  <a:pt x="40895" y="12056"/>
                </a:lnTo>
                <a:lnTo>
                  <a:pt x="41107" y="11653"/>
                </a:lnTo>
                <a:lnTo>
                  <a:pt x="41111" y="11582"/>
                </a:lnTo>
                <a:close/>
              </a:path>
              <a:path extrusionOk="0" h="120000" w="120000">
                <a:moveTo>
                  <a:pt x="40649" y="5871"/>
                </a:moveTo>
                <a:lnTo>
                  <a:pt x="40834" y="3470"/>
                </a:lnTo>
                <a:lnTo>
                  <a:pt x="40576" y="3431"/>
                </a:lnTo>
                <a:lnTo>
                  <a:pt x="40362" y="4236"/>
                </a:lnTo>
                <a:lnTo>
                  <a:pt x="40338" y="5258"/>
                </a:lnTo>
                <a:lnTo>
                  <a:pt x="40649" y="5871"/>
                </a:lnTo>
                <a:close/>
              </a:path>
              <a:path extrusionOk="0" h="120000" w="120000">
                <a:moveTo>
                  <a:pt x="41120" y="11628"/>
                </a:moveTo>
                <a:lnTo>
                  <a:pt x="41107" y="11653"/>
                </a:lnTo>
                <a:lnTo>
                  <a:pt x="41348" y="11536"/>
                </a:lnTo>
                <a:lnTo>
                  <a:pt x="41147" y="10930"/>
                </a:lnTo>
                <a:lnTo>
                  <a:pt x="41111" y="11582"/>
                </a:lnTo>
                <a:lnTo>
                  <a:pt x="41120" y="11628"/>
                </a:lnTo>
                <a:close/>
              </a:path>
              <a:path extrusionOk="0" h="120000" w="120000">
                <a:moveTo>
                  <a:pt x="22868" y="19712"/>
                </a:moveTo>
                <a:lnTo>
                  <a:pt x="22705" y="19670"/>
                </a:lnTo>
                <a:lnTo>
                  <a:pt x="22760" y="21205"/>
                </a:lnTo>
                <a:lnTo>
                  <a:pt x="22992" y="21331"/>
                </a:lnTo>
                <a:lnTo>
                  <a:pt x="22967" y="19914"/>
                </a:lnTo>
                <a:lnTo>
                  <a:pt x="22868" y="19712"/>
                </a:lnTo>
                <a:close/>
              </a:path>
              <a:path extrusionOk="0" h="120000" w="120000">
                <a:moveTo>
                  <a:pt x="22254" y="15517"/>
                </a:moveTo>
                <a:lnTo>
                  <a:pt x="22220" y="16025"/>
                </a:lnTo>
                <a:lnTo>
                  <a:pt x="22336" y="16544"/>
                </a:lnTo>
                <a:lnTo>
                  <a:pt x="22468" y="13796"/>
                </a:lnTo>
                <a:lnTo>
                  <a:pt x="22254" y="15517"/>
                </a:lnTo>
                <a:close/>
              </a:path>
              <a:path extrusionOk="0" h="120000" w="120000">
                <a:moveTo>
                  <a:pt x="28642" y="16262"/>
                </a:moveTo>
                <a:lnTo>
                  <a:pt x="28648" y="17087"/>
                </a:lnTo>
                <a:lnTo>
                  <a:pt x="28729" y="17074"/>
                </a:lnTo>
                <a:lnTo>
                  <a:pt x="28863" y="14461"/>
                </a:lnTo>
                <a:lnTo>
                  <a:pt x="28714" y="14780"/>
                </a:lnTo>
                <a:lnTo>
                  <a:pt x="28691" y="15179"/>
                </a:lnTo>
                <a:lnTo>
                  <a:pt x="28642" y="16262"/>
                </a:lnTo>
                <a:close/>
              </a:path>
              <a:path extrusionOk="0" h="120000" w="120000">
                <a:moveTo>
                  <a:pt x="29639" y="15284"/>
                </a:moveTo>
                <a:lnTo>
                  <a:pt x="29916" y="15509"/>
                </a:lnTo>
                <a:lnTo>
                  <a:pt x="29658" y="14601"/>
                </a:lnTo>
                <a:lnTo>
                  <a:pt x="29388" y="15116"/>
                </a:lnTo>
                <a:lnTo>
                  <a:pt x="29714" y="17053"/>
                </a:lnTo>
                <a:lnTo>
                  <a:pt x="29864" y="15942"/>
                </a:lnTo>
                <a:lnTo>
                  <a:pt x="29639" y="15284"/>
                </a:lnTo>
                <a:close/>
              </a:path>
              <a:path extrusionOk="0" h="120000" w="120000">
                <a:moveTo>
                  <a:pt x="29225" y="8960"/>
                </a:moveTo>
                <a:lnTo>
                  <a:pt x="29258" y="9848"/>
                </a:lnTo>
                <a:lnTo>
                  <a:pt x="29366" y="12674"/>
                </a:lnTo>
                <a:lnTo>
                  <a:pt x="29188" y="15624"/>
                </a:lnTo>
                <a:lnTo>
                  <a:pt x="29181" y="16655"/>
                </a:lnTo>
                <a:lnTo>
                  <a:pt x="29714" y="17053"/>
                </a:lnTo>
                <a:lnTo>
                  <a:pt x="29388" y="15116"/>
                </a:lnTo>
                <a:lnTo>
                  <a:pt x="29506" y="9337"/>
                </a:lnTo>
                <a:lnTo>
                  <a:pt x="29225" y="8960"/>
                </a:lnTo>
                <a:close/>
              </a:path>
              <a:path extrusionOk="0" h="120000" w="120000">
                <a:moveTo>
                  <a:pt x="29388" y="15116"/>
                </a:moveTo>
                <a:lnTo>
                  <a:pt x="29446" y="14337"/>
                </a:lnTo>
                <a:lnTo>
                  <a:pt x="29658" y="14601"/>
                </a:lnTo>
                <a:lnTo>
                  <a:pt x="29881" y="14549"/>
                </a:lnTo>
                <a:lnTo>
                  <a:pt x="30089" y="14172"/>
                </a:lnTo>
                <a:lnTo>
                  <a:pt x="30367" y="11842"/>
                </a:lnTo>
                <a:lnTo>
                  <a:pt x="30313" y="10904"/>
                </a:lnTo>
                <a:lnTo>
                  <a:pt x="30121" y="8172"/>
                </a:lnTo>
                <a:lnTo>
                  <a:pt x="30061" y="8546"/>
                </a:lnTo>
                <a:lnTo>
                  <a:pt x="29782" y="9424"/>
                </a:lnTo>
                <a:lnTo>
                  <a:pt x="29506" y="9337"/>
                </a:lnTo>
                <a:lnTo>
                  <a:pt x="29388" y="15116"/>
                </a:lnTo>
                <a:close/>
              </a:path>
              <a:path extrusionOk="0" h="120000" w="120000">
                <a:moveTo>
                  <a:pt x="29916" y="15509"/>
                </a:moveTo>
                <a:lnTo>
                  <a:pt x="30067" y="15604"/>
                </a:lnTo>
                <a:lnTo>
                  <a:pt x="29952" y="15266"/>
                </a:lnTo>
                <a:lnTo>
                  <a:pt x="29881" y="14549"/>
                </a:lnTo>
                <a:lnTo>
                  <a:pt x="29658" y="14601"/>
                </a:lnTo>
                <a:lnTo>
                  <a:pt x="29916" y="15509"/>
                </a:lnTo>
                <a:close/>
              </a:path>
              <a:path extrusionOk="0" h="120000" w="120000">
                <a:moveTo>
                  <a:pt x="31018" y="11012"/>
                </a:moveTo>
                <a:lnTo>
                  <a:pt x="31172" y="11639"/>
                </a:lnTo>
                <a:lnTo>
                  <a:pt x="31567" y="13474"/>
                </a:lnTo>
                <a:lnTo>
                  <a:pt x="31863" y="14698"/>
                </a:lnTo>
                <a:lnTo>
                  <a:pt x="31953" y="13806"/>
                </a:lnTo>
                <a:lnTo>
                  <a:pt x="32000" y="13466"/>
                </a:lnTo>
                <a:lnTo>
                  <a:pt x="32165" y="7724"/>
                </a:lnTo>
                <a:lnTo>
                  <a:pt x="31587" y="8357"/>
                </a:lnTo>
                <a:lnTo>
                  <a:pt x="31353" y="8856"/>
                </a:lnTo>
                <a:lnTo>
                  <a:pt x="31018" y="11012"/>
                </a:lnTo>
                <a:close/>
              </a:path>
              <a:path extrusionOk="0" h="120000" w="120000">
                <a:moveTo>
                  <a:pt x="30942" y="13555"/>
                </a:moveTo>
                <a:lnTo>
                  <a:pt x="31567" y="13474"/>
                </a:lnTo>
                <a:lnTo>
                  <a:pt x="31172" y="11639"/>
                </a:lnTo>
                <a:lnTo>
                  <a:pt x="30814" y="12006"/>
                </a:lnTo>
                <a:lnTo>
                  <a:pt x="30864" y="15007"/>
                </a:lnTo>
                <a:lnTo>
                  <a:pt x="31117" y="15017"/>
                </a:lnTo>
                <a:lnTo>
                  <a:pt x="31430" y="14040"/>
                </a:lnTo>
                <a:lnTo>
                  <a:pt x="30942" y="13555"/>
                </a:lnTo>
                <a:close/>
              </a:path>
              <a:path extrusionOk="0" h="120000" w="120000">
                <a:moveTo>
                  <a:pt x="30814" y="12006"/>
                </a:moveTo>
                <a:lnTo>
                  <a:pt x="30367" y="11842"/>
                </a:lnTo>
                <a:lnTo>
                  <a:pt x="30578" y="13848"/>
                </a:lnTo>
                <a:lnTo>
                  <a:pt x="30611" y="14909"/>
                </a:lnTo>
                <a:lnTo>
                  <a:pt x="30864" y="15007"/>
                </a:lnTo>
                <a:lnTo>
                  <a:pt x="30814" y="12006"/>
                </a:lnTo>
                <a:close/>
              </a:path>
              <a:path extrusionOk="0" h="120000" w="120000">
                <a:moveTo>
                  <a:pt x="30801" y="10606"/>
                </a:moveTo>
                <a:lnTo>
                  <a:pt x="30688" y="9607"/>
                </a:lnTo>
                <a:lnTo>
                  <a:pt x="30415" y="8551"/>
                </a:lnTo>
                <a:lnTo>
                  <a:pt x="30121" y="8172"/>
                </a:lnTo>
                <a:lnTo>
                  <a:pt x="30313" y="10904"/>
                </a:lnTo>
                <a:lnTo>
                  <a:pt x="30289" y="10218"/>
                </a:lnTo>
                <a:lnTo>
                  <a:pt x="30616" y="10812"/>
                </a:lnTo>
                <a:lnTo>
                  <a:pt x="30801" y="10606"/>
                </a:lnTo>
                <a:close/>
              </a:path>
              <a:path extrusionOk="0" h="120000" w="120000">
                <a:moveTo>
                  <a:pt x="32117" y="12154"/>
                </a:moveTo>
                <a:lnTo>
                  <a:pt x="32160" y="11727"/>
                </a:lnTo>
                <a:lnTo>
                  <a:pt x="32165" y="7724"/>
                </a:lnTo>
                <a:lnTo>
                  <a:pt x="32001" y="14228"/>
                </a:lnTo>
                <a:lnTo>
                  <a:pt x="32100" y="15193"/>
                </a:lnTo>
                <a:lnTo>
                  <a:pt x="32443" y="15460"/>
                </a:lnTo>
                <a:lnTo>
                  <a:pt x="32232" y="12749"/>
                </a:lnTo>
                <a:lnTo>
                  <a:pt x="32420" y="12259"/>
                </a:lnTo>
                <a:lnTo>
                  <a:pt x="32117" y="12154"/>
                </a:lnTo>
                <a:close/>
              </a:path>
              <a:path extrusionOk="0" h="120000" w="120000">
                <a:moveTo>
                  <a:pt x="32165" y="7724"/>
                </a:moveTo>
                <a:lnTo>
                  <a:pt x="32713" y="11623"/>
                </a:lnTo>
                <a:lnTo>
                  <a:pt x="32885" y="12821"/>
                </a:lnTo>
                <a:lnTo>
                  <a:pt x="33584" y="12665"/>
                </a:lnTo>
                <a:lnTo>
                  <a:pt x="33737" y="6446"/>
                </a:lnTo>
                <a:lnTo>
                  <a:pt x="33348" y="7001"/>
                </a:lnTo>
                <a:lnTo>
                  <a:pt x="33473" y="7740"/>
                </a:lnTo>
                <a:lnTo>
                  <a:pt x="33432" y="7847"/>
                </a:lnTo>
                <a:lnTo>
                  <a:pt x="32827" y="7844"/>
                </a:lnTo>
                <a:lnTo>
                  <a:pt x="32165" y="7724"/>
                </a:lnTo>
                <a:close/>
              </a:path>
              <a:path extrusionOk="0" h="120000" w="120000">
                <a:moveTo>
                  <a:pt x="31539" y="7464"/>
                </a:moveTo>
                <a:lnTo>
                  <a:pt x="30993" y="7819"/>
                </a:lnTo>
                <a:lnTo>
                  <a:pt x="31018" y="11012"/>
                </a:lnTo>
                <a:lnTo>
                  <a:pt x="31353" y="8856"/>
                </a:lnTo>
                <a:lnTo>
                  <a:pt x="31455" y="8415"/>
                </a:lnTo>
                <a:lnTo>
                  <a:pt x="31587" y="8357"/>
                </a:lnTo>
                <a:lnTo>
                  <a:pt x="32165" y="7724"/>
                </a:lnTo>
                <a:lnTo>
                  <a:pt x="31539" y="7464"/>
                </a:lnTo>
                <a:close/>
              </a:path>
              <a:path extrusionOk="0" h="120000" w="120000">
                <a:moveTo>
                  <a:pt x="30993" y="7819"/>
                </a:moveTo>
                <a:lnTo>
                  <a:pt x="30806" y="8758"/>
                </a:lnTo>
                <a:lnTo>
                  <a:pt x="30855" y="9937"/>
                </a:lnTo>
                <a:lnTo>
                  <a:pt x="31018" y="11012"/>
                </a:lnTo>
                <a:lnTo>
                  <a:pt x="30993" y="7819"/>
                </a:lnTo>
                <a:close/>
              </a:path>
              <a:path extrusionOk="0" h="120000" w="120000">
                <a:moveTo>
                  <a:pt x="35478" y="10666"/>
                </a:moveTo>
                <a:lnTo>
                  <a:pt x="36059" y="10561"/>
                </a:lnTo>
                <a:lnTo>
                  <a:pt x="35559" y="5836"/>
                </a:lnTo>
                <a:lnTo>
                  <a:pt x="35231" y="5921"/>
                </a:lnTo>
                <a:lnTo>
                  <a:pt x="34855" y="12114"/>
                </a:lnTo>
                <a:lnTo>
                  <a:pt x="35089" y="11535"/>
                </a:lnTo>
                <a:lnTo>
                  <a:pt x="35177" y="7920"/>
                </a:lnTo>
                <a:lnTo>
                  <a:pt x="35343" y="7968"/>
                </a:lnTo>
                <a:lnTo>
                  <a:pt x="35497" y="8385"/>
                </a:lnTo>
                <a:lnTo>
                  <a:pt x="35478" y="10666"/>
                </a:lnTo>
                <a:close/>
              </a:path>
              <a:path extrusionOk="0" h="120000" w="120000">
                <a:moveTo>
                  <a:pt x="34631" y="6473"/>
                </a:moveTo>
                <a:lnTo>
                  <a:pt x="34551" y="5997"/>
                </a:lnTo>
                <a:lnTo>
                  <a:pt x="34575" y="12485"/>
                </a:lnTo>
                <a:lnTo>
                  <a:pt x="34610" y="11741"/>
                </a:lnTo>
                <a:lnTo>
                  <a:pt x="34626" y="12475"/>
                </a:lnTo>
                <a:lnTo>
                  <a:pt x="34855" y="12114"/>
                </a:lnTo>
                <a:lnTo>
                  <a:pt x="35231" y="5921"/>
                </a:lnTo>
                <a:lnTo>
                  <a:pt x="34631" y="6473"/>
                </a:lnTo>
                <a:close/>
              </a:path>
              <a:path extrusionOk="0" h="120000" w="120000">
                <a:moveTo>
                  <a:pt x="33957" y="14011"/>
                </a:moveTo>
                <a:lnTo>
                  <a:pt x="34178" y="13399"/>
                </a:lnTo>
                <a:lnTo>
                  <a:pt x="34272" y="13712"/>
                </a:lnTo>
                <a:lnTo>
                  <a:pt x="34477" y="13534"/>
                </a:lnTo>
                <a:lnTo>
                  <a:pt x="34575" y="12485"/>
                </a:lnTo>
                <a:lnTo>
                  <a:pt x="34551" y="5997"/>
                </a:lnTo>
                <a:lnTo>
                  <a:pt x="34196" y="6043"/>
                </a:lnTo>
                <a:lnTo>
                  <a:pt x="33957" y="14011"/>
                </a:lnTo>
                <a:close/>
              </a:path>
              <a:path extrusionOk="0" h="120000" w="120000">
                <a:moveTo>
                  <a:pt x="34196" y="6043"/>
                </a:moveTo>
                <a:lnTo>
                  <a:pt x="33737" y="6446"/>
                </a:lnTo>
                <a:lnTo>
                  <a:pt x="33584" y="12665"/>
                </a:lnTo>
                <a:lnTo>
                  <a:pt x="33289" y="13361"/>
                </a:lnTo>
                <a:lnTo>
                  <a:pt x="33238" y="14093"/>
                </a:lnTo>
                <a:lnTo>
                  <a:pt x="33552" y="14276"/>
                </a:lnTo>
                <a:lnTo>
                  <a:pt x="33957" y="14011"/>
                </a:lnTo>
                <a:lnTo>
                  <a:pt x="34196" y="6043"/>
                </a:lnTo>
                <a:close/>
              </a:path>
              <a:path extrusionOk="0" h="120000" w="120000">
                <a:moveTo>
                  <a:pt x="32633" y="12150"/>
                </a:moveTo>
                <a:lnTo>
                  <a:pt x="32232" y="12749"/>
                </a:lnTo>
                <a:lnTo>
                  <a:pt x="32443" y="15460"/>
                </a:lnTo>
                <a:lnTo>
                  <a:pt x="32521" y="15176"/>
                </a:lnTo>
                <a:lnTo>
                  <a:pt x="32579" y="13669"/>
                </a:lnTo>
                <a:lnTo>
                  <a:pt x="32610" y="13159"/>
                </a:lnTo>
                <a:lnTo>
                  <a:pt x="32885" y="12821"/>
                </a:lnTo>
                <a:lnTo>
                  <a:pt x="32713" y="11623"/>
                </a:lnTo>
                <a:lnTo>
                  <a:pt x="32633" y="12150"/>
                </a:lnTo>
                <a:close/>
              </a:path>
              <a:path extrusionOk="0" h="120000" w="120000">
                <a:moveTo>
                  <a:pt x="32653" y="104792"/>
                </a:moveTo>
                <a:lnTo>
                  <a:pt x="32651" y="105368"/>
                </a:lnTo>
                <a:lnTo>
                  <a:pt x="32752" y="105625"/>
                </a:lnTo>
                <a:lnTo>
                  <a:pt x="33117" y="104677"/>
                </a:lnTo>
                <a:lnTo>
                  <a:pt x="32653" y="104792"/>
                </a:lnTo>
                <a:close/>
              </a:path>
              <a:path extrusionOk="0" h="120000" w="120000">
                <a:moveTo>
                  <a:pt x="32919" y="106052"/>
                </a:moveTo>
                <a:lnTo>
                  <a:pt x="32973" y="109647"/>
                </a:lnTo>
                <a:lnTo>
                  <a:pt x="33405" y="110772"/>
                </a:lnTo>
                <a:lnTo>
                  <a:pt x="33422" y="110824"/>
                </a:lnTo>
                <a:lnTo>
                  <a:pt x="33334" y="111589"/>
                </a:lnTo>
                <a:lnTo>
                  <a:pt x="32851" y="111551"/>
                </a:lnTo>
                <a:lnTo>
                  <a:pt x="33605" y="112531"/>
                </a:lnTo>
                <a:lnTo>
                  <a:pt x="33493" y="106323"/>
                </a:lnTo>
                <a:lnTo>
                  <a:pt x="33264" y="106488"/>
                </a:lnTo>
                <a:lnTo>
                  <a:pt x="32919" y="106052"/>
                </a:lnTo>
                <a:close/>
              </a:path>
              <a:path extrusionOk="0" h="120000" w="120000">
                <a:moveTo>
                  <a:pt x="33797" y="112503"/>
                </a:moveTo>
                <a:lnTo>
                  <a:pt x="33958" y="113053"/>
                </a:lnTo>
                <a:lnTo>
                  <a:pt x="33851" y="106738"/>
                </a:lnTo>
                <a:lnTo>
                  <a:pt x="34068" y="105820"/>
                </a:lnTo>
                <a:lnTo>
                  <a:pt x="34292" y="106645"/>
                </a:lnTo>
                <a:lnTo>
                  <a:pt x="34321" y="107368"/>
                </a:lnTo>
                <a:lnTo>
                  <a:pt x="34337" y="105314"/>
                </a:lnTo>
                <a:lnTo>
                  <a:pt x="33715" y="105450"/>
                </a:lnTo>
                <a:lnTo>
                  <a:pt x="33815" y="112039"/>
                </a:lnTo>
                <a:lnTo>
                  <a:pt x="33797" y="112503"/>
                </a:lnTo>
                <a:close/>
              </a:path>
              <a:path extrusionOk="0" h="120000" w="120000">
                <a:moveTo>
                  <a:pt x="33605" y="112531"/>
                </a:moveTo>
                <a:lnTo>
                  <a:pt x="33815" y="112039"/>
                </a:lnTo>
                <a:lnTo>
                  <a:pt x="33715" y="105450"/>
                </a:lnTo>
                <a:lnTo>
                  <a:pt x="33510" y="106056"/>
                </a:lnTo>
                <a:lnTo>
                  <a:pt x="33493" y="106323"/>
                </a:lnTo>
                <a:lnTo>
                  <a:pt x="33605" y="112531"/>
                </a:lnTo>
                <a:close/>
              </a:path>
              <a:path extrusionOk="0" h="120000" w="120000">
                <a:moveTo>
                  <a:pt x="32639" y="112081"/>
                </a:moveTo>
                <a:lnTo>
                  <a:pt x="33605" y="112531"/>
                </a:lnTo>
                <a:lnTo>
                  <a:pt x="32851" y="111551"/>
                </a:lnTo>
                <a:lnTo>
                  <a:pt x="32599" y="110217"/>
                </a:lnTo>
                <a:lnTo>
                  <a:pt x="32578" y="109275"/>
                </a:lnTo>
                <a:lnTo>
                  <a:pt x="32217" y="105509"/>
                </a:lnTo>
                <a:lnTo>
                  <a:pt x="32085" y="111685"/>
                </a:lnTo>
                <a:lnTo>
                  <a:pt x="32639" y="112081"/>
                </a:lnTo>
                <a:close/>
              </a:path>
              <a:path extrusionOk="0" h="120000" w="120000">
                <a:moveTo>
                  <a:pt x="31233" y="105925"/>
                </a:moveTo>
                <a:lnTo>
                  <a:pt x="31409" y="111882"/>
                </a:lnTo>
                <a:lnTo>
                  <a:pt x="32012" y="111500"/>
                </a:lnTo>
                <a:lnTo>
                  <a:pt x="32085" y="111685"/>
                </a:lnTo>
                <a:lnTo>
                  <a:pt x="32217" y="105509"/>
                </a:lnTo>
                <a:lnTo>
                  <a:pt x="32053" y="106211"/>
                </a:lnTo>
                <a:lnTo>
                  <a:pt x="31663" y="106286"/>
                </a:lnTo>
                <a:lnTo>
                  <a:pt x="31233" y="105925"/>
                </a:lnTo>
                <a:close/>
              </a:path>
              <a:path extrusionOk="0" h="120000" w="120000">
                <a:moveTo>
                  <a:pt x="34945" y="105654"/>
                </a:moveTo>
                <a:lnTo>
                  <a:pt x="34337" y="105314"/>
                </a:lnTo>
                <a:lnTo>
                  <a:pt x="34549" y="106140"/>
                </a:lnTo>
                <a:lnTo>
                  <a:pt x="34815" y="106238"/>
                </a:lnTo>
                <a:lnTo>
                  <a:pt x="34856" y="107700"/>
                </a:lnTo>
                <a:lnTo>
                  <a:pt x="35111" y="106476"/>
                </a:lnTo>
                <a:lnTo>
                  <a:pt x="34945" y="105654"/>
                </a:lnTo>
                <a:close/>
              </a:path>
              <a:path extrusionOk="0" h="120000" w="120000">
                <a:moveTo>
                  <a:pt x="34506" y="113510"/>
                </a:moveTo>
                <a:lnTo>
                  <a:pt x="34723" y="113249"/>
                </a:lnTo>
                <a:lnTo>
                  <a:pt x="34549" y="106140"/>
                </a:lnTo>
                <a:lnTo>
                  <a:pt x="34337" y="105314"/>
                </a:lnTo>
                <a:lnTo>
                  <a:pt x="34321" y="107368"/>
                </a:lnTo>
                <a:lnTo>
                  <a:pt x="34145" y="107579"/>
                </a:lnTo>
                <a:lnTo>
                  <a:pt x="33958" y="113053"/>
                </a:lnTo>
                <a:lnTo>
                  <a:pt x="34506" y="113510"/>
                </a:lnTo>
                <a:close/>
              </a:path>
              <a:path extrusionOk="0" h="120000" w="120000">
                <a:moveTo>
                  <a:pt x="33932" y="107347"/>
                </a:moveTo>
                <a:lnTo>
                  <a:pt x="33851" y="106738"/>
                </a:lnTo>
                <a:lnTo>
                  <a:pt x="33958" y="113053"/>
                </a:lnTo>
                <a:lnTo>
                  <a:pt x="34145" y="107579"/>
                </a:lnTo>
                <a:lnTo>
                  <a:pt x="33932" y="107347"/>
                </a:lnTo>
                <a:close/>
              </a:path>
              <a:path extrusionOk="0" h="120000" w="120000">
                <a:moveTo>
                  <a:pt x="35368" y="113777"/>
                </a:moveTo>
                <a:lnTo>
                  <a:pt x="35724" y="113538"/>
                </a:lnTo>
                <a:lnTo>
                  <a:pt x="35400" y="112818"/>
                </a:lnTo>
                <a:lnTo>
                  <a:pt x="35093" y="112178"/>
                </a:lnTo>
                <a:lnTo>
                  <a:pt x="35013" y="112890"/>
                </a:lnTo>
                <a:lnTo>
                  <a:pt x="34723" y="113249"/>
                </a:lnTo>
                <a:lnTo>
                  <a:pt x="35368" y="113777"/>
                </a:lnTo>
                <a:close/>
              </a:path>
              <a:path extrusionOk="0" h="120000" w="120000">
                <a:moveTo>
                  <a:pt x="31168" y="15868"/>
                </a:moveTo>
                <a:lnTo>
                  <a:pt x="31365" y="14923"/>
                </a:lnTo>
                <a:lnTo>
                  <a:pt x="31489" y="15318"/>
                </a:lnTo>
                <a:lnTo>
                  <a:pt x="31863" y="14698"/>
                </a:lnTo>
                <a:lnTo>
                  <a:pt x="31567" y="13474"/>
                </a:lnTo>
                <a:lnTo>
                  <a:pt x="31430" y="14040"/>
                </a:lnTo>
                <a:lnTo>
                  <a:pt x="31168" y="15868"/>
                </a:lnTo>
                <a:close/>
              </a:path>
              <a:path extrusionOk="0" h="120000" w="120000">
                <a:moveTo>
                  <a:pt x="31430" y="14040"/>
                </a:moveTo>
                <a:lnTo>
                  <a:pt x="31117" y="15017"/>
                </a:lnTo>
                <a:lnTo>
                  <a:pt x="31134" y="16029"/>
                </a:lnTo>
                <a:lnTo>
                  <a:pt x="31168" y="15868"/>
                </a:lnTo>
                <a:lnTo>
                  <a:pt x="31430" y="14040"/>
                </a:lnTo>
                <a:close/>
              </a:path>
              <a:path extrusionOk="0" h="120000" w="120000">
                <a:moveTo>
                  <a:pt x="37050" y="7912"/>
                </a:moveTo>
                <a:lnTo>
                  <a:pt x="36406" y="8175"/>
                </a:lnTo>
                <a:lnTo>
                  <a:pt x="36496" y="11498"/>
                </a:lnTo>
                <a:lnTo>
                  <a:pt x="36797" y="11602"/>
                </a:lnTo>
                <a:lnTo>
                  <a:pt x="36991" y="11760"/>
                </a:lnTo>
                <a:lnTo>
                  <a:pt x="36993" y="12017"/>
                </a:lnTo>
                <a:lnTo>
                  <a:pt x="37067" y="13019"/>
                </a:lnTo>
                <a:lnTo>
                  <a:pt x="37254" y="7548"/>
                </a:lnTo>
                <a:lnTo>
                  <a:pt x="37050" y="7912"/>
                </a:lnTo>
                <a:close/>
              </a:path>
              <a:path extrusionOk="0" h="120000" w="120000">
                <a:moveTo>
                  <a:pt x="36179" y="7075"/>
                </a:moveTo>
                <a:lnTo>
                  <a:pt x="35915" y="7054"/>
                </a:lnTo>
                <a:lnTo>
                  <a:pt x="36059" y="10561"/>
                </a:lnTo>
                <a:lnTo>
                  <a:pt x="36172" y="11405"/>
                </a:lnTo>
                <a:lnTo>
                  <a:pt x="36496" y="11498"/>
                </a:lnTo>
                <a:lnTo>
                  <a:pt x="36406" y="8175"/>
                </a:lnTo>
                <a:lnTo>
                  <a:pt x="36442" y="7146"/>
                </a:lnTo>
                <a:lnTo>
                  <a:pt x="36179" y="7075"/>
                </a:lnTo>
                <a:close/>
              </a:path>
              <a:path extrusionOk="0" h="120000" w="120000">
                <a:moveTo>
                  <a:pt x="35749" y="6994"/>
                </a:moveTo>
                <a:lnTo>
                  <a:pt x="35785" y="6806"/>
                </a:lnTo>
                <a:lnTo>
                  <a:pt x="35848" y="6118"/>
                </a:lnTo>
                <a:lnTo>
                  <a:pt x="35727" y="5980"/>
                </a:lnTo>
                <a:lnTo>
                  <a:pt x="35559" y="5836"/>
                </a:lnTo>
                <a:lnTo>
                  <a:pt x="36059" y="10561"/>
                </a:lnTo>
                <a:lnTo>
                  <a:pt x="35915" y="7054"/>
                </a:lnTo>
                <a:lnTo>
                  <a:pt x="35749" y="6994"/>
                </a:lnTo>
                <a:close/>
              </a:path>
              <a:path extrusionOk="0" h="120000" w="120000">
                <a:moveTo>
                  <a:pt x="35234" y="10843"/>
                </a:moveTo>
                <a:lnTo>
                  <a:pt x="35478" y="10666"/>
                </a:lnTo>
                <a:lnTo>
                  <a:pt x="35497" y="8385"/>
                </a:lnTo>
                <a:lnTo>
                  <a:pt x="35221" y="8311"/>
                </a:lnTo>
                <a:lnTo>
                  <a:pt x="35177" y="7920"/>
                </a:lnTo>
                <a:lnTo>
                  <a:pt x="35089" y="11535"/>
                </a:lnTo>
                <a:lnTo>
                  <a:pt x="35234" y="10843"/>
                </a:lnTo>
                <a:close/>
              </a:path>
              <a:path extrusionOk="0" h="120000" w="120000">
                <a:moveTo>
                  <a:pt x="37321" y="12427"/>
                </a:moveTo>
                <a:lnTo>
                  <a:pt x="37414" y="13065"/>
                </a:lnTo>
                <a:lnTo>
                  <a:pt x="37551" y="12269"/>
                </a:lnTo>
                <a:lnTo>
                  <a:pt x="37666" y="11236"/>
                </a:lnTo>
                <a:lnTo>
                  <a:pt x="37947" y="10569"/>
                </a:lnTo>
                <a:lnTo>
                  <a:pt x="37932" y="5402"/>
                </a:lnTo>
                <a:lnTo>
                  <a:pt x="37442" y="5806"/>
                </a:lnTo>
                <a:lnTo>
                  <a:pt x="37321" y="12427"/>
                </a:lnTo>
                <a:close/>
              </a:path>
              <a:path extrusionOk="0" h="120000" w="120000">
                <a:moveTo>
                  <a:pt x="37254" y="7548"/>
                </a:moveTo>
                <a:lnTo>
                  <a:pt x="37067" y="13019"/>
                </a:lnTo>
                <a:lnTo>
                  <a:pt x="37078" y="12869"/>
                </a:lnTo>
                <a:lnTo>
                  <a:pt x="37214" y="12352"/>
                </a:lnTo>
                <a:lnTo>
                  <a:pt x="37321" y="12427"/>
                </a:lnTo>
                <a:lnTo>
                  <a:pt x="37442" y="5806"/>
                </a:lnTo>
                <a:lnTo>
                  <a:pt x="37145" y="7147"/>
                </a:lnTo>
                <a:lnTo>
                  <a:pt x="37254" y="7548"/>
                </a:lnTo>
                <a:close/>
              </a:path>
              <a:path extrusionOk="0" h="120000" w="120000">
                <a:moveTo>
                  <a:pt x="37442" y="5806"/>
                </a:moveTo>
                <a:lnTo>
                  <a:pt x="37118" y="6266"/>
                </a:lnTo>
                <a:lnTo>
                  <a:pt x="36905" y="6405"/>
                </a:lnTo>
                <a:lnTo>
                  <a:pt x="36850" y="5241"/>
                </a:lnTo>
                <a:lnTo>
                  <a:pt x="36511" y="5217"/>
                </a:lnTo>
                <a:lnTo>
                  <a:pt x="36848" y="6777"/>
                </a:lnTo>
                <a:lnTo>
                  <a:pt x="37145" y="7147"/>
                </a:lnTo>
                <a:lnTo>
                  <a:pt x="37442" y="5806"/>
                </a:lnTo>
                <a:close/>
              </a:path>
              <a:path extrusionOk="0" h="120000" w="120000">
                <a:moveTo>
                  <a:pt x="36122" y="6402"/>
                </a:moveTo>
                <a:lnTo>
                  <a:pt x="36195" y="6387"/>
                </a:lnTo>
                <a:lnTo>
                  <a:pt x="36489" y="6502"/>
                </a:lnTo>
                <a:lnTo>
                  <a:pt x="36848" y="6777"/>
                </a:lnTo>
                <a:lnTo>
                  <a:pt x="36511" y="5217"/>
                </a:lnTo>
                <a:lnTo>
                  <a:pt x="36397" y="5431"/>
                </a:lnTo>
                <a:lnTo>
                  <a:pt x="36122" y="6402"/>
                </a:lnTo>
                <a:close/>
              </a:path>
              <a:path extrusionOk="0" h="120000" w="120000">
                <a:moveTo>
                  <a:pt x="36122" y="6402"/>
                </a:moveTo>
                <a:lnTo>
                  <a:pt x="36397" y="5431"/>
                </a:lnTo>
                <a:lnTo>
                  <a:pt x="36033" y="6014"/>
                </a:lnTo>
                <a:lnTo>
                  <a:pt x="35848" y="6118"/>
                </a:lnTo>
                <a:lnTo>
                  <a:pt x="35785" y="6806"/>
                </a:lnTo>
                <a:lnTo>
                  <a:pt x="36122" y="6402"/>
                </a:lnTo>
                <a:close/>
              </a:path>
              <a:path extrusionOk="0" h="120000" w="120000">
                <a:moveTo>
                  <a:pt x="37078" y="12869"/>
                </a:moveTo>
                <a:lnTo>
                  <a:pt x="37067" y="13019"/>
                </a:lnTo>
                <a:lnTo>
                  <a:pt x="37414" y="13065"/>
                </a:lnTo>
                <a:lnTo>
                  <a:pt x="37321" y="12427"/>
                </a:lnTo>
                <a:lnTo>
                  <a:pt x="37078" y="12869"/>
                </a:lnTo>
                <a:close/>
              </a:path>
              <a:path extrusionOk="0" h="120000" w="120000">
                <a:moveTo>
                  <a:pt x="36442" y="7146"/>
                </a:moveTo>
                <a:lnTo>
                  <a:pt x="36406" y="8175"/>
                </a:lnTo>
                <a:lnTo>
                  <a:pt x="36559" y="7794"/>
                </a:lnTo>
                <a:lnTo>
                  <a:pt x="36602" y="7356"/>
                </a:lnTo>
                <a:lnTo>
                  <a:pt x="36442" y="7146"/>
                </a:lnTo>
                <a:close/>
              </a:path>
              <a:path extrusionOk="0" h="120000" w="120000">
                <a:moveTo>
                  <a:pt x="36059" y="10561"/>
                </a:moveTo>
                <a:lnTo>
                  <a:pt x="35910" y="10756"/>
                </a:lnTo>
                <a:lnTo>
                  <a:pt x="35910" y="11280"/>
                </a:lnTo>
                <a:lnTo>
                  <a:pt x="36172" y="11405"/>
                </a:lnTo>
                <a:lnTo>
                  <a:pt x="36059" y="10561"/>
                </a:lnTo>
                <a:close/>
              </a:path>
              <a:path extrusionOk="0" h="120000" w="120000">
                <a:moveTo>
                  <a:pt x="45472" y="9896"/>
                </a:moveTo>
                <a:lnTo>
                  <a:pt x="45319" y="10434"/>
                </a:lnTo>
                <a:lnTo>
                  <a:pt x="45598" y="10349"/>
                </a:lnTo>
                <a:lnTo>
                  <a:pt x="45560" y="10184"/>
                </a:lnTo>
                <a:lnTo>
                  <a:pt x="45472" y="9896"/>
                </a:lnTo>
                <a:close/>
              </a:path>
              <a:path extrusionOk="0" h="120000" w="120000">
                <a:moveTo>
                  <a:pt x="55588" y="8818"/>
                </a:moveTo>
                <a:lnTo>
                  <a:pt x="55649" y="8982"/>
                </a:lnTo>
                <a:lnTo>
                  <a:pt x="55868" y="9013"/>
                </a:lnTo>
                <a:lnTo>
                  <a:pt x="56084" y="8933"/>
                </a:lnTo>
                <a:lnTo>
                  <a:pt x="56138" y="8761"/>
                </a:lnTo>
                <a:lnTo>
                  <a:pt x="55870" y="8518"/>
                </a:lnTo>
                <a:lnTo>
                  <a:pt x="55844" y="8503"/>
                </a:lnTo>
                <a:lnTo>
                  <a:pt x="55588" y="8818"/>
                </a:lnTo>
                <a:close/>
              </a:path>
              <a:path extrusionOk="0" h="120000" w="120000">
                <a:moveTo>
                  <a:pt x="49891" y="9571"/>
                </a:moveTo>
                <a:lnTo>
                  <a:pt x="50105" y="9658"/>
                </a:lnTo>
                <a:lnTo>
                  <a:pt x="50326" y="9613"/>
                </a:lnTo>
                <a:lnTo>
                  <a:pt x="50396" y="9425"/>
                </a:lnTo>
                <a:lnTo>
                  <a:pt x="50161" y="9085"/>
                </a:lnTo>
                <a:lnTo>
                  <a:pt x="50107" y="9036"/>
                </a:lnTo>
                <a:lnTo>
                  <a:pt x="49891" y="9571"/>
                </a:lnTo>
                <a:close/>
              </a:path>
              <a:path extrusionOk="0" h="120000" w="120000">
                <a:moveTo>
                  <a:pt x="49460" y="8963"/>
                </a:moveTo>
                <a:lnTo>
                  <a:pt x="49411" y="8408"/>
                </a:lnTo>
                <a:lnTo>
                  <a:pt x="49305" y="8789"/>
                </a:lnTo>
                <a:lnTo>
                  <a:pt x="49533" y="9423"/>
                </a:lnTo>
                <a:lnTo>
                  <a:pt x="49460" y="8963"/>
                </a:lnTo>
                <a:close/>
              </a:path>
              <a:path extrusionOk="0" h="120000" w="120000">
                <a:moveTo>
                  <a:pt x="56792" y="8072"/>
                </a:moveTo>
                <a:lnTo>
                  <a:pt x="57189" y="8558"/>
                </a:lnTo>
                <a:lnTo>
                  <a:pt x="57076" y="7808"/>
                </a:lnTo>
                <a:lnTo>
                  <a:pt x="57118" y="7637"/>
                </a:lnTo>
                <a:lnTo>
                  <a:pt x="57330" y="7512"/>
                </a:lnTo>
                <a:lnTo>
                  <a:pt x="57278" y="2089"/>
                </a:lnTo>
                <a:lnTo>
                  <a:pt x="57330" y="7512"/>
                </a:lnTo>
                <a:lnTo>
                  <a:pt x="57463" y="6911"/>
                </a:lnTo>
                <a:lnTo>
                  <a:pt x="57753" y="6691"/>
                </a:lnTo>
                <a:lnTo>
                  <a:pt x="57520" y="1008"/>
                </a:lnTo>
                <a:lnTo>
                  <a:pt x="57280" y="1461"/>
                </a:lnTo>
                <a:lnTo>
                  <a:pt x="57261" y="1497"/>
                </a:lnTo>
                <a:lnTo>
                  <a:pt x="57173" y="757"/>
                </a:lnTo>
                <a:lnTo>
                  <a:pt x="57085" y="6297"/>
                </a:lnTo>
                <a:lnTo>
                  <a:pt x="56906" y="7243"/>
                </a:lnTo>
                <a:lnTo>
                  <a:pt x="56792" y="8072"/>
                </a:lnTo>
                <a:close/>
              </a:path>
              <a:path extrusionOk="0" h="120000" w="120000">
                <a:moveTo>
                  <a:pt x="57280" y="1408"/>
                </a:moveTo>
                <a:lnTo>
                  <a:pt x="57173" y="757"/>
                </a:lnTo>
                <a:lnTo>
                  <a:pt x="57261" y="1497"/>
                </a:lnTo>
                <a:lnTo>
                  <a:pt x="57280" y="1461"/>
                </a:lnTo>
                <a:lnTo>
                  <a:pt x="57280" y="1408"/>
                </a:lnTo>
                <a:close/>
              </a:path>
              <a:path extrusionOk="0" h="120000" w="120000">
                <a:moveTo>
                  <a:pt x="57278" y="8020"/>
                </a:moveTo>
                <a:lnTo>
                  <a:pt x="57076" y="7808"/>
                </a:lnTo>
                <a:lnTo>
                  <a:pt x="57189" y="8558"/>
                </a:lnTo>
                <a:lnTo>
                  <a:pt x="57446" y="8478"/>
                </a:lnTo>
                <a:lnTo>
                  <a:pt x="57461" y="8108"/>
                </a:lnTo>
                <a:lnTo>
                  <a:pt x="57278" y="8020"/>
                </a:lnTo>
                <a:close/>
              </a:path>
              <a:path extrusionOk="0" h="120000" w="120000">
                <a:moveTo>
                  <a:pt x="56618" y="1123"/>
                </a:moveTo>
                <a:lnTo>
                  <a:pt x="56466" y="2545"/>
                </a:lnTo>
                <a:lnTo>
                  <a:pt x="56324" y="7454"/>
                </a:lnTo>
                <a:lnTo>
                  <a:pt x="56792" y="8072"/>
                </a:lnTo>
                <a:lnTo>
                  <a:pt x="56906" y="7243"/>
                </a:lnTo>
                <a:lnTo>
                  <a:pt x="56651" y="7833"/>
                </a:lnTo>
                <a:lnTo>
                  <a:pt x="56628" y="7709"/>
                </a:lnTo>
                <a:lnTo>
                  <a:pt x="56618" y="1123"/>
                </a:lnTo>
                <a:close/>
              </a:path>
              <a:path extrusionOk="0" h="120000" w="120000">
                <a:moveTo>
                  <a:pt x="56324" y="7454"/>
                </a:moveTo>
                <a:lnTo>
                  <a:pt x="56466" y="2545"/>
                </a:lnTo>
                <a:lnTo>
                  <a:pt x="56281" y="2458"/>
                </a:lnTo>
                <a:lnTo>
                  <a:pt x="56170" y="1699"/>
                </a:lnTo>
                <a:lnTo>
                  <a:pt x="55989" y="989"/>
                </a:lnTo>
                <a:lnTo>
                  <a:pt x="55857" y="7140"/>
                </a:lnTo>
                <a:lnTo>
                  <a:pt x="56324" y="7454"/>
                </a:lnTo>
                <a:close/>
              </a:path>
              <a:path extrusionOk="0" h="120000" w="120000">
                <a:moveTo>
                  <a:pt x="55698" y="726"/>
                </a:moveTo>
                <a:lnTo>
                  <a:pt x="55255" y="1306"/>
                </a:lnTo>
                <a:lnTo>
                  <a:pt x="55413" y="7210"/>
                </a:lnTo>
                <a:lnTo>
                  <a:pt x="55459" y="7565"/>
                </a:lnTo>
                <a:lnTo>
                  <a:pt x="55857" y="7140"/>
                </a:lnTo>
                <a:lnTo>
                  <a:pt x="55989" y="989"/>
                </a:lnTo>
                <a:lnTo>
                  <a:pt x="55698" y="726"/>
                </a:lnTo>
                <a:close/>
              </a:path>
              <a:path extrusionOk="0" h="120000" w="120000">
                <a:moveTo>
                  <a:pt x="54021" y="7421"/>
                </a:moveTo>
                <a:lnTo>
                  <a:pt x="54259" y="6830"/>
                </a:lnTo>
                <a:lnTo>
                  <a:pt x="54684" y="6638"/>
                </a:lnTo>
                <a:lnTo>
                  <a:pt x="55126" y="6784"/>
                </a:lnTo>
                <a:lnTo>
                  <a:pt x="55413" y="7210"/>
                </a:lnTo>
                <a:lnTo>
                  <a:pt x="55255" y="1306"/>
                </a:lnTo>
                <a:lnTo>
                  <a:pt x="55036" y="920"/>
                </a:lnTo>
                <a:lnTo>
                  <a:pt x="54544" y="1030"/>
                </a:lnTo>
                <a:lnTo>
                  <a:pt x="54021" y="7421"/>
                </a:lnTo>
                <a:close/>
              </a:path>
              <a:path extrusionOk="0" h="120000" w="120000">
                <a:moveTo>
                  <a:pt x="54544" y="1030"/>
                </a:moveTo>
                <a:lnTo>
                  <a:pt x="53949" y="1724"/>
                </a:lnTo>
                <a:lnTo>
                  <a:pt x="53811" y="1564"/>
                </a:lnTo>
                <a:lnTo>
                  <a:pt x="53585" y="8263"/>
                </a:lnTo>
                <a:lnTo>
                  <a:pt x="53578" y="8401"/>
                </a:lnTo>
                <a:lnTo>
                  <a:pt x="53649" y="8315"/>
                </a:lnTo>
                <a:lnTo>
                  <a:pt x="54021" y="7421"/>
                </a:lnTo>
                <a:lnTo>
                  <a:pt x="54544" y="1030"/>
                </a:lnTo>
                <a:close/>
              </a:path>
              <a:path extrusionOk="0" h="120000" w="120000">
                <a:moveTo>
                  <a:pt x="58307" y="596"/>
                </a:moveTo>
                <a:lnTo>
                  <a:pt x="57915" y="687"/>
                </a:lnTo>
                <a:lnTo>
                  <a:pt x="58175" y="6588"/>
                </a:lnTo>
                <a:lnTo>
                  <a:pt x="58307" y="1903"/>
                </a:lnTo>
                <a:lnTo>
                  <a:pt x="58525" y="1357"/>
                </a:lnTo>
                <a:lnTo>
                  <a:pt x="58557" y="798"/>
                </a:lnTo>
                <a:lnTo>
                  <a:pt x="58307" y="596"/>
                </a:lnTo>
                <a:close/>
              </a:path>
              <a:path extrusionOk="0" h="120000" w="120000">
                <a:moveTo>
                  <a:pt x="57915" y="687"/>
                </a:moveTo>
                <a:lnTo>
                  <a:pt x="57520" y="1008"/>
                </a:lnTo>
                <a:lnTo>
                  <a:pt x="57753" y="6691"/>
                </a:lnTo>
                <a:lnTo>
                  <a:pt x="58175" y="6588"/>
                </a:lnTo>
                <a:lnTo>
                  <a:pt x="57915" y="687"/>
                </a:lnTo>
                <a:close/>
              </a:path>
              <a:path extrusionOk="0" h="120000" w="120000">
                <a:moveTo>
                  <a:pt x="56745" y="7188"/>
                </a:moveTo>
                <a:lnTo>
                  <a:pt x="56918" y="6575"/>
                </a:lnTo>
                <a:lnTo>
                  <a:pt x="57060" y="6176"/>
                </a:lnTo>
                <a:lnTo>
                  <a:pt x="57085" y="6297"/>
                </a:lnTo>
                <a:lnTo>
                  <a:pt x="57173" y="757"/>
                </a:lnTo>
                <a:lnTo>
                  <a:pt x="56933" y="1258"/>
                </a:lnTo>
                <a:lnTo>
                  <a:pt x="56745" y="7188"/>
                </a:lnTo>
                <a:close/>
              </a:path>
              <a:path extrusionOk="0" h="120000" w="120000">
                <a:moveTo>
                  <a:pt x="56933" y="1258"/>
                </a:moveTo>
                <a:lnTo>
                  <a:pt x="56618" y="1123"/>
                </a:lnTo>
                <a:lnTo>
                  <a:pt x="56628" y="7709"/>
                </a:lnTo>
                <a:lnTo>
                  <a:pt x="56745" y="7188"/>
                </a:lnTo>
                <a:lnTo>
                  <a:pt x="56933" y="1258"/>
                </a:lnTo>
                <a:close/>
              </a:path>
              <a:path extrusionOk="0" h="120000" w="120000">
                <a:moveTo>
                  <a:pt x="58890" y="8198"/>
                </a:moveTo>
                <a:lnTo>
                  <a:pt x="59143" y="8023"/>
                </a:lnTo>
                <a:lnTo>
                  <a:pt x="59183" y="1175"/>
                </a:lnTo>
                <a:lnTo>
                  <a:pt x="58655" y="1835"/>
                </a:lnTo>
                <a:lnTo>
                  <a:pt x="58307" y="1903"/>
                </a:lnTo>
                <a:lnTo>
                  <a:pt x="58175" y="6588"/>
                </a:lnTo>
                <a:lnTo>
                  <a:pt x="58610" y="6602"/>
                </a:lnTo>
                <a:lnTo>
                  <a:pt x="58942" y="6733"/>
                </a:lnTo>
                <a:lnTo>
                  <a:pt x="59052" y="6982"/>
                </a:lnTo>
                <a:lnTo>
                  <a:pt x="58890" y="8198"/>
                </a:lnTo>
                <a:close/>
              </a:path>
              <a:path extrusionOk="0" h="120000" w="120000">
                <a:moveTo>
                  <a:pt x="58510" y="8543"/>
                </a:moveTo>
                <a:lnTo>
                  <a:pt x="58622" y="8542"/>
                </a:lnTo>
                <a:lnTo>
                  <a:pt x="58890" y="8198"/>
                </a:lnTo>
                <a:lnTo>
                  <a:pt x="59052" y="6982"/>
                </a:lnTo>
                <a:lnTo>
                  <a:pt x="58823" y="7349"/>
                </a:lnTo>
                <a:lnTo>
                  <a:pt x="58719" y="7692"/>
                </a:lnTo>
                <a:lnTo>
                  <a:pt x="58510" y="8543"/>
                </a:lnTo>
                <a:close/>
              </a:path>
              <a:path extrusionOk="0" h="120000" w="120000">
                <a:moveTo>
                  <a:pt x="57463" y="6911"/>
                </a:moveTo>
                <a:lnTo>
                  <a:pt x="57330" y="7512"/>
                </a:lnTo>
                <a:lnTo>
                  <a:pt x="57488" y="7475"/>
                </a:lnTo>
                <a:lnTo>
                  <a:pt x="57492" y="7396"/>
                </a:lnTo>
                <a:lnTo>
                  <a:pt x="57463" y="6911"/>
                </a:lnTo>
                <a:close/>
              </a:path>
              <a:path extrusionOk="0" h="120000" w="120000">
                <a:moveTo>
                  <a:pt x="58265" y="7471"/>
                </a:moveTo>
                <a:lnTo>
                  <a:pt x="57977" y="7424"/>
                </a:lnTo>
                <a:lnTo>
                  <a:pt x="58099" y="8844"/>
                </a:lnTo>
                <a:lnTo>
                  <a:pt x="58256" y="8144"/>
                </a:lnTo>
                <a:lnTo>
                  <a:pt x="58410" y="7774"/>
                </a:lnTo>
                <a:lnTo>
                  <a:pt x="58434" y="7586"/>
                </a:lnTo>
                <a:lnTo>
                  <a:pt x="58265" y="7471"/>
                </a:lnTo>
                <a:close/>
              </a:path>
              <a:path extrusionOk="0" h="120000" w="120000">
                <a:moveTo>
                  <a:pt x="57977" y="7424"/>
                </a:moveTo>
                <a:lnTo>
                  <a:pt x="57641" y="7439"/>
                </a:lnTo>
                <a:lnTo>
                  <a:pt x="57795" y="8268"/>
                </a:lnTo>
                <a:lnTo>
                  <a:pt x="57881" y="8299"/>
                </a:lnTo>
                <a:lnTo>
                  <a:pt x="58099" y="8844"/>
                </a:lnTo>
                <a:lnTo>
                  <a:pt x="57977" y="7424"/>
                </a:lnTo>
                <a:close/>
              </a:path>
              <a:path extrusionOk="0" h="120000" w="120000">
                <a:moveTo>
                  <a:pt x="57488" y="7475"/>
                </a:moveTo>
                <a:lnTo>
                  <a:pt x="57461" y="8108"/>
                </a:lnTo>
                <a:lnTo>
                  <a:pt x="57795" y="8268"/>
                </a:lnTo>
                <a:lnTo>
                  <a:pt x="57641" y="7439"/>
                </a:lnTo>
                <a:lnTo>
                  <a:pt x="57488" y="7475"/>
                </a:lnTo>
                <a:close/>
              </a:path>
              <a:path extrusionOk="0" h="120000" w="120000">
                <a:moveTo>
                  <a:pt x="41566" y="3627"/>
                </a:moveTo>
                <a:lnTo>
                  <a:pt x="41588" y="4257"/>
                </a:lnTo>
                <a:lnTo>
                  <a:pt x="41618" y="9381"/>
                </a:lnTo>
                <a:lnTo>
                  <a:pt x="41757" y="10068"/>
                </a:lnTo>
                <a:lnTo>
                  <a:pt x="41781" y="10568"/>
                </a:lnTo>
                <a:lnTo>
                  <a:pt x="41850" y="3773"/>
                </a:lnTo>
                <a:lnTo>
                  <a:pt x="41601" y="3366"/>
                </a:lnTo>
                <a:lnTo>
                  <a:pt x="41566" y="3627"/>
                </a:lnTo>
                <a:close/>
              </a:path>
              <a:path extrusionOk="0" h="120000" w="120000">
                <a:moveTo>
                  <a:pt x="41527" y="9874"/>
                </a:moveTo>
                <a:lnTo>
                  <a:pt x="41618" y="9381"/>
                </a:lnTo>
                <a:lnTo>
                  <a:pt x="41588" y="4257"/>
                </a:lnTo>
                <a:lnTo>
                  <a:pt x="41465" y="4866"/>
                </a:lnTo>
                <a:lnTo>
                  <a:pt x="41452" y="10996"/>
                </a:lnTo>
                <a:lnTo>
                  <a:pt x="41909" y="11069"/>
                </a:lnTo>
                <a:lnTo>
                  <a:pt x="41781" y="10568"/>
                </a:lnTo>
                <a:lnTo>
                  <a:pt x="41527" y="9874"/>
                </a:lnTo>
                <a:close/>
              </a:path>
              <a:path extrusionOk="0" h="120000" w="120000">
                <a:moveTo>
                  <a:pt x="42591" y="8960"/>
                </a:moveTo>
                <a:lnTo>
                  <a:pt x="42847" y="9131"/>
                </a:lnTo>
                <a:lnTo>
                  <a:pt x="42769" y="3707"/>
                </a:lnTo>
                <a:lnTo>
                  <a:pt x="42985" y="3637"/>
                </a:lnTo>
                <a:lnTo>
                  <a:pt x="43139" y="3675"/>
                </a:lnTo>
                <a:lnTo>
                  <a:pt x="43050" y="9825"/>
                </a:lnTo>
                <a:lnTo>
                  <a:pt x="43209" y="10531"/>
                </a:lnTo>
                <a:lnTo>
                  <a:pt x="43164" y="2760"/>
                </a:lnTo>
                <a:lnTo>
                  <a:pt x="42853" y="2987"/>
                </a:lnTo>
                <a:lnTo>
                  <a:pt x="42695" y="3336"/>
                </a:lnTo>
                <a:lnTo>
                  <a:pt x="42591" y="8960"/>
                </a:lnTo>
                <a:close/>
              </a:path>
              <a:path extrusionOk="0" h="120000" w="120000">
                <a:moveTo>
                  <a:pt x="44517" y="6316"/>
                </a:moveTo>
                <a:lnTo>
                  <a:pt x="44455" y="7190"/>
                </a:lnTo>
                <a:lnTo>
                  <a:pt x="44464" y="7303"/>
                </a:lnTo>
                <a:lnTo>
                  <a:pt x="44666" y="10077"/>
                </a:lnTo>
                <a:lnTo>
                  <a:pt x="44532" y="2779"/>
                </a:lnTo>
                <a:lnTo>
                  <a:pt x="44224" y="3581"/>
                </a:lnTo>
                <a:lnTo>
                  <a:pt x="44114" y="2963"/>
                </a:lnTo>
                <a:lnTo>
                  <a:pt x="43965" y="3048"/>
                </a:lnTo>
                <a:lnTo>
                  <a:pt x="43938" y="6822"/>
                </a:lnTo>
                <a:lnTo>
                  <a:pt x="44517" y="6316"/>
                </a:lnTo>
                <a:close/>
              </a:path>
              <a:path extrusionOk="0" h="120000" w="120000">
                <a:moveTo>
                  <a:pt x="45899" y="9576"/>
                </a:moveTo>
                <a:lnTo>
                  <a:pt x="45872" y="9948"/>
                </a:lnTo>
                <a:lnTo>
                  <a:pt x="46085" y="10179"/>
                </a:lnTo>
                <a:lnTo>
                  <a:pt x="46235" y="9235"/>
                </a:lnTo>
                <a:lnTo>
                  <a:pt x="45899" y="9576"/>
                </a:lnTo>
                <a:close/>
              </a:path>
              <a:path extrusionOk="0" h="120000" w="120000">
                <a:moveTo>
                  <a:pt x="44729" y="8746"/>
                </a:moveTo>
                <a:lnTo>
                  <a:pt x="45012" y="3124"/>
                </a:lnTo>
                <a:lnTo>
                  <a:pt x="44532" y="2779"/>
                </a:lnTo>
                <a:lnTo>
                  <a:pt x="44666" y="10077"/>
                </a:lnTo>
                <a:lnTo>
                  <a:pt x="44814" y="10224"/>
                </a:lnTo>
                <a:lnTo>
                  <a:pt x="44771" y="9166"/>
                </a:lnTo>
                <a:lnTo>
                  <a:pt x="44729" y="8746"/>
                </a:lnTo>
                <a:close/>
              </a:path>
              <a:path extrusionOk="0" h="120000" w="120000">
                <a:moveTo>
                  <a:pt x="44666" y="10077"/>
                </a:moveTo>
                <a:lnTo>
                  <a:pt x="44464" y="7303"/>
                </a:lnTo>
                <a:lnTo>
                  <a:pt x="44318" y="8073"/>
                </a:lnTo>
                <a:lnTo>
                  <a:pt x="43940" y="7940"/>
                </a:lnTo>
                <a:lnTo>
                  <a:pt x="43669" y="7325"/>
                </a:lnTo>
                <a:lnTo>
                  <a:pt x="43772" y="3480"/>
                </a:lnTo>
                <a:lnTo>
                  <a:pt x="43396" y="2740"/>
                </a:lnTo>
                <a:lnTo>
                  <a:pt x="43468" y="8835"/>
                </a:lnTo>
                <a:lnTo>
                  <a:pt x="43901" y="8872"/>
                </a:lnTo>
                <a:lnTo>
                  <a:pt x="44077" y="9726"/>
                </a:lnTo>
                <a:lnTo>
                  <a:pt x="44318" y="9808"/>
                </a:lnTo>
                <a:lnTo>
                  <a:pt x="44666" y="10077"/>
                </a:lnTo>
                <a:close/>
              </a:path>
              <a:path extrusionOk="0" h="120000" w="120000">
                <a:moveTo>
                  <a:pt x="45005" y="9397"/>
                </a:moveTo>
                <a:lnTo>
                  <a:pt x="44771" y="9166"/>
                </a:lnTo>
                <a:lnTo>
                  <a:pt x="44814" y="10224"/>
                </a:lnTo>
                <a:lnTo>
                  <a:pt x="45173" y="9508"/>
                </a:lnTo>
                <a:lnTo>
                  <a:pt x="45005" y="9397"/>
                </a:lnTo>
                <a:close/>
              </a:path>
              <a:path extrusionOk="0" h="120000" w="120000">
                <a:moveTo>
                  <a:pt x="43846" y="6648"/>
                </a:moveTo>
                <a:lnTo>
                  <a:pt x="43938" y="6822"/>
                </a:lnTo>
                <a:lnTo>
                  <a:pt x="43965" y="3048"/>
                </a:lnTo>
                <a:lnTo>
                  <a:pt x="43772" y="3480"/>
                </a:lnTo>
                <a:lnTo>
                  <a:pt x="43669" y="7325"/>
                </a:lnTo>
                <a:lnTo>
                  <a:pt x="43846" y="6648"/>
                </a:lnTo>
                <a:close/>
              </a:path>
              <a:path extrusionOk="0" h="120000" w="120000">
                <a:moveTo>
                  <a:pt x="43396" y="2740"/>
                </a:moveTo>
                <a:lnTo>
                  <a:pt x="43164" y="2760"/>
                </a:lnTo>
                <a:lnTo>
                  <a:pt x="43209" y="10531"/>
                </a:lnTo>
                <a:lnTo>
                  <a:pt x="43329" y="10742"/>
                </a:lnTo>
                <a:lnTo>
                  <a:pt x="43420" y="9949"/>
                </a:lnTo>
                <a:lnTo>
                  <a:pt x="43468" y="8835"/>
                </a:lnTo>
                <a:lnTo>
                  <a:pt x="43396" y="2740"/>
                </a:lnTo>
                <a:close/>
              </a:path>
              <a:path extrusionOk="0" h="120000" w="120000">
                <a:moveTo>
                  <a:pt x="42901" y="3868"/>
                </a:moveTo>
                <a:lnTo>
                  <a:pt x="42769" y="3707"/>
                </a:lnTo>
                <a:lnTo>
                  <a:pt x="42847" y="9131"/>
                </a:lnTo>
                <a:lnTo>
                  <a:pt x="43050" y="9825"/>
                </a:lnTo>
                <a:lnTo>
                  <a:pt x="43139" y="3675"/>
                </a:lnTo>
                <a:lnTo>
                  <a:pt x="42901" y="3868"/>
                </a:lnTo>
                <a:close/>
              </a:path>
              <a:path extrusionOk="0" h="120000" w="120000">
                <a:moveTo>
                  <a:pt x="42443" y="3651"/>
                </a:moveTo>
                <a:lnTo>
                  <a:pt x="41850" y="3773"/>
                </a:lnTo>
                <a:lnTo>
                  <a:pt x="41909" y="11069"/>
                </a:lnTo>
                <a:lnTo>
                  <a:pt x="42157" y="10414"/>
                </a:lnTo>
                <a:lnTo>
                  <a:pt x="42275" y="9821"/>
                </a:lnTo>
                <a:lnTo>
                  <a:pt x="42591" y="8960"/>
                </a:lnTo>
                <a:lnTo>
                  <a:pt x="42695" y="3336"/>
                </a:lnTo>
                <a:lnTo>
                  <a:pt x="42443" y="3651"/>
                </a:lnTo>
                <a:close/>
              </a:path>
              <a:path extrusionOk="0" h="120000" w="120000">
                <a:moveTo>
                  <a:pt x="41042" y="10776"/>
                </a:moveTo>
                <a:lnTo>
                  <a:pt x="41452" y="10996"/>
                </a:lnTo>
                <a:lnTo>
                  <a:pt x="41465" y="4866"/>
                </a:lnTo>
                <a:lnTo>
                  <a:pt x="40992" y="5062"/>
                </a:lnTo>
                <a:lnTo>
                  <a:pt x="40991" y="4976"/>
                </a:lnTo>
                <a:lnTo>
                  <a:pt x="40939" y="10988"/>
                </a:lnTo>
                <a:lnTo>
                  <a:pt x="41042" y="10776"/>
                </a:lnTo>
                <a:close/>
              </a:path>
              <a:path extrusionOk="0" h="120000" w="120000">
                <a:moveTo>
                  <a:pt x="40852" y="12051"/>
                </a:moveTo>
                <a:lnTo>
                  <a:pt x="40667" y="6921"/>
                </a:lnTo>
                <a:lnTo>
                  <a:pt x="40637" y="7098"/>
                </a:lnTo>
                <a:lnTo>
                  <a:pt x="40513" y="6373"/>
                </a:lnTo>
                <a:lnTo>
                  <a:pt x="40283" y="10299"/>
                </a:lnTo>
                <a:lnTo>
                  <a:pt x="40852" y="12051"/>
                </a:lnTo>
                <a:close/>
              </a:path>
              <a:path extrusionOk="0" h="120000" w="120000">
                <a:moveTo>
                  <a:pt x="53150" y="8922"/>
                </a:moveTo>
                <a:lnTo>
                  <a:pt x="53086" y="9124"/>
                </a:lnTo>
                <a:lnTo>
                  <a:pt x="53559" y="8775"/>
                </a:lnTo>
                <a:lnTo>
                  <a:pt x="53578" y="8401"/>
                </a:lnTo>
                <a:lnTo>
                  <a:pt x="53150" y="8922"/>
                </a:lnTo>
                <a:close/>
              </a:path>
              <a:path extrusionOk="0" h="120000" w="120000">
                <a:moveTo>
                  <a:pt x="54140" y="8468"/>
                </a:moveTo>
                <a:lnTo>
                  <a:pt x="54021" y="7421"/>
                </a:lnTo>
                <a:lnTo>
                  <a:pt x="53649" y="8315"/>
                </a:lnTo>
                <a:lnTo>
                  <a:pt x="54149" y="8499"/>
                </a:lnTo>
                <a:lnTo>
                  <a:pt x="54140" y="8468"/>
                </a:lnTo>
                <a:close/>
              </a:path>
              <a:path extrusionOk="0" h="120000" w="120000">
                <a:moveTo>
                  <a:pt x="53415" y="4304"/>
                </a:moveTo>
                <a:lnTo>
                  <a:pt x="52973" y="4099"/>
                </a:lnTo>
                <a:lnTo>
                  <a:pt x="52974" y="7457"/>
                </a:lnTo>
                <a:lnTo>
                  <a:pt x="53333" y="7765"/>
                </a:lnTo>
                <a:lnTo>
                  <a:pt x="53585" y="8263"/>
                </a:lnTo>
                <a:lnTo>
                  <a:pt x="53811" y="1564"/>
                </a:lnTo>
                <a:lnTo>
                  <a:pt x="53394" y="3408"/>
                </a:lnTo>
                <a:lnTo>
                  <a:pt x="53415" y="4304"/>
                </a:lnTo>
                <a:close/>
              </a:path>
              <a:path extrusionOk="0" h="120000" w="120000">
                <a:moveTo>
                  <a:pt x="52586" y="2351"/>
                </a:moveTo>
                <a:lnTo>
                  <a:pt x="53082" y="2207"/>
                </a:lnTo>
                <a:lnTo>
                  <a:pt x="53378" y="3346"/>
                </a:lnTo>
                <a:lnTo>
                  <a:pt x="53394" y="3408"/>
                </a:lnTo>
                <a:lnTo>
                  <a:pt x="53811" y="1564"/>
                </a:lnTo>
                <a:lnTo>
                  <a:pt x="53190" y="1536"/>
                </a:lnTo>
                <a:lnTo>
                  <a:pt x="52586" y="2351"/>
                </a:lnTo>
                <a:close/>
              </a:path>
              <a:path extrusionOk="0" h="120000" w="120000">
                <a:moveTo>
                  <a:pt x="52009" y="8556"/>
                </a:moveTo>
                <a:lnTo>
                  <a:pt x="51874" y="9174"/>
                </a:lnTo>
                <a:lnTo>
                  <a:pt x="52449" y="8669"/>
                </a:lnTo>
                <a:lnTo>
                  <a:pt x="52413" y="3079"/>
                </a:lnTo>
                <a:lnTo>
                  <a:pt x="52586" y="2351"/>
                </a:lnTo>
                <a:lnTo>
                  <a:pt x="53190" y="1536"/>
                </a:lnTo>
                <a:lnTo>
                  <a:pt x="52195" y="1672"/>
                </a:lnTo>
                <a:lnTo>
                  <a:pt x="52204" y="7579"/>
                </a:lnTo>
                <a:lnTo>
                  <a:pt x="52017" y="8572"/>
                </a:lnTo>
                <a:lnTo>
                  <a:pt x="52009" y="8556"/>
                </a:lnTo>
                <a:close/>
              </a:path>
              <a:path extrusionOk="0" h="120000" w="120000">
                <a:moveTo>
                  <a:pt x="51987" y="1784"/>
                </a:moveTo>
                <a:lnTo>
                  <a:pt x="51892" y="6869"/>
                </a:lnTo>
                <a:lnTo>
                  <a:pt x="52111" y="7021"/>
                </a:lnTo>
                <a:lnTo>
                  <a:pt x="52204" y="7579"/>
                </a:lnTo>
                <a:lnTo>
                  <a:pt x="52195" y="1672"/>
                </a:lnTo>
                <a:lnTo>
                  <a:pt x="52157" y="1783"/>
                </a:lnTo>
                <a:lnTo>
                  <a:pt x="51986" y="2312"/>
                </a:lnTo>
                <a:lnTo>
                  <a:pt x="51987" y="1784"/>
                </a:lnTo>
                <a:close/>
              </a:path>
              <a:path extrusionOk="0" h="120000" w="120000">
                <a:moveTo>
                  <a:pt x="52413" y="3079"/>
                </a:moveTo>
                <a:lnTo>
                  <a:pt x="52449" y="8669"/>
                </a:lnTo>
                <a:lnTo>
                  <a:pt x="52600" y="8002"/>
                </a:lnTo>
                <a:lnTo>
                  <a:pt x="52677" y="7517"/>
                </a:lnTo>
                <a:lnTo>
                  <a:pt x="52974" y="7457"/>
                </a:lnTo>
                <a:lnTo>
                  <a:pt x="52973" y="4099"/>
                </a:lnTo>
                <a:lnTo>
                  <a:pt x="52491" y="3286"/>
                </a:lnTo>
                <a:lnTo>
                  <a:pt x="52413" y="3079"/>
                </a:lnTo>
                <a:close/>
              </a:path>
              <a:path extrusionOk="0" h="120000" w="120000">
                <a:moveTo>
                  <a:pt x="50881" y="8550"/>
                </a:moveTo>
                <a:lnTo>
                  <a:pt x="50874" y="8872"/>
                </a:lnTo>
                <a:lnTo>
                  <a:pt x="51231" y="9311"/>
                </a:lnTo>
                <a:lnTo>
                  <a:pt x="51093" y="7210"/>
                </a:lnTo>
                <a:lnTo>
                  <a:pt x="50881" y="8550"/>
                </a:lnTo>
                <a:close/>
              </a:path>
              <a:path extrusionOk="0" h="120000" w="120000">
                <a:moveTo>
                  <a:pt x="52917" y="7799"/>
                </a:moveTo>
                <a:lnTo>
                  <a:pt x="52735" y="7898"/>
                </a:lnTo>
                <a:lnTo>
                  <a:pt x="52766" y="8181"/>
                </a:lnTo>
                <a:lnTo>
                  <a:pt x="53205" y="8193"/>
                </a:lnTo>
                <a:lnTo>
                  <a:pt x="53165" y="7981"/>
                </a:lnTo>
                <a:lnTo>
                  <a:pt x="52917" y="7799"/>
                </a:lnTo>
                <a:close/>
              </a:path>
              <a:path extrusionOk="0" h="120000" w="120000">
                <a:moveTo>
                  <a:pt x="51784" y="1359"/>
                </a:moveTo>
                <a:lnTo>
                  <a:pt x="51197" y="1247"/>
                </a:lnTo>
                <a:lnTo>
                  <a:pt x="51204" y="8608"/>
                </a:lnTo>
                <a:lnTo>
                  <a:pt x="51389" y="8260"/>
                </a:lnTo>
                <a:lnTo>
                  <a:pt x="51485" y="8566"/>
                </a:lnTo>
                <a:lnTo>
                  <a:pt x="51688" y="7666"/>
                </a:lnTo>
                <a:lnTo>
                  <a:pt x="51700" y="7094"/>
                </a:lnTo>
                <a:lnTo>
                  <a:pt x="51892" y="6869"/>
                </a:lnTo>
                <a:lnTo>
                  <a:pt x="51987" y="1784"/>
                </a:lnTo>
                <a:lnTo>
                  <a:pt x="51784" y="1359"/>
                </a:lnTo>
                <a:close/>
              </a:path>
              <a:path extrusionOk="0" h="120000" w="120000">
                <a:moveTo>
                  <a:pt x="54794" y="7642"/>
                </a:moveTo>
                <a:lnTo>
                  <a:pt x="54611" y="8043"/>
                </a:lnTo>
                <a:lnTo>
                  <a:pt x="54709" y="8228"/>
                </a:lnTo>
                <a:lnTo>
                  <a:pt x="55017" y="8031"/>
                </a:lnTo>
                <a:lnTo>
                  <a:pt x="55011" y="7485"/>
                </a:lnTo>
                <a:lnTo>
                  <a:pt x="54794" y="7642"/>
                </a:lnTo>
                <a:close/>
              </a:path>
              <a:path extrusionOk="0" h="120000" w="120000">
                <a:moveTo>
                  <a:pt x="59993" y="963"/>
                </a:moveTo>
                <a:lnTo>
                  <a:pt x="59695" y="643"/>
                </a:lnTo>
                <a:lnTo>
                  <a:pt x="59965" y="6808"/>
                </a:lnTo>
                <a:lnTo>
                  <a:pt x="60032" y="6469"/>
                </a:lnTo>
                <a:lnTo>
                  <a:pt x="60197" y="3011"/>
                </a:lnTo>
                <a:lnTo>
                  <a:pt x="59989" y="1841"/>
                </a:lnTo>
                <a:lnTo>
                  <a:pt x="60012" y="4239"/>
                </a:lnTo>
                <a:lnTo>
                  <a:pt x="59961" y="6033"/>
                </a:lnTo>
                <a:lnTo>
                  <a:pt x="59942" y="5055"/>
                </a:lnTo>
                <a:lnTo>
                  <a:pt x="59993" y="963"/>
                </a:lnTo>
                <a:close/>
              </a:path>
              <a:path extrusionOk="0" h="120000" w="120000">
                <a:moveTo>
                  <a:pt x="59695" y="643"/>
                </a:moveTo>
                <a:lnTo>
                  <a:pt x="59183" y="1175"/>
                </a:lnTo>
                <a:lnTo>
                  <a:pt x="59213" y="8527"/>
                </a:lnTo>
                <a:lnTo>
                  <a:pt x="59268" y="8430"/>
                </a:lnTo>
                <a:lnTo>
                  <a:pt x="59965" y="6808"/>
                </a:lnTo>
                <a:lnTo>
                  <a:pt x="59695" y="643"/>
                </a:lnTo>
                <a:close/>
              </a:path>
              <a:path extrusionOk="0" h="120000" w="120000">
                <a:moveTo>
                  <a:pt x="59949" y="5029"/>
                </a:moveTo>
                <a:lnTo>
                  <a:pt x="59989" y="1841"/>
                </a:lnTo>
                <a:lnTo>
                  <a:pt x="59993" y="963"/>
                </a:lnTo>
                <a:lnTo>
                  <a:pt x="59942" y="5055"/>
                </a:lnTo>
                <a:lnTo>
                  <a:pt x="59961" y="6033"/>
                </a:lnTo>
                <a:lnTo>
                  <a:pt x="60012" y="4239"/>
                </a:lnTo>
                <a:lnTo>
                  <a:pt x="59989" y="1841"/>
                </a:lnTo>
                <a:lnTo>
                  <a:pt x="59949" y="5029"/>
                </a:lnTo>
                <a:close/>
              </a:path>
              <a:path extrusionOk="0" h="120000" w="120000">
                <a:moveTo>
                  <a:pt x="60032" y="6469"/>
                </a:moveTo>
                <a:lnTo>
                  <a:pt x="60190" y="7444"/>
                </a:lnTo>
                <a:lnTo>
                  <a:pt x="60497" y="8606"/>
                </a:lnTo>
                <a:lnTo>
                  <a:pt x="60604" y="6871"/>
                </a:lnTo>
                <a:lnTo>
                  <a:pt x="60756" y="6732"/>
                </a:lnTo>
                <a:lnTo>
                  <a:pt x="60967" y="6587"/>
                </a:lnTo>
                <a:lnTo>
                  <a:pt x="60953" y="406"/>
                </a:lnTo>
                <a:lnTo>
                  <a:pt x="60550" y="1363"/>
                </a:lnTo>
                <a:lnTo>
                  <a:pt x="60290" y="5166"/>
                </a:lnTo>
                <a:lnTo>
                  <a:pt x="60032" y="6469"/>
                </a:lnTo>
                <a:close/>
              </a:path>
              <a:path extrusionOk="0" h="120000" w="120000">
                <a:moveTo>
                  <a:pt x="60285" y="3509"/>
                </a:moveTo>
                <a:lnTo>
                  <a:pt x="60197" y="3011"/>
                </a:lnTo>
                <a:lnTo>
                  <a:pt x="60290" y="5166"/>
                </a:lnTo>
                <a:lnTo>
                  <a:pt x="60550" y="1363"/>
                </a:lnTo>
                <a:lnTo>
                  <a:pt x="60224" y="2828"/>
                </a:lnTo>
                <a:lnTo>
                  <a:pt x="60197" y="3011"/>
                </a:lnTo>
                <a:lnTo>
                  <a:pt x="60285" y="3509"/>
                </a:lnTo>
                <a:close/>
              </a:path>
              <a:path extrusionOk="0" h="120000" w="120000">
                <a:moveTo>
                  <a:pt x="76107" y="111798"/>
                </a:moveTo>
                <a:lnTo>
                  <a:pt x="76171" y="111402"/>
                </a:lnTo>
                <a:lnTo>
                  <a:pt x="76336" y="110532"/>
                </a:lnTo>
                <a:lnTo>
                  <a:pt x="76553" y="109498"/>
                </a:lnTo>
                <a:lnTo>
                  <a:pt x="76229" y="109856"/>
                </a:lnTo>
                <a:lnTo>
                  <a:pt x="76174" y="109707"/>
                </a:lnTo>
                <a:lnTo>
                  <a:pt x="76107" y="111798"/>
                </a:lnTo>
                <a:close/>
              </a:path>
              <a:path extrusionOk="0" h="120000" w="120000">
                <a:moveTo>
                  <a:pt x="76105" y="112521"/>
                </a:moveTo>
                <a:lnTo>
                  <a:pt x="76107" y="111798"/>
                </a:lnTo>
                <a:lnTo>
                  <a:pt x="76045" y="110011"/>
                </a:lnTo>
                <a:lnTo>
                  <a:pt x="75940" y="110443"/>
                </a:lnTo>
                <a:lnTo>
                  <a:pt x="75836" y="115896"/>
                </a:lnTo>
                <a:lnTo>
                  <a:pt x="76566" y="114684"/>
                </a:lnTo>
                <a:lnTo>
                  <a:pt x="76183" y="112239"/>
                </a:lnTo>
                <a:lnTo>
                  <a:pt x="76105" y="112521"/>
                </a:lnTo>
                <a:close/>
              </a:path>
              <a:path extrusionOk="0" h="120000" w="120000">
                <a:moveTo>
                  <a:pt x="76174" y="109707"/>
                </a:moveTo>
                <a:lnTo>
                  <a:pt x="75923" y="109035"/>
                </a:lnTo>
                <a:lnTo>
                  <a:pt x="75990" y="109454"/>
                </a:lnTo>
                <a:lnTo>
                  <a:pt x="76045" y="110011"/>
                </a:lnTo>
                <a:lnTo>
                  <a:pt x="76107" y="111798"/>
                </a:lnTo>
                <a:lnTo>
                  <a:pt x="76174" y="109707"/>
                </a:lnTo>
                <a:close/>
              </a:path>
              <a:path extrusionOk="0" h="120000" w="120000">
                <a:moveTo>
                  <a:pt x="76286" y="111468"/>
                </a:moveTo>
                <a:lnTo>
                  <a:pt x="76183" y="112239"/>
                </a:lnTo>
                <a:lnTo>
                  <a:pt x="76566" y="114684"/>
                </a:lnTo>
                <a:lnTo>
                  <a:pt x="76356" y="110726"/>
                </a:lnTo>
                <a:lnTo>
                  <a:pt x="76286" y="111468"/>
                </a:lnTo>
                <a:close/>
              </a:path>
              <a:path extrusionOk="0" h="120000" w="120000">
                <a:moveTo>
                  <a:pt x="75572" y="115656"/>
                </a:moveTo>
                <a:lnTo>
                  <a:pt x="75836" y="115896"/>
                </a:lnTo>
                <a:lnTo>
                  <a:pt x="75940" y="110443"/>
                </a:lnTo>
                <a:lnTo>
                  <a:pt x="75543" y="110484"/>
                </a:lnTo>
                <a:lnTo>
                  <a:pt x="75414" y="110249"/>
                </a:lnTo>
                <a:lnTo>
                  <a:pt x="75572" y="115656"/>
                </a:lnTo>
                <a:close/>
              </a:path>
              <a:path extrusionOk="0" h="120000" w="120000">
                <a:moveTo>
                  <a:pt x="75212" y="115400"/>
                </a:moveTo>
                <a:lnTo>
                  <a:pt x="75368" y="111195"/>
                </a:lnTo>
                <a:lnTo>
                  <a:pt x="75172" y="111677"/>
                </a:lnTo>
                <a:lnTo>
                  <a:pt x="74972" y="111915"/>
                </a:lnTo>
                <a:lnTo>
                  <a:pt x="74946" y="111644"/>
                </a:lnTo>
                <a:lnTo>
                  <a:pt x="75212" y="115400"/>
                </a:lnTo>
                <a:close/>
              </a:path>
              <a:path extrusionOk="0" h="120000" w="120000">
                <a:moveTo>
                  <a:pt x="62785" y="6719"/>
                </a:moveTo>
                <a:lnTo>
                  <a:pt x="62727" y="6563"/>
                </a:lnTo>
                <a:lnTo>
                  <a:pt x="62582" y="6461"/>
                </a:lnTo>
                <a:lnTo>
                  <a:pt x="62317" y="6751"/>
                </a:lnTo>
                <a:lnTo>
                  <a:pt x="61905" y="7127"/>
                </a:lnTo>
                <a:lnTo>
                  <a:pt x="61582" y="8106"/>
                </a:lnTo>
                <a:lnTo>
                  <a:pt x="61731" y="8614"/>
                </a:lnTo>
                <a:lnTo>
                  <a:pt x="62043" y="8452"/>
                </a:lnTo>
                <a:lnTo>
                  <a:pt x="62346" y="7123"/>
                </a:lnTo>
                <a:lnTo>
                  <a:pt x="62775" y="7714"/>
                </a:lnTo>
                <a:lnTo>
                  <a:pt x="62785" y="6719"/>
                </a:lnTo>
                <a:close/>
              </a:path>
              <a:path extrusionOk="0" h="120000" w="120000">
                <a:moveTo>
                  <a:pt x="62043" y="8452"/>
                </a:moveTo>
                <a:lnTo>
                  <a:pt x="61731" y="8614"/>
                </a:lnTo>
                <a:lnTo>
                  <a:pt x="61451" y="8561"/>
                </a:lnTo>
                <a:lnTo>
                  <a:pt x="61582" y="8106"/>
                </a:lnTo>
                <a:lnTo>
                  <a:pt x="61905" y="7127"/>
                </a:lnTo>
                <a:lnTo>
                  <a:pt x="61339" y="7191"/>
                </a:lnTo>
                <a:lnTo>
                  <a:pt x="61150" y="9123"/>
                </a:lnTo>
                <a:lnTo>
                  <a:pt x="62043" y="8452"/>
                </a:lnTo>
                <a:close/>
              </a:path>
              <a:path extrusionOk="0" h="120000" w="120000">
                <a:moveTo>
                  <a:pt x="68079" y="8879"/>
                </a:moveTo>
                <a:lnTo>
                  <a:pt x="68204" y="9202"/>
                </a:lnTo>
                <a:lnTo>
                  <a:pt x="68182" y="4782"/>
                </a:lnTo>
                <a:lnTo>
                  <a:pt x="68326" y="2562"/>
                </a:lnTo>
                <a:lnTo>
                  <a:pt x="68536" y="2279"/>
                </a:lnTo>
                <a:lnTo>
                  <a:pt x="68719" y="7208"/>
                </a:lnTo>
                <a:lnTo>
                  <a:pt x="68827" y="8109"/>
                </a:lnTo>
                <a:lnTo>
                  <a:pt x="69066" y="8441"/>
                </a:lnTo>
                <a:lnTo>
                  <a:pt x="69120" y="8468"/>
                </a:lnTo>
                <a:lnTo>
                  <a:pt x="68977" y="7954"/>
                </a:lnTo>
                <a:lnTo>
                  <a:pt x="68863" y="1955"/>
                </a:lnTo>
                <a:lnTo>
                  <a:pt x="68576" y="1377"/>
                </a:lnTo>
                <a:lnTo>
                  <a:pt x="68345" y="2531"/>
                </a:lnTo>
                <a:lnTo>
                  <a:pt x="68174" y="2758"/>
                </a:lnTo>
                <a:lnTo>
                  <a:pt x="68145" y="7886"/>
                </a:lnTo>
                <a:lnTo>
                  <a:pt x="68079" y="8879"/>
                </a:lnTo>
                <a:close/>
              </a:path>
              <a:path extrusionOk="0" h="120000" w="120000">
                <a:moveTo>
                  <a:pt x="68515" y="5130"/>
                </a:moveTo>
                <a:lnTo>
                  <a:pt x="68286" y="5083"/>
                </a:lnTo>
                <a:lnTo>
                  <a:pt x="68394" y="7519"/>
                </a:lnTo>
                <a:lnTo>
                  <a:pt x="68502" y="6797"/>
                </a:lnTo>
                <a:lnTo>
                  <a:pt x="68719" y="7208"/>
                </a:lnTo>
                <a:lnTo>
                  <a:pt x="68536" y="2279"/>
                </a:lnTo>
                <a:lnTo>
                  <a:pt x="68341" y="4859"/>
                </a:lnTo>
                <a:lnTo>
                  <a:pt x="68515" y="5130"/>
                </a:lnTo>
                <a:close/>
              </a:path>
              <a:path extrusionOk="0" h="120000" w="120000">
                <a:moveTo>
                  <a:pt x="68326" y="2562"/>
                </a:moveTo>
                <a:lnTo>
                  <a:pt x="68182" y="4782"/>
                </a:lnTo>
                <a:lnTo>
                  <a:pt x="68341" y="4859"/>
                </a:lnTo>
                <a:lnTo>
                  <a:pt x="68536" y="2279"/>
                </a:lnTo>
                <a:lnTo>
                  <a:pt x="68326" y="2562"/>
                </a:lnTo>
                <a:close/>
              </a:path>
              <a:path extrusionOk="0" h="120000" w="120000">
                <a:moveTo>
                  <a:pt x="67739" y="8516"/>
                </a:moveTo>
                <a:lnTo>
                  <a:pt x="67924" y="8002"/>
                </a:lnTo>
                <a:lnTo>
                  <a:pt x="68174" y="2758"/>
                </a:lnTo>
                <a:lnTo>
                  <a:pt x="68345" y="2531"/>
                </a:lnTo>
                <a:lnTo>
                  <a:pt x="68576" y="1377"/>
                </a:lnTo>
                <a:lnTo>
                  <a:pt x="68255" y="1164"/>
                </a:lnTo>
                <a:lnTo>
                  <a:pt x="67854" y="6498"/>
                </a:lnTo>
                <a:lnTo>
                  <a:pt x="67739" y="8516"/>
                </a:lnTo>
                <a:close/>
              </a:path>
              <a:path extrusionOk="0" h="120000" w="120000">
                <a:moveTo>
                  <a:pt x="68174" y="2758"/>
                </a:moveTo>
                <a:lnTo>
                  <a:pt x="67924" y="8002"/>
                </a:lnTo>
                <a:lnTo>
                  <a:pt x="68077" y="7693"/>
                </a:lnTo>
                <a:lnTo>
                  <a:pt x="68145" y="7886"/>
                </a:lnTo>
                <a:lnTo>
                  <a:pt x="68174" y="2758"/>
                </a:lnTo>
                <a:close/>
              </a:path>
              <a:path extrusionOk="0" h="120000" w="120000">
                <a:moveTo>
                  <a:pt x="67853" y="1999"/>
                </a:moveTo>
                <a:lnTo>
                  <a:pt x="67641" y="1750"/>
                </a:lnTo>
                <a:lnTo>
                  <a:pt x="67673" y="6703"/>
                </a:lnTo>
                <a:lnTo>
                  <a:pt x="67722" y="6003"/>
                </a:lnTo>
                <a:lnTo>
                  <a:pt x="67854" y="6498"/>
                </a:lnTo>
                <a:lnTo>
                  <a:pt x="68255" y="1164"/>
                </a:lnTo>
                <a:lnTo>
                  <a:pt x="67853" y="1999"/>
                </a:lnTo>
                <a:close/>
              </a:path>
              <a:path extrusionOk="0" h="120000" w="120000">
                <a:moveTo>
                  <a:pt x="68868" y="8556"/>
                </a:moveTo>
                <a:lnTo>
                  <a:pt x="68659" y="7864"/>
                </a:lnTo>
                <a:lnTo>
                  <a:pt x="68394" y="7519"/>
                </a:lnTo>
                <a:lnTo>
                  <a:pt x="68286" y="5083"/>
                </a:lnTo>
                <a:lnTo>
                  <a:pt x="68182" y="4782"/>
                </a:lnTo>
                <a:lnTo>
                  <a:pt x="68204" y="9202"/>
                </a:lnTo>
                <a:lnTo>
                  <a:pt x="68716" y="9562"/>
                </a:lnTo>
                <a:lnTo>
                  <a:pt x="68868" y="8556"/>
                </a:lnTo>
                <a:close/>
              </a:path>
              <a:path extrusionOk="0" h="120000" w="120000">
                <a:moveTo>
                  <a:pt x="70240" y="9662"/>
                </a:moveTo>
                <a:lnTo>
                  <a:pt x="70398" y="9198"/>
                </a:lnTo>
                <a:lnTo>
                  <a:pt x="70523" y="5382"/>
                </a:lnTo>
                <a:lnTo>
                  <a:pt x="69963" y="5466"/>
                </a:lnTo>
                <a:lnTo>
                  <a:pt x="69629" y="4890"/>
                </a:lnTo>
                <a:lnTo>
                  <a:pt x="69521" y="1473"/>
                </a:lnTo>
                <a:lnTo>
                  <a:pt x="69162" y="2215"/>
                </a:lnTo>
                <a:lnTo>
                  <a:pt x="69245" y="7088"/>
                </a:lnTo>
                <a:lnTo>
                  <a:pt x="69761" y="7127"/>
                </a:lnTo>
                <a:lnTo>
                  <a:pt x="70031" y="8474"/>
                </a:lnTo>
                <a:lnTo>
                  <a:pt x="70284" y="8676"/>
                </a:lnTo>
                <a:lnTo>
                  <a:pt x="70240" y="9662"/>
                </a:lnTo>
                <a:close/>
              </a:path>
              <a:path extrusionOk="0" h="120000" w="120000">
                <a:moveTo>
                  <a:pt x="70184" y="4080"/>
                </a:moveTo>
                <a:lnTo>
                  <a:pt x="70112" y="3014"/>
                </a:lnTo>
                <a:lnTo>
                  <a:pt x="69876" y="1801"/>
                </a:lnTo>
                <a:lnTo>
                  <a:pt x="69583" y="1232"/>
                </a:lnTo>
                <a:lnTo>
                  <a:pt x="69521" y="1473"/>
                </a:lnTo>
                <a:lnTo>
                  <a:pt x="69629" y="4890"/>
                </a:lnTo>
                <a:lnTo>
                  <a:pt x="69651" y="3360"/>
                </a:lnTo>
                <a:lnTo>
                  <a:pt x="69988" y="4206"/>
                </a:lnTo>
                <a:lnTo>
                  <a:pt x="70184" y="4080"/>
                </a:lnTo>
                <a:close/>
              </a:path>
              <a:path extrusionOk="0" h="120000" w="120000">
                <a:moveTo>
                  <a:pt x="68992" y="7272"/>
                </a:moveTo>
                <a:lnTo>
                  <a:pt x="69245" y="7088"/>
                </a:lnTo>
                <a:lnTo>
                  <a:pt x="69162" y="2215"/>
                </a:lnTo>
                <a:lnTo>
                  <a:pt x="68863" y="1955"/>
                </a:lnTo>
                <a:lnTo>
                  <a:pt x="68977" y="7954"/>
                </a:lnTo>
                <a:lnTo>
                  <a:pt x="68992" y="7272"/>
                </a:lnTo>
                <a:close/>
              </a:path>
              <a:path extrusionOk="0" h="120000" w="120000">
                <a:moveTo>
                  <a:pt x="71505" y="6554"/>
                </a:moveTo>
                <a:lnTo>
                  <a:pt x="71574" y="6165"/>
                </a:lnTo>
                <a:lnTo>
                  <a:pt x="71794" y="2237"/>
                </a:lnTo>
                <a:lnTo>
                  <a:pt x="71307" y="7807"/>
                </a:lnTo>
                <a:lnTo>
                  <a:pt x="71329" y="9559"/>
                </a:lnTo>
                <a:lnTo>
                  <a:pt x="71673" y="10028"/>
                </a:lnTo>
                <a:lnTo>
                  <a:pt x="71595" y="7218"/>
                </a:lnTo>
                <a:lnTo>
                  <a:pt x="71821" y="6870"/>
                </a:lnTo>
                <a:lnTo>
                  <a:pt x="71505" y="6554"/>
                </a:lnTo>
                <a:close/>
              </a:path>
              <a:path extrusionOk="0" h="120000" w="120000">
                <a:moveTo>
                  <a:pt x="72186" y="6518"/>
                </a:moveTo>
                <a:lnTo>
                  <a:pt x="72327" y="7756"/>
                </a:lnTo>
                <a:lnTo>
                  <a:pt x="73028" y="8082"/>
                </a:lnTo>
                <a:lnTo>
                  <a:pt x="73381" y="9643"/>
                </a:lnTo>
                <a:lnTo>
                  <a:pt x="73409" y="2122"/>
                </a:lnTo>
                <a:lnTo>
                  <a:pt x="73032" y="2402"/>
                </a:lnTo>
                <a:lnTo>
                  <a:pt x="73171" y="3167"/>
                </a:lnTo>
                <a:lnTo>
                  <a:pt x="73074" y="3272"/>
                </a:lnTo>
                <a:lnTo>
                  <a:pt x="72443" y="2770"/>
                </a:lnTo>
                <a:lnTo>
                  <a:pt x="72186" y="6518"/>
                </a:lnTo>
                <a:close/>
              </a:path>
              <a:path extrusionOk="0" h="120000" w="120000">
                <a:moveTo>
                  <a:pt x="71794" y="2237"/>
                </a:moveTo>
                <a:lnTo>
                  <a:pt x="71574" y="6165"/>
                </a:lnTo>
                <a:lnTo>
                  <a:pt x="71793" y="6198"/>
                </a:lnTo>
                <a:lnTo>
                  <a:pt x="72186" y="6518"/>
                </a:lnTo>
                <a:lnTo>
                  <a:pt x="72443" y="2770"/>
                </a:lnTo>
                <a:lnTo>
                  <a:pt x="71794" y="2237"/>
                </a:lnTo>
                <a:close/>
              </a:path>
              <a:path extrusionOk="0" h="120000" w="120000">
                <a:moveTo>
                  <a:pt x="71307" y="7807"/>
                </a:moveTo>
                <a:lnTo>
                  <a:pt x="71794" y="2237"/>
                </a:lnTo>
                <a:lnTo>
                  <a:pt x="71137" y="2502"/>
                </a:lnTo>
                <a:lnTo>
                  <a:pt x="70869" y="2777"/>
                </a:lnTo>
                <a:lnTo>
                  <a:pt x="70523" y="5382"/>
                </a:lnTo>
                <a:lnTo>
                  <a:pt x="70398" y="9198"/>
                </a:lnTo>
                <a:lnTo>
                  <a:pt x="70571" y="8684"/>
                </a:lnTo>
                <a:lnTo>
                  <a:pt x="70514" y="7474"/>
                </a:lnTo>
                <a:lnTo>
                  <a:pt x="70846" y="7461"/>
                </a:lnTo>
                <a:lnTo>
                  <a:pt x="71096" y="8872"/>
                </a:lnTo>
                <a:lnTo>
                  <a:pt x="71266" y="7916"/>
                </a:lnTo>
                <a:lnTo>
                  <a:pt x="71307" y="7807"/>
                </a:lnTo>
                <a:close/>
              </a:path>
              <a:path extrusionOk="0" h="120000" w="120000">
                <a:moveTo>
                  <a:pt x="70523" y="5382"/>
                </a:moveTo>
                <a:lnTo>
                  <a:pt x="70869" y="2777"/>
                </a:lnTo>
                <a:lnTo>
                  <a:pt x="71060" y="2287"/>
                </a:lnTo>
                <a:lnTo>
                  <a:pt x="71137" y="2502"/>
                </a:lnTo>
                <a:lnTo>
                  <a:pt x="71794" y="2237"/>
                </a:lnTo>
                <a:lnTo>
                  <a:pt x="70971" y="1440"/>
                </a:lnTo>
                <a:lnTo>
                  <a:pt x="70523" y="5382"/>
                </a:lnTo>
                <a:close/>
              </a:path>
              <a:path extrusionOk="0" h="120000" w="120000">
                <a:moveTo>
                  <a:pt x="70477" y="1603"/>
                </a:moveTo>
                <a:lnTo>
                  <a:pt x="70281" y="2446"/>
                </a:lnTo>
                <a:lnTo>
                  <a:pt x="70287" y="3603"/>
                </a:lnTo>
                <a:lnTo>
                  <a:pt x="70400" y="4704"/>
                </a:lnTo>
                <a:lnTo>
                  <a:pt x="70523" y="5382"/>
                </a:lnTo>
                <a:lnTo>
                  <a:pt x="70971" y="1440"/>
                </a:lnTo>
                <a:lnTo>
                  <a:pt x="70477" y="1603"/>
                </a:lnTo>
                <a:close/>
              </a:path>
              <a:path extrusionOk="0" h="120000" w="120000">
                <a:moveTo>
                  <a:pt x="74280" y="2094"/>
                </a:moveTo>
                <a:lnTo>
                  <a:pt x="73876" y="1997"/>
                </a:lnTo>
                <a:lnTo>
                  <a:pt x="73934" y="9483"/>
                </a:lnTo>
                <a:lnTo>
                  <a:pt x="74079" y="8527"/>
                </a:lnTo>
                <a:lnTo>
                  <a:pt x="74148" y="7880"/>
                </a:lnTo>
                <a:lnTo>
                  <a:pt x="74481" y="8316"/>
                </a:lnTo>
                <a:lnTo>
                  <a:pt x="74443" y="2725"/>
                </a:lnTo>
                <a:lnTo>
                  <a:pt x="74465" y="2479"/>
                </a:lnTo>
                <a:lnTo>
                  <a:pt x="74280" y="2094"/>
                </a:lnTo>
                <a:close/>
              </a:path>
              <a:path extrusionOk="0" h="120000" w="120000">
                <a:moveTo>
                  <a:pt x="73876" y="1997"/>
                </a:moveTo>
                <a:lnTo>
                  <a:pt x="73409" y="2122"/>
                </a:lnTo>
                <a:lnTo>
                  <a:pt x="73611" y="9215"/>
                </a:lnTo>
                <a:lnTo>
                  <a:pt x="73724" y="9677"/>
                </a:lnTo>
                <a:lnTo>
                  <a:pt x="73934" y="9483"/>
                </a:lnTo>
                <a:lnTo>
                  <a:pt x="73876" y="1997"/>
                </a:lnTo>
                <a:close/>
              </a:path>
              <a:path extrusionOk="0" h="120000" w="120000">
                <a:moveTo>
                  <a:pt x="75124" y="7436"/>
                </a:moveTo>
                <a:lnTo>
                  <a:pt x="75702" y="7723"/>
                </a:lnTo>
                <a:lnTo>
                  <a:pt x="75419" y="2722"/>
                </a:lnTo>
                <a:lnTo>
                  <a:pt x="75075" y="2596"/>
                </a:lnTo>
                <a:lnTo>
                  <a:pt x="74686" y="7934"/>
                </a:lnTo>
                <a:lnTo>
                  <a:pt x="74860" y="7422"/>
                </a:lnTo>
                <a:lnTo>
                  <a:pt x="74938" y="4492"/>
                </a:lnTo>
                <a:lnTo>
                  <a:pt x="75114" y="4717"/>
                </a:lnTo>
                <a:lnTo>
                  <a:pt x="75237" y="5209"/>
                </a:lnTo>
                <a:lnTo>
                  <a:pt x="75124" y="7436"/>
                </a:lnTo>
                <a:close/>
              </a:path>
              <a:path extrusionOk="0" h="120000" w="120000">
                <a:moveTo>
                  <a:pt x="75075" y="2596"/>
                </a:moveTo>
                <a:lnTo>
                  <a:pt x="74443" y="2725"/>
                </a:lnTo>
                <a:lnTo>
                  <a:pt x="74481" y="8316"/>
                </a:lnTo>
                <a:lnTo>
                  <a:pt x="74686" y="7934"/>
                </a:lnTo>
                <a:lnTo>
                  <a:pt x="75075" y="2596"/>
                </a:lnTo>
                <a:close/>
              </a:path>
              <a:path extrusionOk="0" h="120000" w="120000">
                <a:moveTo>
                  <a:pt x="73028" y="8082"/>
                </a:moveTo>
                <a:lnTo>
                  <a:pt x="72583" y="8828"/>
                </a:lnTo>
                <a:lnTo>
                  <a:pt x="72645" y="9380"/>
                </a:lnTo>
                <a:lnTo>
                  <a:pt x="72985" y="9675"/>
                </a:lnTo>
                <a:lnTo>
                  <a:pt x="73381" y="9643"/>
                </a:lnTo>
                <a:lnTo>
                  <a:pt x="73028" y="8082"/>
                </a:lnTo>
                <a:close/>
              </a:path>
              <a:path extrusionOk="0" h="120000" w="120000">
                <a:moveTo>
                  <a:pt x="72027" y="6946"/>
                </a:moveTo>
                <a:lnTo>
                  <a:pt x="71595" y="7218"/>
                </a:lnTo>
                <a:lnTo>
                  <a:pt x="71673" y="10028"/>
                </a:lnTo>
                <a:lnTo>
                  <a:pt x="71920" y="8227"/>
                </a:lnTo>
                <a:lnTo>
                  <a:pt x="72007" y="7839"/>
                </a:lnTo>
                <a:lnTo>
                  <a:pt x="72327" y="7756"/>
                </a:lnTo>
                <a:lnTo>
                  <a:pt x="72186" y="6518"/>
                </a:lnTo>
                <a:lnTo>
                  <a:pt x="72027" y="6946"/>
                </a:lnTo>
                <a:close/>
              </a:path>
              <a:path extrusionOk="0" h="120000" w="120000">
                <a:moveTo>
                  <a:pt x="71920" y="8227"/>
                </a:moveTo>
                <a:lnTo>
                  <a:pt x="71673" y="10028"/>
                </a:lnTo>
                <a:lnTo>
                  <a:pt x="71857" y="9500"/>
                </a:lnTo>
                <a:lnTo>
                  <a:pt x="71919" y="8816"/>
                </a:lnTo>
                <a:lnTo>
                  <a:pt x="71920" y="8227"/>
                </a:lnTo>
                <a:close/>
              </a:path>
              <a:path extrusionOk="0" h="120000" w="120000">
                <a:moveTo>
                  <a:pt x="70799" y="7547"/>
                </a:moveTo>
                <a:lnTo>
                  <a:pt x="70514" y="7474"/>
                </a:lnTo>
                <a:lnTo>
                  <a:pt x="70571" y="8684"/>
                </a:lnTo>
                <a:lnTo>
                  <a:pt x="70677" y="9216"/>
                </a:lnTo>
                <a:lnTo>
                  <a:pt x="71096" y="8872"/>
                </a:lnTo>
                <a:lnTo>
                  <a:pt x="70846" y="7461"/>
                </a:lnTo>
                <a:lnTo>
                  <a:pt x="70799" y="7547"/>
                </a:lnTo>
                <a:close/>
              </a:path>
              <a:path extrusionOk="0" h="120000" w="120000">
                <a:moveTo>
                  <a:pt x="69761" y="7127"/>
                </a:moveTo>
                <a:lnTo>
                  <a:pt x="69746" y="7244"/>
                </a:lnTo>
                <a:lnTo>
                  <a:pt x="69759" y="8261"/>
                </a:lnTo>
                <a:lnTo>
                  <a:pt x="70031" y="8474"/>
                </a:lnTo>
                <a:lnTo>
                  <a:pt x="69761" y="7127"/>
                </a:lnTo>
                <a:close/>
              </a:path>
              <a:path extrusionOk="0" h="120000" w="120000">
                <a:moveTo>
                  <a:pt x="68719" y="7208"/>
                </a:moveTo>
                <a:lnTo>
                  <a:pt x="68394" y="7519"/>
                </a:lnTo>
                <a:lnTo>
                  <a:pt x="68659" y="7864"/>
                </a:lnTo>
                <a:lnTo>
                  <a:pt x="68827" y="8109"/>
                </a:lnTo>
                <a:lnTo>
                  <a:pt x="68719" y="7208"/>
                </a:lnTo>
                <a:close/>
              </a:path>
              <a:path extrusionOk="0" h="120000" w="120000">
                <a:moveTo>
                  <a:pt x="67854" y="6498"/>
                </a:moveTo>
                <a:lnTo>
                  <a:pt x="67673" y="6703"/>
                </a:lnTo>
                <a:lnTo>
                  <a:pt x="67623" y="7078"/>
                </a:lnTo>
                <a:lnTo>
                  <a:pt x="67490" y="8296"/>
                </a:lnTo>
                <a:lnTo>
                  <a:pt x="67471" y="8961"/>
                </a:lnTo>
                <a:lnTo>
                  <a:pt x="67571" y="8935"/>
                </a:lnTo>
                <a:lnTo>
                  <a:pt x="67739" y="8516"/>
                </a:lnTo>
                <a:lnTo>
                  <a:pt x="67854" y="6498"/>
                </a:lnTo>
                <a:close/>
              </a:path>
              <a:path extrusionOk="0" h="120000" w="120000">
                <a:moveTo>
                  <a:pt x="67673" y="6703"/>
                </a:moveTo>
                <a:lnTo>
                  <a:pt x="67641" y="1750"/>
                </a:lnTo>
                <a:lnTo>
                  <a:pt x="66999" y="1084"/>
                </a:lnTo>
                <a:lnTo>
                  <a:pt x="66733" y="1010"/>
                </a:lnTo>
                <a:lnTo>
                  <a:pt x="66672" y="1337"/>
                </a:lnTo>
                <a:lnTo>
                  <a:pt x="66962" y="6699"/>
                </a:lnTo>
                <a:lnTo>
                  <a:pt x="67623" y="7078"/>
                </a:lnTo>
                <a:lnTo>
                  <a:pt x="67673" y="6703"/>
                </a:lnTo>
                <a:close/>
              </a:path>
              <a:path extrusionOk="0" h="120000" w="120000">
                <a:moveTo>
                  <a:pt x="61949" y="157"/>
                </a:moveTo>
                <a:lnTo>
                  <a:pt x="61759" y="945"/>
                </a:lnTo>
                <a:lnTo>
                  <a:pt x="62065" y="1463"/>
                </a:lnTo>
                <a:lnTo>
                  <a:pt x="62094" y="1204"/>
                </a:lnTo>
                <a:lnTo>
                  <a:pt x="61949" y="157"/>
                </a:lnTo>
                <a:close/>
              </a:path>
              <a:path extrusionOk="0" h="120000" w="120000">
                <a:moveTo>
                  <a:pt x="62582" y="6461"/>
                </a:moveTo>
                <a:lnTo>
                  <a:pt x="62727" y="6563"/>
                </a:lnTo>
                <a:lnTo>
                  <a:pt x="62999" y="3134"/>
                </a:lnTo>
                <a:lnTo>
                  <a:pt x="62584" y="3024"/>
                </a:lnTo>
                <a:lnTo>
                  <a:pt x="62408" y="2814"/>
                </a:lnTo>
                <a:lnTo>
                  <a:pt x="62292" y="881"/>
                </a:lnTo>
                <a:lnTo>
                  <a:pt x="62120" y="980"/>
                </a:lnTo>
                <a:lnTo>
                  <a:pt x="62094" y="1204"/>
                </a:lnTo>
                <a:lnTo>
                  <a:pt x="62150" y="1607"/>
                </a:lnTo>
                <a:lnTo>
                  <a:pt x="62316" y="6030"/>
                </a:lnTo>
                <a:lnTo>
                  <a:pt x="62673" y="6030"/>
                </a:lnTo>
                <a:lnTo>
                  <a:pt x="62719" y="6249"/>
                </a:lnTo>
                <a:lnTo>
                  <a:pt x="62582" y="6461"/>
                </a:lnTo>
                <a:close/>
              </a:path>
              <a:path extrusionOk="0" h="120000" w="120000">
                <a:moveTo>
                  <a:pt x="62656" y="1013"/>
                </a:moveTo>
                <a:lnTo>
                  <a:pt x="62292" y="881"/>
                </a:lnTo>
                <a:lnTo>
                  <a:pt x="62408" y="2814"/>
                </a:lnTo>
                <a:lnTo>
                  <a:pt x="62510" y="2206"/>
                </a:lnTo>
                <a:lnTo>
                  <a:pt x="62654" y="1863"/>
                </a:lnTo>
                <a:lnTo>
                  <a:pt x="62793" y="1239"/>
                </a:lnTo>
                <a:lnTo>
                  <a:pt x="62656" y="1013"/>
                </a:lnTo>
                <a:close/>
              </a:path>
              <a:path extrusionOk="0" h="120000" w="120000">
                <a:moveTo>
                  <a:pt x="60967" y="6587"/>
                </a:moveTo>
                <a:lnTo>
                  <a:pt x="61221" y="6443"/>
                </a:lnTo>
                <a:lnTo>
                  <a:pt x="61499" y="6307"/>
                </a:lnTo>
                <a:lnTo>
                  <a:pt x="61786" y="6188"/>
                </a:lnTo>
                <a:lnTo>
                  <a:pt x="62064" y="6093"/>
                </a:lnTo>
                <a:lnTo>
                  <a:pt x="62316" y="6030"/>
                </a:lnTo>
                <a:lnTo>
                  <a:pt x="62150" y="1607"/>
                </a:lnTo>
                <a:lnTo>
                  <a:pt x="62065" y="1463"/>
                </a:lnTo>
                <a:lnTo>
                  <a:pt x="61978" y="2241"/>
                </a:lnTo>
                <a:lnTo>
                  <a:pt x="61743" y="1676"/>
                </a:lnTo>
                <a:lnTo>
                  <a:pt x="61399" y="524"/>
                </a:lnTo>
                <a:lnTo>
                  <a:pt x="60967" y="6587"/>
                </a:lnTo>
                <a:close/>
              </a:path>
              <a:path extrusionOk="0" h="120000" w="120000">
                <a:moveTo>
                  <a:pt x="63225" y="6740"/>
                </a:moveTo>
                <a:lnTo>
                  <a:pt x="62975" y="6869"/>
                </a:lnTo>
                <a:lnTo>
                  <a:pt x="63027" y="9049"/>
                </a:lnTo>
                <a:lnTo>
                  <a:pt x="63182" y="8984"/>
                </a:lnTo>
                <a:lnTo>
                  <a:pt x="63365" y="8611"/>
                </a:lnTo>
                <a:lnTo>
                  <a:pt x="63250" y="2259"/>
                </a:lnTo>
                <a:lnTo>
                  <a:pt x="63139" y="6617"/>
                </a:lnTo>
                <a:lnTo>
                  <a:pt x="63225" y="6740"/>
                </a:lnTo>
                <a:close/>
              </a:path>
              <a:path extrusionOk="0" h="120000" w="120000">
                <a:moveTo>
                  <a:pt x="62727" y="6563"/>
                </a:moveTo>
                <a:lnTo>
                  <a:pt x="62909" y="6543"/>
                </a:lnTo>
                <a:lnTo>
                  <a:pt x="63139" y="6617"/>
                </a:lnTo>
                <a:lnTo>
                  <a:pt x="63250" y="2259"/>
                </a:lnTo>
                <a:lnTo>
                  <a:pt x="63094" y="3141"/>
                </a:lnTo>
                <a:lnTo>
                  <a:pt x="62999" y="3134"/>
                </a:lnTo>
                <a:lnTo>
                  <a:pt x="62727" y="6563"/>
                </a:lnTo>
                <a:close/>
              </a:path>
              <a:path extrusionOk="0" h="120000" w="120000">
                <a:moveTo>
                  <a:pt x="65708" y="9066"/>
                </a:moveTo>
                <a:lnTo>
                  <a:pt x="66013" y="9010"/>
                </a:lnTo>
                <a:lnTo>
                  <a:pt x="66033" y="1791"/>
                </a:lnTo>
                <a:lnTo>
                  <a:pt x="65530" y="1059"/>
                </a:lnTo>
                <a:lnTo>
                  <a:pt x="64963" y="1614"/>
                </a:lnTo>
                <a:lnTo>
                  <a:pt x="64770" y="7663"/>
                </a:lnTo>
                <a:lnTo>
                  <a:pt x="64879" y="7912"/>
                </a:lnTo>
                <a:lnTo>
                  <a:pt x="65179" y="7603"/>
                </a:lnTo>
                <a:lnTo>
                  <a:pt x="65793" y="7318"/>
                </a:lnTo>
                <a:lnTo>
                  <a:pt x="65875" y="7464"/>
                </a:lnTo>
                <a:lnTo>
                  <a:pt x="65708" y="9066"/>
                </a:lnTo>
                <a:close/>
              </a:path>
              <a:path extrusionOk="0" h="120000" w="120000">
                <a:moveTo>
                  <a:pt x="64974" y="849"/>
                </a:moveTo>
                <a:lnTo>
                  <a:pt x="64482" y="1099"/>
                </a:lnTo>
                <a:lnTo>
                  <a:pt x="64487" y="6765"/>
                </a:lnTo>
                <a:lnTo>
                  <a:pt x="64498" y="6795"/>
                </a:lnTo>
                <a:lnTo>
                  <a:pt x="64770" y="7663"/>
                </a:lnTo>
                <a:lnTo>
                  <a:pt x="64963" y="1614"/>
                </a:lnTo>
                <a:lnTo>
                  <a:pt x="64974" y="849"/>
                </a:lnTo>
                <a:close/>
              </a:path>
              <a:path extrusionOk="0" h="120000" w="120000">
                <a:moveTo>
                  <a:pt x="64140" y="1574"/>
                </a:moveTo>
                <a:lnTo>
                  <a:pt x="63630" y="740"/>
                </a:lnTo>
                <a:lnTo>
                  <a:pt x="63831" y="6643"/>
                </a:lnTo>
                <a:lnTo>
                  <a:pt x="63885" y="6653"/>
                </a:lnTo>
                <a:lnTo>
                  <a:pt x="63950" y="6436"/>
                </a:lnTo>
                <a:lnTo>
                  <a:pt x="63968" y="6669"/>
                </a:lnTo>
                <a:lnTo>
                  <a:pt x="64487" y="6765"/>
                </a:lnTo>
                <a:lnTo>
                  <a:pt x="64482" y="1099"/>
                </a:lnTo>
                <a:lnTo>
                  <a:pt x="64140" y="1574"/>
                </a:lnTo>
                <a:close/>
              </a:path>
              <a:path extrusionOk="0" h="120000" w="120000">
                <a:moveTo>
                  <a:pt x="63630" y="740"/>
                </a:moveTo>
                <a:lnTo>
                  <a:pt x="63351" y="1143"/>
                </a:lnTo>
                <a:lnTo>
                  <a:pt x="63365" y="8611"/>
                </a:lnTo>
                <a:lnTo>
                  <a:pt x="63409" y="7429"/>
                </a:lnTo>
                <a:lnTo>
                  <a:pt x="63512" y="6913"/>
                </a:lnTo>
                <a:lnTo>
                  <a:pt x="63831" y="6643"/>
                </a:lnTo>
                <a:lnTo>
                  <a:pt x="63630" y="740"/>
                </a:lnTo>
                <a:close/>
              </a:path>
              <a:path extrusionOk="0" h="120000" w="120000">
                <a:moveTo>
                  <a:pt x="62785" y="6719"/>
                </a:moveTo>
                <a:lnTo>
                  <a:pt x="62775" y="7714"/>
                </a:lnTo>
                <a:lnTo>
                  <a:pt x="63027" y="9049"/>
                </a:lnTo>
                <a:lnTo>
                  <a:pt x="62975" y="6869"/>
                </a:lnTo>
                <a:lnTo>
                  <a:pt x="62785" y="6719"/>
                </a:lnTo>
                <a:close/>
              </a:path>
              <a:path extrusionOk="0" h="120000" w="120000">
                <a:moveTo>
                  <a:pt x="60936" y="7203"/>
                </a:moveTo>
                <a:lnTo>
                  <a:pt x="60678" y="7168"/>
                </a:lnTo>
                <a:lnTo>
                  <a:pt x="60807" y="7446"/>
                </a:lnTo>
                <a:lnTo>
                  <a:pt x="60841" y="8116"/>
                </a:lnTo>
                <a:lnTo>
                  <a:pt x="61150" y="9123"/>
                </a:lnTo>
                <a:lnTo>
                  <a:pt x="61339" y="7191"/>
                </a:lnTo>
                <a:lnTo>
                  <a:pt x="60936" y="7203"/>
                </a:lnTo>
                <a:close/>
              </a:path>
              <a:path extrusionOk="0" h="120000" w="120000">
                <a:moveTo>
                  <a:pt x="60746" y="8835"/>
                </a:moveTo>
                <a:lnTo>
                  <a:pt x="60807" y="7446"/>
                </a:lnTo>
                <a:lnTo>
                  <a:pt x="60678" y="7168"/>
                </a:lnTo>
                <a:lnTo>
                  <a:pt x="60604" y="6871"/>
                </a:lnTo>
                <a:lnTo>
                  <a:pt x="60497" y="8606"/>
                </a:lnTo>
                <a:lnTo>
                  <a:pt x="60746" y="8835"/>
                </a:lnTo>
                <a:close/>
              </a:path>
              <a:path extrusionOk="0" h="120000" w="120000">
                <a:moveTo>
                  <a:pt x="66225" y="7474"/>
                </a:moveTo>
                <a:lnTo>
                  <a:pt x="66317" y="6749"/>
                </a:lnTo>
                <a:lnTo>
                  <a:pt x="66544" y="6609"/>
                </a:lnTo>
                <a:lnTo>
                  <a:pt x="66962" y="6699"/>
                </a:lnTo>
                <a:lnTo>
                  <a:pt x="66672" y="1337"/>
                </a:lnTo>
                <a:lnTo>
                  <a:pt x="66644" y="1873"/>
                </a:lnTo>
                <a:lnTo>
                  <a:pt x="66478" y="2427"/>
                </a:lnTo>
                <a:lnTo>
                  <a:pt x="66225" y="7474"/>
                </a:lnTo>
                <a:close/>
              </a:path>
              <a:path extrusionOk="0" h="120000" w="120000">
                <a:moveTo>
                  <a:pt x="66033" y="1791"/>
                </a:moveTo>
                <a:lnTo>
                  <a:pt x="66013" y="9010"/>
                </a:lnTo>
                <a:lnTo>
                  <a:pt x="66201" y="8767"/>
                </a:lnTo>
                <a:lnTo>
                  <a:pt x="66225" y="7474"/>
                </a:lnTo>
                <a:lnTo>
                  <a:pt x="66478" y="2427"/>
                </a:lnTo>
                <a:lnTo>
                  <a:pt x="66033" y="1791"/>
                </a:lnTo>
                <a:close/>
              </a:path>
              <a:path extrusionOk="0" h="120000" w="120000">
                <a:moveTo>
                  <a:pt x="67223" y="7475"/>
                </a:moveTo>
                <a:lnTo>
                  <a:pt x="67112" y="7898"/>
                </a:lnTo>
                <a:lnTo>
                  <a:pt x="67371" y="8084"/>
                </a:lnTo>
                <a:lnTo>
                  <a:pt x="67432" y="7354"/>
                </a:lnTo>
                <a:lnTo>
                  <a:pt x="67223" y="7475"/>
                </a:lnTo>
                <a:close/>
              </a:path>
              <a:path extrusionOk="0" h="120000" w="120000">
                <a:moveTo>
                  <a:pt x="63885" y="6653"/>
                </a:moveTo>
                <a:lnTo>
                  <a:pt x="63705" y="7261"/>
                </a:lnTo>
                <a:lnTo>
                  <a:pt x="64083" y="8095"/>
                </a:lnTo>
                <a:lnTo>
                  <a:pt x="63968" y="6669"/>
                </a:lnTo>
                <a:lnTo>
                  <a:pt x="63885" y="6653"/>
                </a:lnTo>
                <a:close/>
              </a:path>
              <a:path extrusionOk="0" h="120000" w="120000">
                <a:moveTo>
                  <a:pt x="62458" y="7382"/>
                </a:moveTo>
                <a:lnTo>
                  <a:pt x="62308" y="8449"/>
                </a:lnTo>
                <a:lnTo>
                  <a:pt x="62540" y="8519"/>
                </a:lnTo>
                <a:lnTo>
                  <a:pt x="62569" y="7701"/>
                </a:lnTo>
                <a:lnTo>
                  <a:pt x="62458" y="7382"/>
                </a:lnTo>
                <a:close/>
              </a:path>
              <a:path extrusionOk="0" h="120000" w="120000">
                <a:moveTo>
                  <a:pt x="78339" y="4453"/>
                </a:moveTo>
                <a:lnTo>
                  <a:pt x="78099" y="4177"/>
                </a:lnTo>
                <a:lnTo>
                  <a:pt x="78033" y="9288"/>
                </a:lnTo>
                <a:lnTo>
                  <a:pt x="77592" y="10172"/>
                </a:lnTo>
                <a:lnTo>
                  <a:pt x="78382" y="10771"/>
                </a:lnTo>
                <a:lnTo>
                  <a:pt x="78925" y="10637"/>
                </a:lnTo>
                <a:lnTo>
                  <a:pt x="78900" y="4138"/>
                </a:lnTo>
                <a:lnTo>
                  <a:pt x="78424" y="3561"/>
                </a:lnTo>
                <a:lnTo>
                  <a:pt x="78198" y="3898"/>
                </a:lnTo>
                <a:lnTo>
                  <a:pt x="78415" y="3921"/>
                </a:lnTo>
                <a:lnTo>
                  <a:pt x="78535" y="9321"/>
                </a:lnTo>
                <a:lnTo>
                  <a:pt x="78692" y="9722"/>
                </a:lnTo>
                <a:lnTo>
                  <a:pt x="78629" y="10107"/>
                </a:lnTo>
                <a:lnTo>
                  <a:pt x="78204" y="10281"/>
                </a:lnTo>
                <a:lnTo>
                  <a:pt x="78148" y="9980"/>
                </a:lnTo>
                <a:lnTo>
                  <a:pt x="78122" y="9255"/>
                </a:lnTo>
                <a:lnTo>
                  <a:pt x="78339" y="4453"/>
                </a:lnTo>
                <a:close/>
              </a:path>
              <a:path extrusionOk="0" h="120000" w="120000">
                <a:moveTo>
                  <a:pt x="77862" y="3936"/>
                </a:moveTo>
                <a:lnTo>
                  <a:pt x="77348" y="3992"/>
                </a:lnTo>
                <a:lnTo>
                  <a:pt x="77617" y="9016"/>
                </a:lnTo>
                <a:lnTo>
                  <a:pt x="78033" y="9288"/>
                </a:lnTo>
                <a:lnTo>
                  <a:pt x="78099" y="4177"/>
                </a:lnTo>
                <a:lnTo>
                  <a:pt x="78198" y="3898"/>
                </a:lnTo>
                <a:lnTo>
                  <a:pt x="78424" y="3561"/>
                </a:lnTo>
                <a:lnTo>
                  <a:pt x="77718" y="3313"/>
                </a:lnTo>
                <a:lnTo>
                  <a:pt x="77862" y="3936"/>
                </a:lnTo>
                <a:close/>
              </a:path>
              <a:path extrusionOk="0" h="120000" w="120000">
                <a:moveTo>
                  <a:pt x="78339" y="4453"/>
                </a:moveTo>
                <a:lnTo>
                  <a:pt x="78122" y="9255"/>
                </a:lnTo>
                <a:lnTo>
                  <a:pt x="78299" y="9101"/>
                </a:lnTo>
                <a:lnTo>
                  <a:pt x="78535" y="9321"/>
                </a:lnTo>
                <a:lnTo>
                  <a:pt x="78415" y="3921"/>
                </a:lnTo>
                <a:lnTo>
                  <a:pt x="78339" y="4453"/>
                </a:lnTo>
                <a:close/>
              </a:path>
              <a:path extrusionOk="0" h="120000" w="120000">
                <a:moveTo>
                  <a:pt x="79394" y="10964"/>
                </a:moveTo>
                <a:lnTo>
                  <a:pt x="79554" y="3023"/>
                </a:lnTo>
                <a:lnTo>
                  <a:pt x="79271" y="9980"/>
                </a:lnTo>
                <a:lnTo>
                  <a:pt x="78966" y="9915"/>
                </a:lnTo>
                <a:lnTo>
                  <a:pt x="78969" y="4163"/>
                </a:lnTo>
                <a:lnTo>
                  <a:pt x="78900" y="4138"/>
                </a:lnTo>
                <a:lnTo>
                  <a:pt x="78925" y="10637"/>
                </a:lnTo>
                <a:lnTo>
                  <a:pt x="79141" y="10593"/>
                </a:lnTo>
                <a:lnTo>
                  <a:pt x="79299" y="11268"/>
                </a:lnTo>
                <a:lnTo>
                  <a:pt x="79394" y="10964"/>
                </a:lnTo>
                <a:close/>
              </a:path>
              <a:path extrusionOk="0" h="120000" w="120000">
                <a:moveTo>
                  <a:pt x="70109" y="4805"/>
                </a:moveTo>
                <a:lnTo>
                  <a:pt x="69875" y="4704"/>
                </a:lnTo>
                <a:lnTo>
                  <a:pt x="69883" y="5103"/>
                </a:lnTo>
                <a:lnTo>
                  <a:pt x="70231" y="5060"/>
                </a:lnTo>
                <a:lnTo>
                  <a:pt x="70109" y="4805"/>
                </a:lnTo>
                <a:close/>
              </a:path>
              <a:path extrusionOk="0" h="120000" w="120000">
                <a:moveTo>
                  <a:pt x="79886" y="8402"/>
                </a:moveTo>
                <a:lnTo>
                  <a:pt x="80052" y="7143"/>
                </a:lnTo>
                <a:lnTo>
                  <a:pt x="80052" y="6153"/>
                </a:lnTo>
                <a:lnTo>
                  <a:pt x="79724" y="4377"/>
                </a:lnTo>
                <a:lnTo>
                  <a:pt x="79961" y="11122"/>
                </a:lnTo>
                <a:lnTo>
                  <a:pt x="79952" y="10346"/>
                </a:lnTo>
                <a:lnTo>
                  <a:pt x="79948" y="9455"/>
                </a:lnTo>
                <a:lnTo>
                  <a:pt x="80052" y="7143"/>
                </a:lnTo>
                <a:lnTo>
                  <a:pt x="79886" y="8402"/>
                </a:lnTo>
                <a:close/>
              </a:path>
              <a:path extrusionOk="0" h="120000" w="120000">
                <a:moveTo>
                  <a:pt x="80053" y="7822"/>
                </a:moveTo>
                <a:lnTo>
                  <a:pt x="80134" y="6524"/>
                </a:lnTo>
                <a:lnTo>
                  <a:pt x="80052" y="7143"/>
                </a:lnTo>
                <a:lnTo>
                  <a:pt x="79948" y="9455"/>
                </a:lnTo>
                <a:lnTo>
                  <a:pt x="79955" y="10358"/>
                </a:lnTo>
                <a:lnTo>
                  <a:pt x="80423" y="12425"/>
                </a:lnTo>
                <a:lnTo>
                  <a:pt x="80134" y="6524"/>
                </a:lnTo>
                <a:lnTo>
                  <a:pt x="80053" y="7822"/>
                </a:lnTo>
                <a:close/>
              </a:path>
              <a:path extrusionOk="0" h="120000" w="120000">
                <a:moveTo>
                  <a:pt x="81511" y="12166"/>
                </a:moveTo>
                <a:lnTo>
                  <a:pt x="81773" y="11685"/>
                </a:lnTo>
                <a:lnTo>
                  <a:pt x="81529" y="5242"/>
                </a:lnTo>
                <a:lnTo>
                  <a:pt x="81404" y="11089"/>
                </a:lnTo>
                <a:lnTo>
                  <a:pt x="81400" y="11587"/>
                </a:lnTo>
                <a:lnTo>
                  <a:pt x="81189" y="10735"/>
                </a:lnTo>
                <a:lnTo>
                  <a:pt x="81085" y="11820"/>
                </a:lnTo>
                <a:lnTo>
                  <a:pt x="81511" y="12166"/>
                </a:lnTo>
                <a:close/>
              </a:path>
              <a:path extrusionOk="0" h="120000" w="120000">
                <a:moveTo>
                  <a:pt x="80915" y="5247"/>
                </a:moveTo>
                <a:lnTo>
                  <a:pt x="80808" y="3896"/>
                </a:lnTo>
                <a:lnTo>
                  <a:pt x="81085" y="11820"/>
                </a:lnTo>
                <a:lnTo>
                  <a:pt x="81189" y="10735"/>
                </a:lnTo>
                <a:lnTo>
                  <a:pt x="81303" y="10321"/>
                </a:lnTo>
                <a:lnTo>
                  <a:pt x="81379" y="5767"/>
                </a:lnTo>
                <a:lnTo>
                  <a:pt x="80906" y="5648"/>
                </a:lnTo>
                <a:lnTo>
                  <a:pt x="80915" y="5247"/>
                </a:lnTo>
                <a:close/>
              </a:path>
              <a:path extrusionOk="0" h="120000" w="120000">
                <a:moveTo>
                  <a:pt x="80699" y="12139"/>
                </a:moveTo>
                <a:lnTo>
                  <a:pt x="80676" y="11966"/>
                </a:lnTo>
                <a:lnTo>
                  <a:pt x="80552" y="11365"/>
                </a:lnTo>
                <a:lnTo>
                  <a:pt x="80499" y="7185"/>
                </a:lnTo>
                <a:lnTo>
                  <a:pt x="80461" y="7434"/>
                </a:lnTo>
                <a:lnTo>
                  <a:pt x="80465" y="12459"/>
                </a:lnTo>
                <a:lnTo>
                  <a:pt x="80692" y="12204"/>
                </a:lnTo>
                <a:lnTo>
                  <a:pt x="80699" y="12139"/>
                </a:lnTo>
                <a:close/>
              </a:path>
              <a:path extrusionOk="0" h="120000" w="120000">
                <a:moveTo>
                  <a:pt x="81085" y="11820"/>
                </a:moveTo>
                <a:lnTo>
                  <a:pt x="80808" y="3896"/>
                </a:lnTo>
                <a:lnTo>
                  <a:pt x="80557" y="3794"/>
                </a:lnTo>
                <a:lnTo>
                  <a:pt x="80531" y="6214"/>
                </a:lnTo>
                <a:lnTo>
                  <a:pt x="80499" y="7185"/>
                </a:lnTo>
                <a:lnTo>
                  <a:pt x="80552" y="11365"/>
                </a:lnTo>
                <a:lnTo>
                  <a:pt x="80698" y="11327"/>
                </a:lnTo>
                <a:lnTo>
                  <a:pt x="81085" y="11820"/>
                </a:lnTo>
                <a:close/>
              </a:path>
              <a:path extrusionOk="0" h="120000" w="120000">
                <a:moveTo>
                  <a:pt x="80423" y="12425"/>
                </a:moveTo>
                <a:lnTo>
                  <a:pt x="80465" y="12459"/>
                </a:lnTo>
                <a:lnTo>
                  <a:pt x="80461" y="7434"/>
                </a:lnTo>
                <a:lnTo>
                  <a:pt x="80376" y="6631"/>
                </a:lnTo>
                <a:lnTo>
                  <a:pt x="80142" y="6485"/>
                </a:lnTo>
                <a:lnTo>
                  <a:pt x="80134" y="6524"/>
                </a:lnTo>
                <a:lnTo>
                  <a:pt x="80423" y="12425"/>
                </a:lnTo>
                <a:close/>
              </a:path>
              <a:path extrusionOk="0" h="120000" w="120000">
                <a:moveTo>
                  <a:pt x="80706" y="12188"/>
                </a:moveTo>
                <a:lnTo>
                  <a:pt x="80692" y="12204"/>
                </a:lnTo>
                <a:lnTo>
                  <a:pt x="80933" y="12251"/>
                </a:lnTo>
                <a:lnTo>
                  <a:pt x="80768" y="11520"/>
                </a:lnTo>
                <a:lnTo>
                  <a:pt x="80699" y="12139"/>
                </a:lnTo>
                <a:lnTo>
                  <a:pt x="80706" y="12188"/>
                </a:lnTo>
                <a:close/>
              </a:path>
              <a:path extrusionOk="0" h="120000" w="120000">
                <a:moveTo>
                  <a:pt x="76281" y="9996"/>
                </a:moveTo>
                <a:lnTo>
                  <a:pt x="76549" y="10705"/>
                </a:lnTo>
                <a:lnTo>
                  <a:pt x="76623" y="10687"/>
                </a:lnTo>
                <a:lnTo>
                  <a:pt x="76836" y="5797"/>
                </a:lnTo>
                <a:lnTo>
                  <a:pt x="76178" y="5615"/>
                </a:lnTo>
                <a:lnTo>
                  <a:pt x="75960" y="4346"/>
                </a:lnTo>
                <a:lnTo>
                  <a:pt x="75708" y="4157"/>
                </a:lnTo>
                <a:lnTo>
                  <a:pt x="75563" y="3993"/>
                </a:lnTo>
                <a:lnTo>
                  <a:pt x="75589" y="2966"/>
                </a:lnTo>
                <a:lnTo>
                  <a:pt x="75419" y="2722"/>
                </a:lnTo>
                <a:lnTo>
                  <a:pt x="75702" y="7723"/>
                </a:lnTo>
                <a:lnTo>
                  <a:pt x="75838" y="8694"/>
                </a:lnTo>
                <a:lnTo>
                  <a:pt x="76152" y="8993"/>
                </a:lnTo>
                <a:lnTo>
                  <a:pt x="76432" y="9286"/>
                </a:lnTo>
                <a:lnTo>
                  <a:pt x="76598" y="9560"/>
                </a:lnTo>
                <a:lnTo>
                  <a:pt x="76574" y="9801"/>
                </a:lnTo>
                <a:lnTo>
                  <a:pt x="76281" y="9996"/>
                </a:lnTo>
                <a:close/>
              </a:path>
              <a:path extrusionOk="0" h="120000" w="120000">
                <a:moveTo>
                  <a:pt x="74957" y="4936"/>
                </a:moveTo>
                <a:lnTo>
                  <a:pt x="74938" y="4492"/>
                </a:lnTo>
                <a:lnTo>
                  <a:pt x="74860" y="7422"/>
                </a:lnTo>
                <a:lnTo>
                  <a:pt x="75124" y="7436"/>
                </a:lnTo>
                <a:lnTo>
                  <a:pt x="75237" y="5209"/>
                </a:lnTo>
                <a:lnTo>
                  <a:pt x="74957" y="4936"/>
                </a:lnTo>
                <a:close/>
              </a:path>
              <a:path extrusionOk="0" h="120000" w="120000">
                <a:moveTo>
                  <a:pt x="76223" y="4577"/>
                </a:moveTo>
                <a:lnTo>
                  <a:pt x="75960" y="4346"/>
                </a:lnTo>
                <a:lnTo>
                  <a:pt x="76178" y="5615"/>
                </a:lnTo>
                <a:lnTo>
                  <a:pt x="76398" y="5232"/>
                </a:lnTo>
                <a:lnTo>
                  <a:pt x="76401" y="4867"/>
                </a:lnTo>
                <a:lnTo>
                  <a:pt x="76223" y="4577"/>
                </a:lnTo>
                <a:close/>
              </a:path>
              <a:path extrusionOk="0" h="120000" w="120000">
                <a:moveTo>
                  <a:pt x="75566" y="8401"/>
                </a:moveTo>
                <a:lnTo>
                  <a:pt x="75838" y="8694"/>
                </a:lnTo>
                <a:lnTo>
                  <a:pt x="75702" y="7723"/>
                </a:lnTo>
                <a:lnTo>
                  <a:pt x="75462" y="7886"/>
                </a:lnTo>
                <a:lnTo>
                  <a:pt x="75415" y="8127"/>
                </a:lnTo>
                <a:lnTo>
                  <a:pt x="75566" y="8401"/>
                </a:lnTo>
                <a:close/>
              </a:path>
              <a:path extrusionOk="0" h="120000" w="120000">
                <a:moveTo>
                  <a:pt x="75980" y="3678"/>
                </a:moveTo>
                <a:lnTo>
                  <a:pt x="76092" y="3744"/>
                </a:lnTo>
                <a:lnTo>
                  <a:pt x="76394" y="4088"/>
                </a:lnTo>
                <a:lnTo>
                  <a:pt x="76735" y="4603"/>
                </a:lnTo>
                <a:lnTo>
                  <a:pt x="76769" y="4190"/>
                </a:lnTo>
                <a:lnTo>
                  <a:pt x="76786" y="3871"/>
                </a:lnTo>
                <a:lnTo>
                  <a:pt x="76774" y="3022"/>
                </a:lnTo>
                <a:lnTo>
                  <a:pt x="76435" y="2780"/>
                </a:lnTo>
                <a:lnTo>
                  <a:pt x="76192" y="3026"/>
                </a:lnTo>
                <a:lnTo>
                  <a:pt x="75980" y="3678"/>
                </a:lnTo>
                <a:close/>
              </a:path>
              <a:path extrusionOk="0" h="120000" w="120000">
                <a:moveTo>
                  <a:pt x="76192" y="3026"/>
                </a:moveTo>
                <a:lnTo>
                  <a:pt x="75862" y="3255"/>
                </a:lnTo>
                <a:lnTo>
                  <a:pt x="75699" y="3189"/>
                </a:lnTo>
                <a:lnTo>
                  <a:pt x="75589" y="2966"/>
                </a:lnTo>
                <a:lnTo>
                  <a:pt x="75563" y="3993"/>
                </a:lnTo>
                <a:lnTo>
                  <a:pt x="75622" y="3839"/>
                </a:lnTo>
                <a:lnTo>
                  <a:pt x="75980" y="3678"/>
                </a:lnTo>
                <a:lnTo>
                  <a:pt x="76192" y="3026"/>
                </a:lnTo>
                <a:close/>
              </a:path>
              <a:path extrusionOk="0" h="120000" w="120000">
                <a:moveTo>
                  <a:pt x="77202" y="108501"/>
                </a:moveTo>
                <a:lnTo>
                  <a:pt x="77017" y="108394"/>
                </a:lnTo>
                <a:lnTo>
                  <a:pt x="77019" y="109121"/>
                </a:lnTo>
                <a:lnTo>
                  <a:pt x="77029" y="109145"/>
                </a:lnTo>
                <a:lnTo>
                  <a:pt x="77330" y="108828"/>
                </a:lnTo>
                <a:lnTo>
                  <a:pt x="77202" y="108501"/>
                </a:lnTo>
                <a:close/>
              </a:path>
              <a:path extrusionOk="0" h="120000" w="120000">
                <a:moveTo>
                  <a:pt x="77348" y="3992"/>
                </a:moveTo>
                <a:lnTo>
                  <a:pt x="76941" y="4250"/>
                </a:lnTo>
                <a:lnTo>
                  <a:pt x="77000" y="5153"/>
                </a:lnTo>
                <a:lnTo>
                  <a:pt x="77072" y="5597"/>
                </a:lnTo>
                <a:lnTo>
                  <a:pt x="77126" y="10470"/>
                </a:lnTo>
                <a:lnTo>
                  <a:pt x="77295" y="9504"/>
                </a:lnTo>
                <a:lnTo>
                  <a:pt x="77617" y="9016"/>
                </a:lnTo>
                <a:lnTo>
                  <a:pt x="77348" y="3992"/>
                </a:lnTo>
                <a:close/>
              </a:path>
              <a:path extrusionOk="0" h="120000" w="120000">
                <a:moveTo>
                  <a:pt x="76769" y="4190"/>
                </a:moveTo>
                <a:lnTo>
                  <a:pt x="76735" y="4603"/>
                </a:lnTo>
                <a:lnTo>
                  <a:pt x="77000" y="5153"/>
                </a:lnTo>
                <a:lnTo>
                  <a:pt x="76941" y="4250"/>
                </a:lnTo>
                <a:lnTo>
                  <a:pt x="76769" y="4190"/>
                </a:lnTo>
                <a:close/>
              </a:path>
              <a:path extrusionOk="0" h="120000" w="120000">
                <a:moveTo>
                  <a:pt x="76623" y="10687"/>
                </a:moveTo>
                <a:lnTo>
                  <a:pt x="76818" y="10210"/>
                </a:lnTo>
                <a:lnTo>
                  <a:pt x="76886" y="10444"/>
                </a:lnTo>
                <a:lnTo>
                  <a:pt x="76935" y="11132"/>
                </a:lnTo>
                <a:lnTo>
                  <a:pt x="77126" y="10470"/>
                </a:lnTo>
                <a:lnTo>
                  <a:pt x="77072" y="5597"/>
                </a:lnTo>
                <a:lnTo>
                  <a:pt x="76836" y="5797"/>
                </a:lnTo>
                <a:lnTo>
                  <a:pt x="76623" y="10687"/>
                </a:lnTo>
                <a:close/>
              </a:path>
              <a:path extrusionOk="0" h="120000" w="120000">
                <a:moveTo>
                  <a:pt x="76623" y="10687"/>
                </a:moveTo>
                <a:lnTo>
                  <a:pt x="76549" y="10705"/>
                </a:lnTo>
                <a:lnTo>
                  <a:pt x="76935" y="11132"/>
                </a:lnTo>
                <a:lnTo>
                  <a:pt x="76886" y="10444"/>
                </a:lnTo>
                <a:lnTo>
                  <a:pt x="76623" y="10687"/>
                </a:lnTo>
                <a:close/>
              </a:path>
              <a:path extrusionOk="0" h="120000" w="120000">
                <a:moveTo>
                  <a:pt x="79952" y="10346"/>
                </a:moveTo>
                <a:lnTo>
                  <a:pt x="79961" y="11122"/>
                </a:lnTo>
                <a:lnTo>
                  <a:pt x="79955" y="10358"/>
                </a:lnTo>
                <a:lnTo>
                  <a:pt x="79948" y="9455"/>
                </a:lnTo>
                <a:lnTo>
                  <a:pt x="79952" y="10346"/>
                </a:lnTo>
                <a:close/>
              </a:path>
              <a:path extrusionOk="0" h="120000" w="120000">
                <a:moveTo>
                  <a:pt x="80004" y="11522"/>
                </a:moveTo>
                <a:lnTo>
                  <a:pt x="79961" y="11122"/>
                </a:lnTo>
                <a:lnTo>
                  <a:pt x="79724" y="4377"/>
                </a:lnTo>
                <a:lnTo>
                  <a:pt x="79554" y="3023"/>
                </a:lnTo>
                <a:lnTo>
                  <a:pt x="79394" y="10964"/>
                </a:lnTo>
                <a:lnTo>
                  <a:pt x="79558" y="10895"/>
                </a:lnTo>
                <a:lnTo>
                  <a:pt x="79646" y="11554"/>
                </a:lnTo>
                <a:lnTo>
                  <a:pt x="80004" y="11522"/>
                </a:lnTo>
                <a:close/>
              </a:path>
              <a:path extrusionOk="0" h="120000" w="120000">
                <a:moveTo>
                  <a:pt x="79157" y="3961"/>
                </a:moveTo>
                <a:lnTo>
                  <a:pt x="78969" y="4163"/>
                </a:lnTo>
                <a:lnTo>
                  <a:pt x="78974" y="9897"/>
                </a:lnTo>
                <a:lnTo>
                  <a:pt x="79271" y="9980"/>
                </a:lnTo>
                <a:lnTo>
                  <a:pt x="79554" y="3023"/>
                </a:lnTo>
                <a:lnTo>
                  <a:pt x="79157" y="3961"/>
                </a:lnTo>
                <a:close/>
              </a:path>
              <a:path extrusionOk="0" h="120000" w="120000">
                <a:moveTo>
                  <a:pt x="84939" y="13370"/>
                </a:moveTo>
                <a:lnTo>
                  <a:pt x="84777" y="13820"/>
                </a:lnTo>
                <a:lnTo>
                  <a:pt x="85042" y="13889"/>
                </a:lnTo>
                <a:lnTo>
                  <a:pt x="85015" y="13702"/>
                </a:lnTo>
                <a:lnTo>
                  <a:pt x="84939" y="13370"/>
                </a:lnTo>
                <a:close/>
              </a:path>
              <a:path extrusionOk="0" h="120000" w="120000">
                <a:moveTo>
                  <a:pt x="93991" y="18875"/>
                </a:moveTo>
                <a:lnTo>
                  <a:pt x="94093" y="19106"/>
                </a:lnTo>
                <a:lnTo>
                  <a:pt x="94323" y="19263"/>
                </a:lnTo>
                <a:lnTo>
                  <a:pt x="94470" y="19215"/>
                </a:lnTo>
                <a:lnTo>
                  <a:pt x="94320" y="18832"/>
                </a:lnTo>
                <a:lnTo>
                  <a:pt x="94232" y="18700"/>
                </a:lnTo>
                <a:lnTo>
                  <a:pt x="93991" y="18875"/>
                </a:lnTo>
                <a:close/>
              </a:path>
              <a:path extrusionOk="0" h="120000" w="120000">
                <a:moveTo>
                  <a:pt x="88963" y="15699"/>
                </a:moveTo>
                <a:lnTo>
                  <a:pt x="89036" y="15968"/>
                </a:lnTo>
                <a:lnTo>
                  <a:pt x="89258" y="16190"/>
                </a:lnTo>
                <a:lnTo>
                  <a:pt x="89444" y="16218"/>
                </a:lnTo>
                <a:lnTo>
                  <a:pt x="89408" y="15904"/>
                </a:lnTo>
                <a:lnTo>
                  <a:pt x="89226" y="15532"/>
                </a:lnTo>
                <a:lnTo>
                  <a:pt x="88963" y="15699"/>
                </a:lnTo>
                <a:close/>
              </a:path>
              <a:path extrusionOk="0" h="120000" w="120000">
                <a:moveTo>
                  <a:pt x="84309" y="13263"/>
                </a:moveTo>
                <a:lnTo>
                  <a:pt x="84686" y="12783"/>
                </a:lnTo>
                <a:lnTo>
                  <a:pt x="84466" y="12455"/>
                </a:lnTo>
                <a:lnTo>
                  <a:pt x="84290" y="12088"/>
                </a:lnTo>
                <a:lnTo>
                  <a:pt x="84226" y="9213"/>
                </a:lnTo>
                <a:lnTo>
                  <a:pt x="84154" y="12944"/>
                </a:lnTo>
                <a:lnTo>
                  <a:pt x="84309" y="13263"/>
                </a:lnTo>
                <a:close/>
              </a:path>
              <a:path extrusionOk="0" h="120000" w="120000">
                <a:moveTo>
                  <a:pt x="83643" y="12278"/>
                </a:moveTo>
                <a:lnTo>
                  <a:pt x="83773" y="12411"/>
                </a:lnTo>
                <a:lnTo>
                  <a:pt x="84154" y="12944"/>
                </a:lnTo>
                <a:lnTo>
                  <a:pt x="84226" y="9213"/>
                </a:lnTo>
                <a:lnTo>
                  <a:pt x="84125" y="10032"/>
                </a:lnTo>
                <a:lnTo>
                  <a:pt x="84006" y="10786"/>
                </a:lnTo>
                <a:lnTo>
                  <a:pt x="83643" y="12278"/>
                </a:lnTo>
                <a:close/>
              </a:path>
              <a:path extrusionOk="0" h="120000" w="120000">
                <a:moveTo>
                  <a:pt x="82889" y="5561"/>
                </a:moveTo>
                <a:lnTo>
                  <a:pt x="83047" y="5705"/>
                </a:lnTo>
                <a:lnTo>
                  <a:pt x="83106" y="11001"/>
                </a:lnTo>
                <a:lnTo>
                  <a:pt x="83516" y="11320"/>
                </a:lnTo>
                <a:lnTo>
                  <a:pt x="83643" y="12278"/>
                </a:lnTo>
                <a:lnTo>
                  <a:pt x="84006" y="10786"/>
                </a:lnTo>
                <a:lnTo>
                  <a:pt x="83642" y="10512"/>
                </a:lnTo>
                <a:lnTo>
                  <a:pt x="83378" y="9695"/>
                </a:lnTo>
                <a:lnTo>
                  <a:pt x="83156" y="4844"/>
                </a:lnTo>
                <a:lnTo>
                  <a:pt x="82889" y="5561"/>
                </a:lnTo>
                <a:close/>
              </a:path>
              <a:path extrusionOk="0" h="120000" w="120000">
                <a:moveTo>
                  <a:pt x="83378" y="9695"/>
                </a:moveTo>
                <a:lnTo>
                  <a:pt x="83575" y="9099"/>
                </a:lnTo>
                <a:lnTo>
                  <a:pt x="83656" y="5933"/>
                </a:lnTo>
                <a:lnTo>
                  <a:pt x="83339" y="4959"/>
                </a:lnTo>
                <a:lnTo>
                  <a:pt x="83156" y="4844"/>
                </a:lnTo>
                <a:lnTo>
                  <a:pt x="83378" y="9695"/>
                </a:lnTo>
                <a:close/>
              </a:path>
              <a:path extrusionOk="0" h="120000" w="120000">
                <a:moveTo>
                  <a:pt x="82645" y="11596"/>
                </a:moveTo>
                <a:lnTo>
                  <a:pt x="82769" y="12448"/>
                </a:lnTo>
                <a:lnTo>
                  <a:pt x="82681" y="5497"/>
                </a:lnTo>
                <a:lnTo>
                  <a:pt x="82889" y="5561"/>
                </a:lnTo>
                <a:lnTo>
                  <a:pt x="83156" y="4844"/>
                </a:lnTo>
                <a:lnTo>
                  <a:pt x="82823" y="4832"/>
                </a:lnTo>
                <a:lnTo>
                  <a:pt x="82649" y="5072"/>
                </a:lnTo>
                <a:lnTo>
                  <a:pt x="82645" y="11596"/>
                </a:lnTo>
                <a:close/>
              </a:path>
              <a:path extrusionOk="0" h="120000" w="120000">
                <a:moveTo>
                  <a:pt x="84226" y="9213"/>
                </a:moveTo>
                <a:lnTo>
                  <a:pt x="84084" y="6332"/>
                </a:lnTo>
                <a:lnTo>
                  <a:pt x="84002" y="5613"/>
                </a:lnTo>
                <a:lnTo>
                  <a:pt x="83858" y="5653"/>
                </a:lnTo>
                <a:lnTo>
                  <a:pt x="83656" y="5933"/>
                </a:lnTo>
                <a:lnTo>
                  <a:pt x="83653" y="9330"/>
                </a:lnTo>
                <a:lnTo>
                  <a:pt x="84226" y="9213"/>
                </a:lnTo>
                <a:close/>
              </a:path>
              <a:path extrusionOk="0" h="120000" w="120000">
                <a:moveTo>
                  <a:pt x="88763" y="7471"/>
                </a:moveTo>
                <a:lnTo>
                  <a:pt x="88156" y="7377"/>
                </a:lnTo>
                <a:lnTo>
                  <a:pt x="88421" y="9516"/>
                </a:lnTo>
                <a:lnTo>
                  <a:pt x="88608" y="8693"/>
                </a:lnTo>
                <a:lnTo>
                  <a:pt x="88704" y="8273"/>
                </a:lnTo>
                <a:lnTo>
                  <a:pt x="88975" y="8327"/>
                </a:lnTo>
                <a:lnTo>
                  <a:pt x="89089" y="8068"/>
                </a:lnTo>
                <a:lnTo>
                  <a:pt x="88763" y="7471"/>
                </a:lnTo>
                <a:close/>
              </a:path>
              <a:path extrusionOk="0" h="120000" w="120000">
                <a:moveTo>
                  <a:pt x="88631" y="14535"/>
                </a:moveTo>
                <a:lnTo>
                  <a:pt x="88741" y="14138"/>
                </a:lnTo>
                <a:lnTo>
                  <a:pt x="88676" y="12682"/>
                </a:lnTo>
                <a:lnTo>
                  <a:pt x="88622" y="12913"/>
                </a:lnTo>
                <a:lnTo>
                  <a:pt x="88455" y="14490"/>
                </a:lnTo>
                <a:lnTo>
                  <a:pt x="88658" y="15389"/>
                </a:lnTo>
                <a:lnTo>
                  <a:pt x="88662" y="15156"/>
                </a:lnTo>
                <a:lnTo>
                  <a:pt x="88631" y="14535"/>
                </a:lnTo>
                <a:close/>
              </a:path>
              <a:path extrusionOk="0" h="120000" w="120000">
                <a:moveTo>
                  <a:pt x="87321" y="13317"/>
                </a:moveTo>
                <a:lnTo>
                  <a:pt x="87411" y="13461"/>
                </a:lnTo>
                <a:lnTo>
                  <a:pt x="87681" y="14586"/>
                </a:lnTo>
                <a:lnTo>
                  <a:pt x="88114" y="14598"/>
                </a:lnTo>
                <a:lnTo>
                  <a:pt x="88156" y="7377"/>
                </a:lnTo>
                <a:lnTo>
                  <a:pt x="87553" y="7437"/>
                </a:lnTo>
                <a:lnTo>
                  <a:pt x="87321" y="13317"/>
                </a:lnTo>
                <a:close/>
              </a:path>
              <a:path extrusionOk="0" h="120000" w="120000">
                <a:moveTo>
                  <a:pt x="86676" y="13689"/>
                </a:moveTo>
                <a:lnTo>
                  <a:pt x="87007" y="12817"/>
                </a:lnTo>
                <a:lnTo>
                  <a:pt x="86885" y="8016"/>
                </a:lnTo>
                <a:lnTo>
                  <a:pt x="87103" y="7916"/>
                </a:lnTo>
                <a:lnTo>
                  <a:pt x="87301" y="13285"/>
                </a:lnTo>
                <a:lnTo>
                  <a:pt x="87319" y="13281"/>
                </a:lnTo>
                <a:lnTo>
                  <a:pt x="87321" y="13317"/>
                </a:lnTo>
                <a:lnTo>
                  <a:pt x="87553" y="7437"/>
                </a:lnTo>
                <a:lnTo>
                  <a:pt x="87134" y="6795"/>
                </a:lnTo>
                <a:lnTo>
                  <a:pt x="86994" y="7041"/>
                </a:lnTo>
                <a:lnTo>
                  <a:pt x="86731" y="7913"/>
                </a:lnTo>
                <a:lnTo>
                  <a:pt x="86676" y="13689"/>
                </a:lnTo>
                <a:close/>
              </a:path>
              <a:path extrusionOk="0" h="120000" w="120000">
                <a:moveTo>
                  <a:pt x="87078" y="8451"/>
                </a:moveTo>
                <a:lnTo>
                  <a:pt x="86885" y="8016"/>
                </a:lnTo>
                <a:lnTo>
                  <a:pt x="87007" y="12817"/>
                </a:lnTo>
                <a:lnTo>
                  <a:pt x="87301" y="13285"/>
                </a:lnTo>
                <a:lnTo>
                  <a:pt x="87103" y="7916"/>
                </a:lnTo>
                <a:lnTo>
                  <a:pt x="87078" y="8451"/>
                </a:lnTo>
                <a:close/>
              </a:path>
              <a:path extrusionOk="0" h="120000" w="120000">
                <a:moveTo>
                  <a:pt x="86731" y="7913"/>
                </a:moveTo>
                <a:lnTo>
                  <a:pt x="86590" y="11795"/>
                </a:lnTo>
                <a:lnTo>
                  <a:pt x="86651" y="13932"/>
                </a:lnTo>
                <a:lnTo>
                  <a:pt x="86676" y="13689"/>
                </a:lnTo>
                <a:lnTo>
                  <a:pt x="86731" y="7913"/>
                </a:lnTo>
                <a:close/>
              </a:path>
              <a:path extrusionOk="0" h="120000" w="120000">
                <a:moveTo>
                  <a:pt x="86082" y="12783"/>
                </a:moveTo>
                <a:lnTo>
                  <a:pt x="86731" y="7913"/>
                </a:lnTo>
                <a:lnTo>
                  <a:pt x="86077" y="7458"/>
                </a:lnTo>
                <a:lnTo>
                  <a:pt x="86024" y="12549"/>
                </a:lnTo>
                <a:lnTo>
                  <a:pt x="86014" y="12775"/>
                </a:lnTo>
                <a:lnTo>
                  <a:pt x="86082" y="12783"/>
                </a:lnTo>
                <a:close/>
              </a:path>
              <a:path extrusionOk="0" h="120000" w="120000">
                <a:moveTo>
                  <a:pt x="94984" y="18719"/>
                </a:moveTo>
                <a:lnTo>
                  <a:pt x="95102" y="13129"/>
                </a:lnTo>
                <a:lnTo>
                  <a:pt x="94931" y="13126"/>
                </a:lnTo>
                <a:lnTo>
                  <a:pt x="94880" y="12307"/>
                </a:lnTo>
                <a:lnTo>
                  <a:pt x="94768" y="11464"/>
                </a:lnTo>
                <a:lnTo>
                  <a:pt x="94598" y="17787"/>
                </a:lnTo>
                <a:lnTo>
                  <a:pt x="94984" y="18719"/>
                </a:lnTo>
                <a:close/>
              </a:path>
              <a:path extrusionOk="0" h="120000" w="120000">
                <a:moveTo>
                  <a:pt x="94534" y="10986"/>
                </a:moveTo>
                <a:lnTo>
                  <a:pt x="94118" y="11265"/>
                </a:lnTo>
                <a:lnTo>
                  <a:pt x="94203" y="17317"/>
                </a:lnTo>
                <a:lnTo>
                  <a:pt x="94598" y="17787"/>
                </a:lnTo>
                <a:lnTo>
                  <a:pt x="94768" y="11464"/>
                </a:lnTo>
                <a:lnTo>
                  <a:pt x="94534" y="10986"/>
                </a:lnTo>
                <a:close/>
              </a:path>
              <a:path extrusionOk="0" h="120000" w="120000">
                <a:moveTo>
                  <a:pt x="95541" y="19272"/>
                </a:moveTo>
                <a:lnTo>
                  <a:pt x="95309" y="18828"/>
                </a:lnTo>
                <a:lnTo>
                  <a:pt x="95318" y="19551"/>
                </a:lnTo>
                <a:lnTo>
                  <a:pt x="95560" y="19722"/>
                </a:lnTo>
                <a:lnTo>
                  <a:pt x="95599" y="19349"/>
                </a:lnTo>
                <a:lnTo>
                  <a:pt x="95541" y="19272"/>
                </a:lnTo>
                <a:close/>
              </a:path>
              <a:path extrusionOk="0" h="120000" w="120000">
                <a:moveTo>
                  <a:pt x="96380" y="100101"/>
                </a:moveTo>
                <a:lnTo>
                  <a:pt x="96226" y="100189"/>
                </a:lnTo>
                <a:lnTo>
                  <a:pt x="96240" y="100950"/>
                </a:lnTo>
                <a:lnTo>
                  <a:pt x="96426" y="100519"/>
                </a:lnTo>
                <a:lnTo>
                  <a:pt x="96380" y="100101"/>
                </a:lnTo>
                <a:close/>
              </a:path>
              <a:path extrusionOk="0" h="120000" w="120000">
                <a:moveTo>
                  <a:pt x="95941" y="19804"/>
                </a:moveTo>
                <a:lnTo>
                  <a:pt x="96091" y="20477"/>
                </a:lnTo>
                <a:lnTo>
                  <a:pt x="96259" y="19893"/>
                </a:lnTo>
                <a:lnTo>
                  <a:pt x="96406" y="19629"/>
                </a:lnTo>
                <a:lnTo>
                  <a:pt x="96422" y="19423"/>
                </a:lnTo>
                <a:lnTo>
                  <a:pt x="96226" y="19155"/>
                </a:lnTo>
                <a:lnTo>
                  <a:pt x="95941" y="19804"/>
                </a:lnTo>
                <a:close/>
              </a:path>
              <a:path extrusionOk="0" h="120000" w="120000">
                <a:moveTo>
                  <a:pt x="95941" y="19804"/>
                </a:moveTo>
                <a:lnTo>
                  <a:pt x="96226" y="19155"/>
                </a:lnTo>
                <a:lnTo>
                  <a:pt x="95918" y="18894"/>
                </a:lnTo>
                <a:lnTo>
                  <a:pt x="95662" y="18745"/>
                </a:lnTo>
                <a:lnTo>
                  <a:pt x="95599" y="19349"/>
                </a:lnTo>
                <a:lnTo>
                  <a:pt x="95941" y="19804"/>
                </a:lnTo>
                <a:close/>
              </a:path>
              <a:path extrusionOk="0" h="120000" w="120000">
                <a:moveTo>
                  <a:pt x="87369" y="14714"/>
                </a:moveTo>
                <a:lnTo>
                  <a:pt x="87596" y="15253"/>
                </a:lnTo>
                <a:lnTo>
                  <a:pt x="87652" y="15331"/>
                </a:lnTo>
                <a:lnTo>
                  <a:pt x="87691" y="14630"/>
                </a:lnTo>
                <a:lnTo>
                  <a:pt x="87681" y="14586"/>
                </a:lnTo>
                <a:lnTo>
                  <a:pt x="87647" y="14585"/>
                </a:lnTo>
                <a:lnTo>
                  <a:pt x="87369" y="14714"/>
                </a:lnTo>
                <a:close/>
              </a:path>
              <a:path extrusionOk="0" h="120000" w="120000">
                <a:moveTo>
                  <a:pt x="87301" y="13285"/>
                </a:moveTo>
                <a:lnTo>
                  <a:pt x="87075" y="13327"/>
                </a:lnTo>
                <a:lnTo>
                  <a:pt x="87142" y="13871"/>
                </a:lnTo>
                <a:lnTo>
                  <a:pt x="87350" y="13865"/>
                </a:lnTo>
                <a:lnTo>
                  <a:pt x="87321" y="13317"/>
                </a:lnTo>
                <a:lnTo>
                  <a:pt x="87301" y="13285"/>
                </a:lnTo>
                <a:close/>
              </a:path>
              <a:path extrusionOk="0" h="120000" w="120000">
                <a:moveTo>
                  <a:pt x="82681" y="5497"/>
                </a:moveTo>
                <a:lnTo>
                  <a:pt x="82769" y="12448"/>
                </a:lnTo>
                <a:lnTo>
                  <a:pt x="82878" y="12788"/>
                </a:lnTo>
                <a:lnTo>
                  <a:pt x="83007" y="12063"/>
                </a:lnTo>
                <a:lnTo>
                  <a:pt x="83106" y="11001"/>
                </a:lnTo>
                <a:lnTo>
                  <a:pt x="83047" y="5705"/>
                </a:lnTo>
                <a:lnTo>
                  <a:pt x="82810" y="5741"/>
                </a:lnTo>
                <a:lnTo>
                  <a:pt x="82681" y="5497"/>
                </a:lnTo>
                <a:close/>
              </a:path>
              <a:path extrusionOk="0" h="120000" w="120000">
                <a:moveTo>
                  <a:pt x="81818" y="11511"/>
                </a:moveTo>
                <a:lnTo>
                  <a:pt x="82206" y="10574"/>
                </a:lnTo>
                <a:lnTo>
                  <a:pt x="82469" y="10786"/>
                </a:lnTo>
                <a:lnTo>
                  <a:pt x="82645" y="11596"/>
                </a:lnTo>
                <a:lnTo>
                  <a:pt x="82649" y="5072"/>
                </a:lnTo>
                <a:lnTo>
                  <a:pt x="82391" y="5225"/>
                </a:lnTo>
                <a:lnTo>
                  <a:pt x="81818" y="11511"/>
                </a:lnTo>
                <a:close/>
              </a:path>
              <a:path extrusionOk="0" h="120000" w="120000">
                <a:moveTo>
                  <a:pt x="81803" y="4951"/>
                </a:moveTo>
                <a:lnTo>
                  <a:pt x="81587" y="4391"/>
                </a:lnTo>
                <a:lnTo>
                  <a:pt x="81773" y="11685"/>
                </a:lnTo>
                <a:lnTo>
                  <a:pt x="81818" y="11511"/>
                </a:lnTo>
                <a:lnTo>
                  <a:pt x="82391" y="5225"/>
                </a:lnTo>
                <a:lnTo>
                  <a:pt x="81803" y="4951"/>
                </a:lnTo>
                <a:close/>
              </a:path>
              <a:path extrusionOk="0" h="120000" w="120000">
                <a:moveTo>
                  <a:pt x="81537" y="4606"/>
                </a:moveTo>
                <a:lnTo>
                  <a:pt x="81529" y="5242"/>
                </a:lnTo>
                <a:lnTo>
                  <a:pt x="81773" y="11685"/>
                </a:lnTo>
                <a:lnTo>
                  <a:pt x="81587" y="4391"/>
                </a:lnTo>
                <a:lnTo>
                  <a:pt x="81537" y="4606"/>
                </a:lnTo>
                <a:close/>
              </a:path>
              <a:path extrusionOk="0" h="120000" w="120000">
                <a:moveTo>
                  <a:pt x="81379" y="5767"/>
                </a:moveTo>
                <a:lnTo>
                  <a:pt x="81303" y="10321"/>
                </a:lnTo>
                <a:lnTo>
                  <a:pt x="81404" y="11089"/>
                </a:lnTo>
                <a:lnTo>
                  <a:pt x="81529" y="5242"/>
                </a:lnTo>
                <a:lnTo>
                  <a:pt x="81379" y="5767"/>
                </a:lnTo>
                <a:close/>
              </a:path>
              <a:path extrusionOk="0" h="120000" w="120000">
                <a:moveTo>
                  <a:pt x="80320" y="4464"/>
                </a:moveTo>
                <a:lnTo>
                  <a:pt x="80259" y="5429"/>
                </a:lnTo>
                <a:lnTo>
                  <a:pt x="80531" y="6214"/>
                </a:lnTo>
                <a:lnTo>
                  <a:pt x="80557" y="3794"/>
                </a:lnTo>
                <a:lnTo>
                  <a:pt x="80320" y="4464"/>
                </a:lnTo>
                <a:close/>
              </a:path>
              <a:path extrusionOk="0" h="120000" w="120000">
                <a:moveTo>
                  <a:pt x="91691" y="16065"/>
                </a:moveTo>
                <a:lnTo>
                  <a:pt x="91613" y="16406"/>
                </a:lnTo>
                <a:lnTo>
                  <a:pt x="92008" y="16693"/>
                </a:lnTo>
                <a:lnTo>
                  <a:pt x="91931" y="16384"/>
                </a:lnTo>
                <a:lnTo>
                  <a:pt x="91691" y="16065"/>
                </a:lnTo>
                <a:close/>
              </a:path>
              <a:path extrusionOk="0" h="120000" w="120000">
                <a:moveTo>
                  <a:pt x="88228" y="14949"/>
                </a:moveTo>
                <a:lnTo>
                  <a:pt x="87894" y="15491"/>
                </a:lnTo>
                <a:lnTo>
                  <a:pt x="88163" y="15056"/>
                </a:lnTo>
                <a:lnTo>
                  <a:pt x="88228" y="14949"/>
                </a:lnTo>
                <a:close/>
              </a:path>
              <a:path extrusionOk="0" h="120000" w="120000">
                <a:moveTo>
                  <a:pt x="87142" y="13871"/>
                </a:moveTo>
                <a:lnTo>
                  <a:pt x="87075" y="13327"/>
                </a:lnTo>
                <a:lnTo>
                  <a:pt x="86916" y="13644"/>
                </a:lnTo>
                <a:lnTo>
                  <a:pt x="87142" y="13871"/>
                </a:lnTo>
                <a:close/>
              </a:path>
              <a:path extrusionOk="0" h="120000" w="120000">
                <a:moveTo>
                  <a:pt x="95825" y="12616"/>
                </a:moveTo>
                <a:lnTo>
                  <a:pt x="95765" y="11966"/>
                </a:lnTo>
                <a:lnTo>
                  <a:pt x="95783" y="13336"/>
                </a:lnTo>
                <a:lnTo>
                  <a:pt x="95825" y="12616"/>
                </a:lnTo>
                <a:close/>
              </a:path>
              <a:path extrusionOk="0" h="120000" w="120000">
                <a:moveTo>
                  <a:pt x="96878" y="12769"/>
                </a:moveTo>
                <a:lnTo>
                  <a:pt x="96648" y="13816"/>
                </a:lnTo>
                <a:lnTo>
                  <a:pt x="96885" y="13347"/>
                </a:lnTo>
                <a:lnTo>
                  <a:pt x="96878" y="12769"/>
                </a:lnTo>
                <a:close/>
              </a:path>
              <a:path extrusionOk="0" h="120000" w="120000">
                <a:moveTo>
                  <a:pt x="96488" y="20536"/>
                </a:moveTo>
                <a:lnTo>
                  <a:pt x="96768" y="19477"/>
                </a:lnTo>
                <a:lnTo>
                  <a:pt x="96482" y="20273"/>
                </a:lnTo>
                <a:lnTo>
                  <a:pt x="96488" y="20536"/>
                </a:lnTo>
                <a:close/>
              </a:path>
              <a:path extrusionOk="0" h="120000" w="120000">
                <a:moveTo>
                  <a:pt x="94048" y="11019"/>
                </a:moveTo>
                <a:lnTo>
                  <a:pt x="94203" y="17317"/>
                </a:lnTo>
                <a:lnTo>
                  <a:pt x="94118" y="11265"/>
                </a:lnTo>
                <a:lnTo>
                  <a:pt x="94048" y="11019"/>
                </a:lnTo>
                <a:close/>
              </a:path>
              <a:path extrusionOk="0" h="120000" w="120000">
                <a:moveTo>
                  <a:pt x="88676" y="12682"/>
                </a:moveTo>
                <a:lnTo>
                  <a:pt x="88741" y="14138"/>
                </a:lnTo>
                <a:lnTo>
                  <a:pt x="88719" y="11974"/>
                </a:lnTo>
                <a:lnTo>
                  <a:pt x="88676" y="12682"/>
                </a:lnTo>
                <a:close/>
              </a:path>
              <a:path extrusionOk="0" h="120000" w="120000">
                <a:moveTo>
                  <a:pt x="88402" y="13735"/>
                </a:moveTo>
                <a:lnTo>
                  <a:pt x="88455" y="14490"/>
                </a:lnTo>
                <a:lnTo>
                  <a:pt x="88622" y="12913"/>
                </a:lnTo>
                <a:lnTo>
                  <a:pt x="88402" y="13735"/>
                </a:lnTo>
                <a:close/>
              </a:path>
              <a:path extrusionOk="0" h="120000" w="120000">
                <a:moveTo>
                  <a:pt x="83656" y="5933"/>
                </a:moveTo>
                <a:lnTo>
                  <a:pt x="83575" y="9099"/>
                </a:lnTo>
                <a:lnTo>
                  <a:pt x="83653" y="9330"/>
                </a:lnTo>
                <a:lnTo>
                  <a:pt x="83656" y="5933"/>
                </a:lnTo>
                <a:close/>
              </a:path>
              <a:path extrusionOk="0" h="120000" w="120000">
                <a:moveTo>
                  <a:pt x="83944" y="13179"/>
                </a:moveTo>
                <a:lnTo>
                  <a:pt x="83768" y="12865"/>
                </a:lnTo>
                <a:lnTo>
                  <a:pt x="83724" y="13304"/>
                </a:lnTo>
                <a:lnTo>
                  <a:pt x="83944" y="13179"/>
                </a:lnTo>
                <a:close/>
              </a:path>
              <a:path extrusionOk="0" h="120000" w="120000">
                <a:moveTo>
                  <a:pt x="89866" y="15277"/>
                </a:moveTo>
                <a:lnTo>
                  <a:pt x="89591" y="15123"/>
                </a:lnTo>
                <a:lnTo>
                  <a:pt x="89525" y="15225"/>
                </a:lnTo>
                <a:lnTo>
                  <a:pt x="89866" y="15277"/>
                </a:lnTo>
                <a:close/>
              </a:path>
              <a:path extrusionOk="0" h="120000" w="120000">
                <a:moveTo>
                  <a:pt x="78382" y="10771"/>
                </a:moveTo>
                <a:lnTo>
                  <a:pt x="77592" y="10172"/>
                </a:lnTo>
                <a:lnTo>
                  <a:pt x="77539" y="10524"/>
                </a:lnTo>
                <a:lnTo>
                  <a:pt x="78382" y="10771"/>
                </a:lnTo>
                <a:close/>
              </a:path>
              <a:path extrusionOk="0" h="120000" w="120000">
                <a:moveTo>
                  <a:pt x="78969" y="4163"/>
                </a:moveTo>
                <a:lnTo>
                  <a:pt x="78966" y="9915"/>
                </a:lnTo>
                <a:lnTo>
                  <a:pt x="78974" y="9897"/>
                </a:lnTo>
                <a:lnTo>
                  <a:pt x="78969" y="4163"/>
                </a:lnTo>
                <a:close/>
              </a:path>
              <a:path extrusionOk="0" h="120000" w="120000">
                <a:moveTo>
                  <a:pt x="79405" y="11875"/>
                </a:moveTo>
                <a:lnTo>
                  <a:pt x="79024" y="11307"/>
                </a:lnTo>
                <a:lnTo>
                  <a:pt x="79211" y="12334"/>
                </a:lnTo>
                <a:lnTo>
                  <a:pt x="79405" y="11875"/>
                </a:lnTo>
                <a:close/>
              </a:path>
              <a:path extrusionOk="0" h="120000" w="120000">
                <a:moveTo>
                  <a:pt x="80933" y="12251"/>
                </a:moveTo>
                <a:lnTo>
                  <a:pt x="80692" y="12204"/>
                </a:lnTo>
                <a:lnTo>
                  <a:pt x="80605" y="12989"/>
                </a:lnTo>
                <a:lnTo>
                  <a:pt x="80933" y="12251"/>
                </a:lnTo>
                <a:close/>
              </a:path>
              <a:path extrusionOk="0" h="120000" w="120000">
                <a:moveTo>
                  <a:pt x="74296" y="10236"/>
                </a:moveTo>
                <a:lnTo>
                  <a:pt x="73903" y="9701"/>
                </a:lnTo>
                <a:lnTo>
                  <a:pt x="74098" y="10703"/>
                </a:lnTo>
                <a:lnTo>
                  <a:pt x="74296" y="10236"/>
                </a:lnTo>
                <a:close/>
              </a:path>
              <a:path extrusionOk="0" h="120000" w="120000">
                <a:moveTo>
                  <a:pt x="77718" y="3313"/>
                </a:moveTo>
                <a:lnTo>
                  <a:pt x="78424" y="3561"/>
                </a:lnTo>
                <a:lnTo>
                  <a:pt x="77576" y="3124"/>
                </a:lnTo>
                <a:lnTo>
                  <a:pt x="77718" y="3313"/>
                </a:lnTo>
                <a:close/>
              </a:path>
              <a:path extrusionOk="0" h="120000" w="120000">
                <a:moveTo>
                  <a:pt x="76566" y="2343"/>
                </a:moveTo>
                <a:lnTo>
                  <a:pt x="75974" y="2409"/>
                </a:lnTo>
                <a:lnTo>
                  <a:pt x="75947" y="2864"/>
                </a:lnTo>
                <a:lnTo>
                  <a:pt x="76566" y="2343"/>
                </a:lnTo>
                <a:close/>
              </a:path>
              <a:path extrusionOk="0" h="120000" w="120000">
                <a:moveTo>
                  <a:pt x="65708" y="9066"/>
                </a:moveTo>
                <a:lnTo>
                  <a:pt x="65875" y="7464"/>
                </a:lnTo>
                <a:lnTo>
                  <a:pt x="65682" y="8404"/>
                </a:lnTo>
                <a:lnTo>
                  <a:pt x="65708" y="9066"/>
                </a:lnTo>
                <a:close/>
              </a:path>
              <a:path extrusionOk="0" h="120000" w="120000">
                <a:moveTo>
                  <a:pt x="66264" y="8389"/>
                </a:moveTo>
                <a:lnTo>
                  <a:pt x="66225" y="7474"/>
                </a:lnTo>
                <a:lnTo>
                  <a:pt x="66201" y="8767"/>
                </a:lnTo>
                <a:lnTo>
                  <a:pt x="66264" y="8389"/>
                </a:lnTo>
                <a:close/>
              </a:path>
              <a:path extrusionOk="0" h="120000" w="120000">
                <a:moveTo>
                  <a:pt x="63250" y="2259"/>
                </a:moveTo>
                <a:lnTo>
                  <a:pt x="63365" y="8611"/>
                </a:lnTo>
                <a:lnTo>
                  <a:pt x="63351" y="1143"/>
                </a:lnTo>
                <a:lnTo>
                  <a:pt x="63250" y="2259"/>
                </a:lnTo>
                <a:close/>
              </a:path>
              <a:path extrusionOk="0" h="120000" w="120000">
                <a:moveTo>
                  <a:pt x="63409" y="7429"/>
                </a:moveTo>
                <a:lnTo>
                  <a:pt x="63365" y="8611"/>
                </a:lnTo>
                <a:lnTo>
                  <a:pt x="63400" y="8043"/>
                </a:lnTo>
                <a:lnTo>
                  <a:pt x="63409" y="7429"/>
                </a:lnTo>
                <a:close/>
              </a:path>
              <a:path extrusionOk="0" h="120000" w="120000">
                <a:moveTo>
                  <a:pt x="60953" y="406"/>
                </a:moveTo>
                <a:lnTo>
                  <a:pt x="60967" y="6587"/>
                </a:lnTo>
                <a:lnTo>
                  <a:pt x="61399" y="524"/>
                </a:lnTo>
                <a:lnTo>
                  <a:pt x="60953" y="406"/>
                </a:lnTo>
                <a:close/>
              </a:path>
              <a:path extrusionOk="0" h="120000" w="120000">
                <a:moveTo>
                  <a:pt x="67714" y="1451"/>
                </a:moveTo>
                <a:lnTo>
                  <a:pt x="67544" y="0"/>
                </a:lnTo>
                <a:lnTo>
                  <a:pt x="67339" y="752"/>
                </a:lnTo>
                <a:lnTo>
                  <a:pt x="67714" y="1451"/>
                </a:lnTo>
                <a:close/>
              </a:path>
              <a:path extrusionOk="0" h="120000" w="120000">
                <a:moveTo>
                  <a:pt x="71138" y="9623"/>
                </a:moveTo>
                <a:lnTo>
                  <a:pt x="71070" y="9387"/>
                </a:lnTo>
                <a:lnTo>
                  <a:pt x="70873" y="9888"/>
                </a:lnTo>
                <a:lnTo>
                  <a:pt x="71138" y="9623"/>
                </a:lnTo>
                <a:close/>
              </a:path>
              <a:path extrusionOk="0" h="120000" w="120000">
                <a:moveTo>
                  <a:pt x="72799" y="2356"/>
                </a:moveTo>
                <a:lnTo>
                  <a:pt x="72570" y="1934"/>
                </a:lnTo>
                <a:lnTo>
                  <a:pt x="72486" y="2654"/>
                </a:lnTo>
                <a:lnTo>
                  <a:pt x="72799" y="2356"/>
                </a:lnTo>
                <a:close/>
              </a:path>
              <a:path extrusionOk="0" h="120000" w="120000">
                <a:moveTo>
                  <a:pt x="69651" y="3360"/>
                </a:moveTo>
                <a:lnTo>
                  <a:pt x="69629" y="4890"/>
                </a:lnTo>
                <a:lnTo>
                  <a:pt x="69644" y="3986"/>
                </a:lnTo>
                <a:lnTo>
                  <a:pt x="69651" y="3360"/>
                </a:lnTo>
                <a:close/>
              </a:path>
              <a:path extrusionOk="0" h="120000" w="120000">
                <a:moveTo>
                  <a:pt x="71329" y="9559"/>
                </a:moveTo>
                <a:lnTo>
                  <a:pt x="71307" y="7807"/>
                </a:lnTo>
                <a:lnTo>
                  <a:pt x="71268" y="8587"/>
                </a:lnTo>
                <a:lnTo>
                  <a:pt x="71329" y="9559"/>
                </a:lnTo>
                <a:close/>
              </a:path>
              <a:path extrusionOk="0" h="120000" w="120000">
                <a:moveTo>
                  <a:pt x="74481" y="8316"/>
                </a:moveTo>
                <a:lnTo>
                  <a:pt x="74148" y="7880"/>
                </a:lnTo>
                <a:lnTo>
                  <a:pt x="74126" y="8617"/>
                </a:lnTo>
                <a:lnTo>
                  <a:pt x="74481" y="8316"/>
                </a:lnTo>
                <a:close/>
              </a:path>
              <a:path extrusionOk="0" h="120000" w="120000">
                <a:moveTo>
                  <a:pt x="73171" y="3167"/>
                </a:moveTo>
                <a:lnTo>
                  <a:pt x="73032" y="2402"/>
                </a:lnTo>
                <a:lnTo>
                  <a:pt x="72901" y="2773"/>
                </a:lnTo>
                <a:lnTo>
                  <a:pt x="73171" y="3167"/>
                </a:lnTo>
                <a:close/>
              </a:path>
              <a:path extrusionOk="0" h="120000" w="120000">
                <a:moveTo>
                  <a:pt x="73409" y="2122"/>
                </a:moveTo>
                <a:lnTo>
                  <a:pt x="73381" y="9643"/>
                </a:lnTo>
                <a:lnTo>
                  <a:pt x="73611" y="9215"/>
                </a:lnTo>
                <a:lnTo>
                  <a:pt x="73409" y="2122"/>
                </a:lnTo>
                <a:close/>
              </a:path>
              <a:path extrusionOk="0" h="120000" w="120000">
                <a:moveTo>
                  <a:pt x="77765" y="11376"/>
                </a:moveTo>
                <a:lnTo>
                  <a:pt x="77535" y="11177"/>
                </a:lnTo>
                <a:lnTo>
                  <a:pt x="77484" y="11354"/>
                </a:lnTo>
                <a:lnTo>
                  <a:pt x="77765" y="11376"/>
                </a:lnTo>
                <a:close/>
              </a:path>
              <a:path extrusionOk="0" h="120000" w="120000">
                <a:moveTo>
                  <a:pt x="73677" y="1517"/>
                </a:moveTo>
                <a:lnTo>
                  <a:pt x="73461" y="1385"/>
                </a:lnTo>
                <a:lnTo>
                  <a:pt x="73500" y="1641"/>
                </a:lnTo>
                <a:lnTo>
                  <a:pt x="73677" y="1517"/>
                </a:lnTo>
                <a:close/>
              </a:path>
              <a:path extrusionOk="0" h="120000" w="120000">
                <a:moveTo>
                  <a:pt x="73627" y="10126"/>
                </a:moveTo>
                <a:lnTo>
                  <a:pt x="73413" y="10007"/>
                </a:lnTo>
                <a:lnTo>
                  <a:pt x="73459" y="10257"/>
                </a:lnTo>
                <a:lnTo>
                  <a:pt x="73627" y="10126"/>
                </a:lnTo>
                <a:close/>
              </a:path>
              <a:path extrusionOk="0" h="120000" w="120000">
                <a:moveTo>
                  <a:pt x="75153" y="8491"/>
                </a:moveTo>
                <a:lnTo>
                  <a:pt x="74912" y="8580"/>
                </a:lnTo>
                <a:lnTo>
                  <a:pt x="75119" y="8788"/>
                </a:lnTo>
                <a:lnTo>
                  <a:pt x="75153" y="8491"/>
                </a:lnTo>
                <a:close/>
              </a:path>
              <a:path extrusionOk="0" h="120000" w="120000">
                <a:moveTo>
                  <a:pt x="75860" y="115917"/>
                </a:moveTo>
                <a:lnTo>
                  <a:pt x="75836" y="115896"/>
                </a:lnTo>
                <a:lnTo>
                  <a:pt x="75777" y="115995"/>
                </a:lnTo>
                <a:lnTo>
                  <a:pt x="75860" y="115917"/>
                </a:lnTo>
                <a:close/>
              </a:path>
              <a:path extrusionOk="0" h="120000" w="120000">
                <a:moveTo>
                  <a:pt x="65503" y="8106"/>
                </a:moveTo>
                <a:lnTo>
                  <a:pt x="65335" y="7710"/>
                </a:lnTo>
                <a:lnTo>
                  <a:pt x="65234" y="8125"/>
                </a:lnTo>
                <a:lnTo>
                  <a:pt x="65503" y="8106"/>
                </a:lnTo>
                <a:close/>
              </a:path>
              <a:path extrusionOk="0" h="120000" w="120000">
                <a:moveTo>
                  <a:pt x="60355" y="9189"/>
                </a:moveTo>
                <a:lnTo>
                  <a:pt x="60198" y="7537"/>
                </a:lnTo>
                <a:lnTo>
                  <a:pt x="59966" y="8385"/>
                </a:lnTo>
                <a:lnTo>
                  <a:pt x="60355" y="9189"/>
                </a:lnTo>
                <a:close/>
              </a:path>
              <a:path extrusionOk="0" h="120000" w="120000">
                <a:moveTo>
                  <a:pt x="60197" y="3011"/>
                </a:moveTo>
                <a:lnTo>
                  <a:pt x="60032" y="6469"/>
                </a:lnTo>
                <a:lnTo>
                  <a:pt x="60290" y="5166"/>
                </a:lnTo>
                <a:lnTo>
                  <a:pt x="60197" y="3011"/>
                </a:lnTo>
                <a:close/>
              </a:path>
              <a:path extrusionOk="0" h="120000" w="120000">
                <a:moveTo>
                  <a:pt x="59183" y="1175"/>
                </a:moveTo>
                <a:lnTo>
                  <a:pt x="59143" y="8023"/>
                </a:lnTo>
                <a:lnTo>
                  <a:pt x="59213" y="8527"/>
                </a:lnTo>
                <a:lnTo>
                  <a:pt x="59183" y="1175"/>
                </a:lnTo>
                <a:close/>
              </a:path>
              <a:path extrusionOk="0" h="120000" w="120000">
                <a:moveTo>
                  <a:pt x="49004" y="9170"/>
                </a:moveTo>
                <a:lnTo>
                  <a:pt x="48677" y="9937"/>
                </a:lnTo>
                <a:lnTo>
                  <a:pt x="48940" y="9321"/>
                </a:lnTo>
                <a:lnTo>
                  <a:pt x="49004" y="9170"/>
                </a:lnTo>
                <a:close/>
              </a:path>
              <a:path extrusionOk="0" h="120000" w="120000">
                <a:moveTo>
                  <a:pt x="55459" y="7565"/>
                </a:moveTo>
                <a:lnTo>
                  <a:pt x="55413" y="7210"/>
                </a:lnTo>
                <a:lnTo>
                  <a:pt x="55374" y="7855"/>
                </a:lnTo>
                <a:lnTo>
                  <a:pt x="55459" y="7565"/>
                </a:lnTo>
                <a:close/>
              </a:path>
              <a:path extrusionOk="0" h="120000" w="120000">
                <a:moveTo>
                  <a:pt x="41781" y="10568"/>
                </a:moveTo>
                <a:lnTo>
                  <a:pt x="41909" y="11069"/>
                </a:lnTo>
                <a:lnTo>
                  <a:pt x="41850" y="3773"/>
                </a:lnTo>
                <a:lnTo>
                  <a:pt x="41781" y="10568"/>
                </a:lnTo>
                <a:close/>
              </a:path>
              <a:path extrusionOk="0" h="120000" w="120000">
                <a:moveTo>
                  <a:pt x="44224" y="3581"/>
                </a:moveTo>
                <a:lnTo>
                  <a:pt x="44532" y="2779"/>
                </a:lnTo>
                <a:lnTo>
                  <a:pt x="44162" y="2675"/>
                </a:lnTo>
                <a:lnTo>
                  <a:pt x="44224" y="3581"/>
                </a:lnTo>
                <a:close/>
              </a:path>
              <a:path extrusionOk="0" h="120000" w="120000">
                <a:moveTo>
                  <a:pt x="44429" y="10396"/>
                </a:moveTo>
                <a:lnTo>
                  <a:pt x="44231" y="10239"/>
                </a:lnTo>
                <a:lnTo>
                  <a:pt x="44212" y="10680"/>
                </a:lnTo>
                <a:lnTo>
                  <a:pt x="44429" y="10396"/>
                </a:lnTo>
                <a:close/>
              </a:path>
              <a:path extrusionOk="0" h="120000" w="120000">
                <a:moveTo>
                  <a:pt x="49891" y="9571"/>
                </a:moveTo>
                <a:lnTo>
                  <a:pt x="50107" y="9036"/>
                </a:lnTo>
                <a:lnTo>
                  <a:pt x="49840" y="9360"/>
                </a:lnTo>
                <a:lnTo>
                  <a:pt x="49891" y="9571"/>
                </a:lnTo>
                <a:close/>
              </a:path>
              <a:path extrusionOk="0" h="120000" w="120000">
                <a:moveTo>
                  <a:pt x="50793" y="8347"/>
                </a:moveTo>
                <a:lnTo>
                  <a:pt x="50525" y="8319"/>
                </a:lnTo>
                <a:lnTo>
                  <a:pt x="50414" y="8522"/>
                </a:lnTo>
                <a:lnTo>
                  <a:pt x="50793" y="8347"/>
                </a:lnTo>
                <a:close/>
              </a:path>
              <a:path extrusionOk="0" h="120000" w="120000">
                <a:moveTo>
                  <a:pt x="37067" y="13019"/>
                </a:moveTo>
                <a:lnTo>
                  <a:pt x="36993" y="12017"/>
                </a:lnTo>
                <a:lnTo>
                  <a:pt x="36718" y="12416"/>
                </a:lnTo>
                <a:lnTo>
                  <a:pt x="37067" y="13019"/>
                </a:lnTo>
                <a:close/>
              </a:path>
              <a:path extrusionOk="0" h="120000" w="120000">
                <a:moveTo>
                  <a:pt x="36850" y="5241"/>
                </a:moveTo>
                <a:lnTo>
                  <a:pt x="36905" y="6405"/>
                </a:lnTo>
                <a:lnTo>
                  <a:pt x="36892" y="6102"/>
                </a:lnTo>
                <a:lnTo>
                  <a:pt x="36850" y="5241"/>
                </a:lnTo>
                <a:close/>
              </a:path>
              <a:path extrusionOk="0" h="120000" w="120000">
                <a:moveTo>
                  <a:pt x="38188" y="5520"/>
                </a:moveTo>
                <a:lnTo>
                  <a:pt x="38361" y="10561"/>
                </a:lnTo>
                <a:lnTo>
                  <a:pt x="38419" y="5603"/>
                </a:lnTo>
                <a:lnTo>
                  <a:pt x="38188" y="5520"/>
                </a:lnTo>
                <a:close/>
              </a:path>
              <a:path extrusionOk="0" h="120000" w="120000">
                <a:moveTo>
                  <a:pt x="29258" y="9848"/>
                </a:moveTo>
                <a:lnTo>
                  <a:pt x="29160" y="12521"/>
                </a:lnTo>
                <a:lnTo>
                  <a:pt x="29366" y="12674"/>
                </a:lnTo>
                <a:lnTo>
                  <a:pt x="29258" y="9848"/>
                </a:lnTo>
                <a:close/>
              </a:path>
              <a:path extrusionOk="0" h="120000" w="120000">
                <a:moveTo>
                  <a:pt x="32609" y="14344"/>
                </a:moveTo>
                <a:lnTo>
                  <a:pt x="32579" y="13669"/>
                </a:lnTo>
                <a:lnTo>
                  <a:pt x="32521" y="15176"/>
                </a:lnTo>
                <a:lnTo>
                  <a:pt x="32609" y="14344"/>
                </a:lnTo>
                <a:close/>
              </a:path>
              <a:path extrusionOk="0" h="120000" w="120000">
                <a:moveTo>
                  <a:pt x="34549" y="106140"/>
                </a:moveTo>
                <a:lnTo>
                  <a:pt x="34723" y="113249"/>
                </a:lnTo>
                <a:lnTo>
                  <a:pt x="34658" y="106455"/>
                </a:lnTo>
                <a:lnTo>
                  <a:pt x="34549" y="106140"/>
                </a:lnTo>
                <a:close/>
              </a:path>
              <a:path extrusionOk="0" h="120000" w="120000">
                <a:moveTo>
                  <a:pt x="34856" y="111169"/>
                </a:moveTo>
                <a:lnTo>
                  <a:pt x="34723" y="113249"/>
                </a:lnTo>
                <a:lnTo>
                  <a:pt x="35013" y="112890"/>
                </a:lnTo>
                <a:lnTo>
                  <a:pt x="34856" y="111169"/>
                </a:lnTo>
                <a:close/>
              </a:path>
              <a:path extrusionOk="0" h="120000" w="120000">
                <a:moveTo>
                  <a:pt x="35087" y="111992"/>
                </a:moveTo>
                <a:lnTo>
                  <a:pt x="35093" y="112178"/>
                </a:lnTo>
                <a:lnTo>
                  <a:pt x="35400" y="112818"/>
                </a:lnTo>
                <a:lnTo>
                  <a:pt x="35087" y="111992"/>
                </a:lnTo>
                <a:close/>
              </a:path>
              <a:path extrusionOk="0" h="120000" w="120000">
                <a:moveTo>
                  <a:pt x="30951" y="105318"/>
                </a:moveTo>
                <a:lnTo>
                  <a:pt x="31409" y="111882"/>
                </a:lnTo>
                <a:lnTo>
                  <a:pt x="31233" y="105925"/>
                </a:lnTo>
                <a:lnTo>
                  <a:pt x="30951" y="105318"/>
                </a:lnTo>
                <a:close/>
              </a:path>
              <a:path extrusionOk="0" h="120000" w="120000">
                <a:moveTo>
                  <a:pt x="33473" y="7740"/>
                </a:moveTo>
                <a:lnTo>
                  <a:pt x="33348" y="7001"/>
                </a:lnTo>
                <a:lnTo>
                  <a:pt x="33201" y="7502"/>
                </a:lnTo>
                <a:lnTo>
                  <a:pt x="33473" y="7740"/>
                </a:lnTo>
                <a:close/>
              </a:path>
              <a:path extrusionOk="0" h="120000" w="120000">
                <a:moveTo>
                  <a:pt x="32165" y="7724"/>
                </a:moveTo>
                <a:lnTo>
                  <a:pt x="32000" y="13466"/>
                </a:lnTo>
                <a:lnTo>
                  <a:pt x="32001" y="14228"/>
                </a:lnTo>
                <a:lnTo>
                  <a:pt x="32165" y="7724"/>
                </a:lnTo>
                <a:close/>
              </a:path>
              <a:path extrusionOk="0" h="120000" w="120000">
                <a:moveTo>
                  <a:pt x="32165" y="7724"/>
                </a:moveTo>
                <a:lnTo>
                  <a:pt x="32160" y="11727"/>
                </a:lnTo>
                <a:lnTo>
                  <a:pt x="32713" y="11623"/>
                </a:lnTo>
                <a:lnTo>
                  <a:pt x="32165" y="7724"/>
                </a:lnTo>
                <a:close/>
              </a:path>
              <a:path extrusionOk="0" h="120000" w="120000">
                <a:moveTo>
                  <a:pt x="30367" y="11842"/>
                </a:moveTo>
                <a:lnTo>
                  <a:pt x="30089" y="14172"/>
                </a:lnTo>
                <a:lnTo>
                  <a:pt x="30578" y="13848"/>
                </a:lnTo>
                <a:lnTo>
                  <a:pt x="30367" y="11842"/>
                </a:lnTo>
                <a:close/>
              </a:path>
              <a:path extrusionOk="0" h="120000" w="120000">
                <a:moveTo>
                  <a:pt x="39823" y="12192"/>
                </a:moveTo>
                <a:lnTo>
                  <a:pt x="39421" y="11887"/>
                </a:lnTo>
                <a:lnTo>
                  <a:pt x="39656" y="12771"/>
                </a:lnTo>
                <a:lnTo>
                  <a:pt x="39823" y="12192"/>
                </a:lnTo>
                <a:close/>
              </a:path>
              <a:path extrusionOk="0" h="120000" w="120000">
                <a:moveTo>
                  <a:pt x="40272" y="10263"/>
                </a:moveTo>
                <a:lnTo>
                  <a:pt x="40323" y="11027"/>
                </a:lnTo>
                <a:lnTo>
                  <a:pt x="40283" y="10299"/>
                </a:lnTo>
                <a:lnTo>
                  <a:pt x="40272" y="10263"/>
                </a:lnTo>
                <a:close/>
              </a:path>
              <a:path extrusionOk="0" h="120000" w="120000">
                <a:moveTo>
                  <a:pt x="41348" y="11536"/>
                </a:moveTo>
                <a:lnTo>
                  <a:pt x="41107" y="11653"/>
                </a:lnTo>
                <a:lnTo>
                  <a:pt x="41060" y="12483"/>
                </a:lnTo>
                <a:lnTo>
                  <a:pt x="41348" y="11536"/>
                </a:lnTo>
                <a:close/>
              </a:path>
              <a:path extrusionOk="0" h="120000" w="120000">
                <a:moveTo>
                  <a:pt x="40279" y="6399"/>
                </a:moveTo>
                <a:lnTo>
                  <a:pt x="40223" y="7096"/>
                </a:lnTo>
                <a:lnTo>
                  <a:pt x="40256" y="7745"/>
                </a:lnTo>
                <a:lnTo>
                  <a:pt x="40279" y="6399"/>
                </a:lnTo>
                <a:close/>
              </a:path>
              <a:path extrusionOk="0" h="120000" w="120000">
                <a:moveTo>
                  <a:pt x="34865" y="13954"/>
                </a:moveTo>
                <a:lnTo>
                  <a:pt x="34472" y="13686"/>
                </a:lnTo>
                <a:lnTo>
                  <a:pt x="34703" y="14544"/>
                </a:lnTo>
                <a:lnTo>
                  <a:pt x="34865" y="13954"/>
                </a:lnTo>
                <a:close/>
              </a:path>
              <a:path extrusionOk="0" h="120000" w="120000">
                <a:moveTo>
                  <a:pt x="35543" y="106765"/>
                </a:moveTo>
                <a:lnTo>
                  <a:pt x="35187" y="106737"/>
                </a:lnTo>
                <a:lnTo>
                  <a:pt x="35456" y="106890"/>
                </a:lnTo>
                <a:lnTo>
                  <a:pt x="35543" y="106765"/>
                </a:lnTo>
                <a:close/>
              </a:path>
              <a:path extrusionOk="0" h="120000" w="120000">
                <a:moveTo>
                  <a:pt x="38461" y="5025"/>
                </a:moveTo>
                <a:lnTo>
                  <a:pt x="38452" y="10438"/>
                </a:lnTo>
                <a:lnTo>
                  <a:pt x="38621" y="10196"/>
                </a:lnTo>
                <a:lnTo>
                  <a:pt x="38461" y="5025"/>
                </a:lnTo>
                <a:close/>
              </a:path>
              <a:path extrusionOk="0" h="120000" w="120000">
                <a:moveTo>
                  <a:pt x="38772" y="11786"/>
                </a:moveTo>
                <a:lnTo>
                  <a:pt x="37980" y="11723"/>
                </a:lnTo>
                <a:lnTo>
                  <a:pt x="37946" y="12104"/>
                </a:lnTo>
                <a:lnTo>
                  <a:pt x="38772" y="11786"/>
                </a:lnTo>
                <a:close/>
              </a:path>
              <a:path extrusionOk="0" h="120000" w="120000">
                <a:moveTo>
                  <a:pt x="36612" y="4702"/>
                </a:moveTo>
                <a:lnTo>
                  <a:pt x="36055" y="5157"/>
                </a:lnTo>
                <a:lnTo>
                  <a:pt x="36052" y="5622"/>
                </a:lnTo>
                <a:lnTo>
                  <a:pt x="36612" y="4702"/>
                </a:lnTo>
                <a:close/>
              </a:path>
              <a:path extrusionOk="0" h="120000" w="120000">
                <a:moveTo>
                  <a:pt x="25144" y="19148"/>
                </a:moveTo>
                <a:lnTo>
                  <a:pt x="25111" y="18468"/>
                </a:lnTo>
                <a:lnTo>
                  <a:pt x="25073" y="19746"/>
                </a:lnTo>
                <a:lnTo>
                  <a:pt x="25144" y="19148"/>
                </a:lnTo>
                <a:close/>
              </a:path>
              <a:path extrusionOk="0" h="120000" w="120000">
                <a:moveTo>
                  <a:pt x="27570" y="10630"/>
                </a:moveTo>
                <a:lnTo>
                  <a:pt x="27500" y="15813"/>
                </a:lnTo>
                <a:lnTo>
                  <a:pt x="27667" y="15471"/>
                </a:lnTo>
                <a:lnTo>
                  <a:pt x="27570" y="10630"/>
                </a:lnTo>
                <a:close/>
              </a:path>
              <a:path extrusionOk="0" h="120000" w="120000">
                <a:moveTo>
                  <a:pt x="28064" y="9766"/>
                </a:moveTo>
                <a:lnTo>
                  <a:pt x="28691" y="15179"/>
                </a:lnTo>
                <a:lnTo>
                  <a:pt x="28629" y="10045"/>
                </a:lnTo>
                <a:lnTo>
                  <a:pt x="28064" y="9766"/>
                </a:lnTo>
                <a:close/>
              </a:path>
              <a:path extrusionOk="0" h="120000" w="120000">
                <a:moveTo>
                  <a:pt x="26615" y="10627"/>
                </a:moveTo>
                <a:lnTo>
                  <a:pt x="26320" y="17789"/>
                </a:lnTo>
                <a:lnTo>
                  <a:pt x="26343" y="17850"/>
                </a:lnTo>
                <a:lnTo>
                  <a:pt x="26615" y="10627"/>
                </a:lnTo>
                <a:close/>
              </a:path>
              <a:path extrusionOk="0" h="120000" w="120000">
                <a:moveTo>
                  <a:pt x="24613" y="14232"/>
                </a:moveTo>
                <a:lnTo>
                  <a:pt x="24504" y="17909"/>
                </a:lnTo>
                <a:lnTo>
                  <a:pt x="24548" y="17754"/>
                </a:lnTo>
                <a:lnTo>
                  <a:pt x="24613" y="14232"/>
                </a:lnTo>
                <a:close/>
              </a:path>
              <a:path extrusionOk="0" h="120000" w="120000">
                <a:moveTo>
                  <a:pt x="23742" y="13338"/>
                </a:moveTo>
                <a:lnTo>
                  <a:pt x="23682" y="12744"/>
                </a:lnTo>
                <a:lnTo>
                  <a:pt x="23673" y="12981"/>
                </a:lnTo>
                <a:lnTo>
                  <a:pt x="23742" y="13338"/>
                </a:lnTo>
                <a:close/>
              </a:path>
              <a:path extrusionOk="0" h="120000" w="120000">
                <a:moveTo>
                  <a:pt x="28479" y="9597"/>
                </a:moveTo>
                <a:lnTo>
                  <a:pt x="28255" y="8282"/>
                </a:lnTo>
                <a:lnTo>
                  <a:pt x="28115" y="9152"/>
                </a:lnTo>
                <a:lnTo>
                  <a:pt x="28479" y="9597"/>
                </a:lnTo>
                <a:close/>
              </a:path>
              <a:path extrusionOk="0" h="120000" w="120000">
                <a:moveTo>
                  <a:pt x="33089" y="7186"/>
                </a:moveTo>
                <a:lnTo>
                  <a:pt x="32858" y="6920"/>
                </a:lnTo>
                <a:lnTo>
                  <a:pt x="32817" y="7683"/>
                </a:lnTo>
                <a:lnTo>
                  <a:pt x="33089" y="7186"/>
                </a:lnTo>
                <a:close/>
              </a:path>
              <a:path extrusionOk="0" h="120000" w="120000">
                <a:moveTo>
                  <a:pt x="38201" y="12770"/>
                </a:moveTo>
                <a:lnTo>
                  <a:pt x="37955" y="12832"/>
                </a:lnTo>
                <a:lnTo>
                  <a:pt x="37935" y="12956"/>
                </a:lnTo>
                <a:lnTo>
                  <a:pt x="38201" y="12770"/>
                </a:lnTo>
                <a:close/>
              </a:path>
              <a:path extrusionOk="0" h="120000" w="120000">
                <a:moveTo>
                  <a:pt x="33850" y="5781"/>
                </a:moveTo>
                <a:lnTo>
                  <a:pt x="33639" y="5818"/>
                </a:lnTo>
                <a:lnTo>
                  <a:pt x="33701" y="6025"/>
                </a:lnTo>
                <a:lnTo>
                  <a:pt x="33850" y="5781"/>
                </a:lnTo>
                <a:close/>
              </a:path>
              <a:path extrusionOk="0" h="120000" w="120000">
                <a:moveTo>
                  <a:pt x="34229" y="14277"/>
                </a:moveTo>
                <a:lnTo>
                  <a:pt x="34024" y="14328"/>
                </a:lnTo>
                <a:lnTo>
                  <a:pt x="34090" y="14522"/>
                </a:lnTo>
                <a:lnTo>
                  <a:pt x="34229" y="14277"/>
                </a:lnTo>
                <a:close/>
              </a:path>
              <a:path extrusionOk="0" h="120000" w="120000">
                <a:moveTo>
                  <a:pt x="35580" y="11677"/>
                </a:moveTo>
                <a:lnTo>
                  <a:pt x="35361" y="11930"/>
                </a:lnTo>
                <a:lnTo>
                  <a:pt x="35577" y="11986"/>
                </a:lnTo>
                <a:lnTo>
                  <a:pt x="35580" y="11677"/>
                </a:lnTo>
                <a:close/>
              </a:path>
              <a:path extrusionOk="0" h="120000" w="120000">
                <a:moveTo>
                  <a:pt x="26907" y="17487"/>
                </a:moveTo>
                <a:lnTo>
                  <a:pt x="26715" y="17424"/>
                </a:lnTo>
                <a:lnTo>
                  <a:pt x="26686" y="17743"/>
                </a:lnTo>
                <a:lnTo>
                  <a:pt x="26907" y="17487"/>
                </a:lnTo>
                <a:close/>
              </a:path>
              <a:path extrusionOk="0" h="120000" w="120000">
                <a:moveTo>
                  <a:pt x="22699" y="21908"/>
                </a:moveTo>
                <a:lnTo>
                  <a:pt x="22478" y="20393"/>
                </a:lnTo>
                <a:lnTo>
                  <a:pt x="22340" y="21371"/>
                </a:lnTo>
                <a:lnTo>
                  <a:pt x="22699" y="21908"/>
                </a:lnTo>
                <a:close/>
              </a:path>
              <a:path extrusionOk="0" h="120000" w="120000">
                <a:moveTo>
                  <a:pt x="21783" y="13870"/>
                </a:moveTo>
                <a:lnTo>
                  <a:pt x="21982" y="14960"/>
                </a:lnTo>
                <a:lnTo>
                  <a:pt x="21979" y="14694"/>
                </a:lnTo>
                <a:lnTo>
                  <a:pt x="21783" y="13870"/>
                </a:lnTo>
                <a:close/>
              </a:path>
              <a:path extrusionOk="0" h="120000" w="120000">
                <a:moveTo>
                  <a:pt x="21982" y="14960"/>
                </a:moveTo>
                <a:lnTo>
                  <a:pt x="22143" y="17191"/>
                </a:lnTo>
                <a:lnTo>
                  <a:pt x="22220" y="16025"/>
                </a:lnTo>
                <a:lnTo>
                  <a:pt x="21982" y="14960"/>
                </a:lnTo>
                <a:close/>
              </a:path>
              <a:path extrusionOk="0" h="120000" w="120000">
                <a:moveTo>
                  <a:pt x="8146" y="35893"/>
                </a:moveTo>
                <a:lnTo>
                  <a:pt x="8356" y="31088"/>
                </a:lnTo>
                <a:lnTo>
                  <a:pt x="8125" y="31356"/>
                </a:lnTo>
                <a:lnTo>
                  <a:pt x="8146" y="35893"/>
                </a:lnTo>
                <a:close/>
              </a:path>
              <a:path extrusionOk="0" h="120000" w="120000">
                <a:moveTo>
                  <a:pt x="10446" y="33784"/>
                </a:moveTo>
                <a:lnTo>
                  <a:pt x="10525" y="32658"/>
                </a:lnTo>
                <a:lnTo>
                  <a:pt x="10503" y="32323"/>
                </a:lnTo>
                <a:lnTo>
                  <a:pt x="10446" y="33784"/>
                </a:lnTo>
                <a:close/>
              </a:path>
              <a:path extrusionOk="0" h="120000" w="120000">
                <a:moveTo>
                  <a:pt x="10530" y="33998"/>
                </a:moveTo>
                <a:lnTo>
                  <a:pt x="10255" y="35190"/>
                </a:lnTo>
                <a:lnTo>
                  <a:pt x="10476" y="34231"/>
                </a:lnTo>
                <a:lnTo>
                  <a:pt x="10530" y="33998"/>
                </a:lnTo>
                <a:close/>
              </a:path>
              <a:path extrusionOk="0" h="120000" w="120000">
                <a:moveTo>
                  <a:pt x="11900" y="25659"/>
                </a:moveTo>
                <a:lnTo>
                  <a:pt x="11936" y="25824"/>
                </a:lnTo>
                <a:lnTo>
                  <a:pt x="12328" y="26047"/>
                </a:lnTo>
                <a:lnTo>
                  <a:pt x="11900" y="25659"/>
                </a:lnTo>
                <a:close/>
              </a:path>
              <a:path extrusionOk="0" h="120000" w="120000">
                <a:moveTo>
                  <a:pt x="14765" y="27769"/>
                </a:moveTo>
                <a:lnTo>
                  <a:pt x="14759" y="27731"/>
                </a:lnTo>
                <a:lnTo>
                  <a:pt x="14724" y="28369"/>
                </a:lnTo>
                <a:lnTo>
                  <a:pt x="14765" y="27769"/>
                </a:lnTo>
                <a:close/>
              </a:path>
              <a:path extrusionOk="0" h="120000" w="120000">
                <a:moveTo>
                  <a:pt x="14159" y="23236"/>
                </a:moveTo>
                <a:lnTo>
                  <a:pt x="14213" y="28104"/>
                </a:lnTo>
                <a:lnTo>
                  <a:pt x="14291" y="23362"/>
                </a:lnTo>
                <a:lnTo>
                  <a:pt x="14159" y="23236"/>
                </a:lnTo>
                <a:close/>
              </a:path>
              <a:path extrusionOk="0" h="120000" w="120000">
                <a:moveTo>
                  <a:pt x="4314" y="38542"/>
                </a:moveTo>
                <a:lnTo>
                  <a:pt x="4429" y="45477"/>
                </a:lnTo>
                <a:lnTo>
                  <a:pt x="4465" y="37978"/>
                </a:lnTo>
                <a:lnTo>
                  <a:pt x="4314" y="38542"/>
                </a:lnTo>
                <a:close/>
              </a:path>
              <a:path extrusionOk="0" h="120000" w="120000">
                <a:moveTo>
                  <a:pt x="6591" y="41213"/>
                </a:moveTo>
                <a:lnTo>
                  <a:pt x="6456" y="40214"/>
                </a:lnTo>
                <a:lnTo>
                  <a:pt x="6376" y="41278"/>
                </a:lnTo>
                <a:lnTo>
                  <a:pt x="6591" y="41213"/>
                </a:lnTo>
                <a:close/>
              </a:path>
              <a:path extrusionOk="0" h="120000" w="120000">
                <a:moveTo>
                  <a:pt x="6191" y="33796"/>
                </a:moveTo>
                <a:lnTo>
                  <a:pt x="6074" y="33485"/>
                </a:lnTo>
                <a:lnTo>
                  <a:pt x="6045" y="33749"/>
                </a:lnTo>
                <a:lnTo>
                  <a:pt x="6191" y="33796"/>
                </a:lnTo>
                <a:close/>
              </a:path>
              <a:path extrusionOk="0" h="120000" w="120000">
                <a:moveTo>
                  <a:pt x="5537" y="34904"/>
                </a:moveTo>
                <a:lnTo>
                  <a:pt x="5395" y="40317"/>
                </a:lnTo>
                <a:lnTo>
                  <a:pt x="5435" y="39415"/>
                </a:lnTo>
                <a:lnTo>
                  <a:pt x="5537" y="34904"/>
                </a:lnTo>
                <a:close/>
              </a:path>
              <a:path extrusionOk="0" h="120000" w="120000">
                <a:moveTo>
                  <a:pt x="19850" y="22217"/>
                </a:moveTo>
                <a:lnTo>
                  <a:pt x="20019" y="22514"/>
                </a:lnTo>
                <a:lnTo>
                  <a:pt x="19933" y="21128"/>
                </a:lnTo>
                <a:lnTo>
                  <a:pt x="19850" y="22217"/>
                </a:lnTo>
                <a:close/>
              </a:path>
              <a:path extrusionOk="0" h="120000" w="120000">
                <a:moveTo>
                  <a:pt x="22004" y="99644"/>
                </a:moveTo>
                <a:lnTo>
                  <a:pt x="21832" y="105644"/>
                </a:lnTo>
                <a:lnTo>
                  <a:pt x="22146" y="104742"/>
                </a:lnTo>
                <a:lnTo>
                  <a:pt x="22004" y="99644"/>
                </a:lnTo>
                <a:close/>
              </a:path>
              <a:path extrusionOk="0" h="120000" w="120000">
                <a:moveTo>
                  <a:pt x="21658" y="97819"/>
                </a:moveTo>
                <a:lnTo>
                  <a:pt x="21637" y="97694"/>
                </a:lnTo>
                <a:lnTo>
                  <a:pt x="21521" y="97908"/>
                </a:lnTo>
                <a:lnTo>
                  <a:pt x="21658" y="97819"/>
                </a:lnTo>
                <a:close/>
              </a:path>
              <a:path extrusionOk="0" h="120000" w="120000">
                <a:moveTo>
                  <a:pt x="22434" y="20182"/>
                </a:moveTo>
                <a:lnTo>
                  <a:pt x="22404" y="18341"/>
                </a:lnTo>
                <a:lnTo>
                  <a:pt x="22272" y="19388"/>
                </a:lnTo>
                <a:lnTo>
                  <a:pt x="22434" y="20182"/>
                </a:lnTo>
                <a:close/>
              </a:path>
              <a:path extrusionOk="0" h="120000" w="120000">
                <a:moveTo>
                  <a:pt x="21521" y="97908"/>
                </a:moveTo>
                <a:lnTo>
                  <a:pt x="21393" y="97992"/>
                </a:lnTo>
                <a:lnTo>
                  <a:pt x="21419" y="98096"/>
                </a:lnTo>
                <a:lnTo>
                  <a:pt x="21521" y="97908"/>
                </a:lnTo>
                <a:close/>
              </a:path>
              <a:path extrusionOk="0" h="120000" w="120000">
                <a:moveTo>
                  <a:pt x="19827" y="16955"/>
                </a:moveTo>
                <a:lnTo>
                  <a:pt x="20056" y="15519"/>
                </a:lnTo>
                <a:lnTo>
                  <a:pt x="19798" y="16271"/>
                </a:lnTo>
                <a:lnTo>
                  <a:pt x="19827" y="16955"/>
                </a:lnTo>
                <a:close/>
              </a:path>
              <a:path extrusionOk="0" h="120000" w="120000">
                <a:moveTo>
                  <a:pt x="6380" y="41818"/>
                </a:moveTo>
                <a:lnTo>
                  <a:pt x="6207" y="41982"/>
                </a:lnTo>
                <a:lnTo>
                  <a:pt x="6250" y="42387"/>
                </a:lnTo>
                <a:lnTo>
                  <a:pt x="6380" y="41818"/>
                </a:lnTo>
                <a:close/>
              </a:path>
              <a:path extrusionOk="0" h="120000" w="120000">
                <a:moveTo>
                  <a:pt x="11498" y="33107"/>
                </a:moveTo>
                <a:lnTo>
                  <a:pt x="11760" y="32282"/>
                </a:lnTo>
                <a:lnTo>
                  <a:pt x="11495" y="32900"/>
                </a:lnTo>
                <a:lnTo>
                  <a:pt x="11498" y="33107"/>
                </a:lnTo>
                <a:close/>
              </a:path>
              <a:path extrusionOk="0" h="120000" w="120000">
                <a:moveTo>
                  <a:pt x="19754" y="95288"/>
                </a:moveTo>
                <a:lnTo>
                  <a:pt x="19607" y="95148"/>
                </a:lnTo>
                <a:lnTo>
                  <a:pt x="19559" y="95271"/>
                </a:lnTo>
                <a:lnTo>
                  <a:pt x="19754" y="95288"/>
                </a:lnTo>
                <a:close/>
              </a:path>
              <a:path extrusionOk="0" h="120000" w="120000">
                <a:moveTo>
                  <a:pt x="12513" y="30683"/>
                </a:moveTo>
                <a:lnTo>
                  <a:pt x="12324" y="30775"/>
                </a:lnTo>
                <a:lnTo>
                  <a:pt x="12076" y="31352"/>
                </a:lnTo>
                <a:lnTo>
                  <a:pt x="12513" y="30683"/>
                </a:lnTo>
                <a:close/>
              </a:path>
              <a:path extrusionOk="0" h="120000" w="120000">
                <a:moveTo>
                  <a:pt x="6569" y="78755"/>
                </a:moveTo>
                <a:lnTo>
                  <a:pt x="6518" y="77321"/>
                </a:lnTo>
                <a:lnTo>
                  <a:pt x="6518" y="79192"/>
                </a:lnTo>
                <a:lnTo>
                  <a:pt x="6569" y="78755"/>
                </a:lnTo>
                <a:close/>
              </a:path>
              <a:path extrusionOk="0" h="120000" w="120000">
                <a:moveTo>
                  <a:pt x="4918" y="76072"/>
                </a:moveTo>
                <a:lnTo>
                  <a:pt x="5201" y="75383"/>
                </a:lnTo>
                <a:lnTo>
                  <a:pt x="4889" y="76029"/>
                </a:lnTo>
                <a:lnTo>
                  <a:pt x="4918" y="76072"/>
                </a:lnTo>
                <a:close/>
              </a:path>
              <a:path extrusionOk="0" h="120000" w="120000">
                <a:moveTo>
                  <a:pt x="5340" y="75096"/>
                </a:moveTo>
                <a:lnTo>
                  <a:pt x="5211" y="75063"/>
                </a:lnTo>
                <a:lnTo>
                  <a:pt x="5201" y="75383"/>
                </a:lnTo>
                <a:lnTo>
                  <a:pt x="5340" y="75096"/>
                </a:lnTo>
                <a:close/>
              </a:path>
              <a:path extrusionOk="0" h="120000" w="120000">
                <a:moveTo>
                  <a:pt x="4836" y="74365"/>
                </a:moveTo>
                <a:lnTo>
                  <a:pt x="4833" y="75943"/>
                </a:lnTo>
                <a:lnTo>
                  <a:pt x="4987" y="75007"/>
                </a:lnTo>
                <a:lnTo>
                  <a:pt x="4836" y="74365"/>
                </a:lnTo>
                <a:close/>
              </a:path>
              <a:path extrusionOk="0" h="120000" w="120000">
                <a:moveTo>
                  <a:pt x="3428" y="41663"/>
                </a:moveTo>
                <a:lnTo>
                  <a:pt x="3392" y="47031"/>
                </a:lnTo>
                <a:lnTo>
                  <a:pt x="3647" y="47859"/>
                </a:lnTo>
                <a:lnTo>
                  <a:pt x="3428" y="41663"/>
                </a:lnTo>
                <a:close/>
              </a:path>
              <a:path extrusionOk="0" h="120000" w="120000">
                <a:moveTo>
                  <a:pt x="2132" y="63132"/>
                </a:moveTo>
                <a:lnTo>
                  <a:pt x="2106" y="64822"/>
                </a:lnTo>
                <a:lnTo>
                  <a:pt x="2245" y="64710"/>
                </a:lnTo>
                <a:lnTo>
                  <a:pt x="2132" y="63132"/>
                </a:lnTo>
                <a:close/>
              </a:path>
              <a:path extrusionOk="0" h="120000" w="120000">
                <a:moveTo>
                  <a:pt x="2654" y="63192"/>
                </a:moveTo>
                <a:lnTo>
                  <a:pt x="2433" y="63116"/>
                </a:lnTo>
                <a:lnTo>
                  <a:pt x="2383" y="63576"/>
                </a:lnTo>
                <a:lnTo>
                  <a:pt x="2654" y="63192"/>
                </a:lnTo>
                <a:close/>
              </a:path>
              <a:path extrusionOk="0" h="120000" w="120000">
                <a:moveTo>
                  <a:pt x="1129" y="70467"/>
                </a:moveTo>
                <a:lnTo>
                  <a:pt x="1116" y="68689"/>
                </a:lnTo>
                <a:lnTo>
                  <a:pt x="1083" y="69655"/>
                </a:lnTo>
                <a:lnTo>
                  <a:pt x="1129" y="70467"/>
                </a:lnTo>
                <a:close/>
              </a:path>
              <a:path extrusionOk="0" h="120000" w="120000">
                <a:moveTo>
                  <a:pt x="1225" y="48560"/>
                </a:moveTo>
                <a:lnTo>
                  <a:pt x="1203" y="48589"/>
                </a:lnTo>
                <a:lnTo>
                  <a:pt x="1187" y="48853"/>
                </a:lnTo>
                <a:lnTo>
                  <a:pt x="1225" y="48560"/>
                </a:lnTo>
                <a:close/>
              </a:path>
              <a:path extrusionOk="0" h="120000" w="120000">
                <a:moveTo>
                  <a:pt x="3774" y="50633"/>
                </a:moveTo>
                <a:lnTo>
                  <a:pt x="3744" y="49981"/>
                </a:lnTo>
                <a:lnTo>
                  <a:pt x="3494" y="50333"/>
                </a:lnTo>
                <a:lnTo>
                  <a:pt x="3774" y="50633"/>
                </a:lnTo>
                <a:close/>
              </a:path>
              <a:path extrusionOk="0" h="120000" w="120000">
                <a:moveTo>
                  <a:pt x="2615" y="58054"/>
                </a:moveTo>
                <a:lnTo>
                  <a:pt x="2493" y="57686"/>
                </a:lnTo>
                <a:lnTo>
                  <a:pt x="2344" y="58157"/>
                </a:lnTo>
                <a:lnTo>
                  <a:pt x="2615" y="58054"/>
                </a:lnTo>
                <a:close/>
              </a:path>
              <a:path extrusionOk="0" h="120000" w="120000">
                <a:moveTo>
                  <a:pt x="1304" y="69321"/>
                </a:moveTo>
                <a:lnTo>
                  <a:pt x="1489" y="66131"/>
                </a:lnTo>
                <a:lnTo>
                  <a:pt x="1195" y="66540"/>
                </a:lnTo>
                <a:lnTo>
                  <a:pt x="1304" y="69321"/>
                </a:lnTo>
                <a:close/>
              </a:path>
              <a:path extrusionOk="0" h="120000" w="120000">
                <a:moveTo>
                  <a:pt x="716" y="52605"/>
                </a:moveTo>
                <a:lnTo>
                  <a:pt x="702" y="50931"/>
                </a:lnTo>
                <a:lnTo>
                  <a:pt x="604" y="52387"/>
                </a:lnTo>
                <a:lnTo>
                  <a:pt x="716" y="52605"/>
                </a:lnTo>
                <a:close/>
              </a:path>
              <a:path extrusionOk="0" h="120000" w="120000">
                <a:moveTo>
                  <a:pt x="1430" y="72591"/>
                </a:moveTo>
                <a:lnTo>
                  <a:pt x="1412" y="71394"/>
                </a:lnTo>
                <a:lnTo>
                  <a:pt x="1176" y="72630"/>
                </a:lnTo>
                <a:lnTo>
                  <a:pt x="1430" y="72591"/>
                </a:lnTo>
                <a:close/>
              </a:path>
              <a:path extrusionOk="0" h="120000" w="120000">
                <a:moveTo>
                  <a:pt x="2048" y="57710"/>
                </a:moveTo>
                <a:lnTo>
                  <a:pt x="2218" y="58559"/>
                </a:lnTo>
                <a:lnTo>
                  <a:pt x="2306" y="58079"/>
                </a:lnTo>
                <a:lnTo>
                  <a:pt x="2048" y="57710"/>
                </a:lnTo>
                <a:close/>
              </a:path>
              <a:path extrusionOk="0" h="120000" w="120000">
                <a:moveTo>
                  <a:pt x="835" y="63565"/>
                </a:moveTo>
                <a:lnTo>
                  <a:pt x="453" y="62305"/>
                </a:lnTo>
                <a:lnTo>
                  <a:pt x="397" y="63538"/>
                </a:lnTo>
                <a:lnTo>
                  <a:pt x="835" y="63565"/>
                </a:lnTo>
                <a:close/>
              </a:path>
              <a:path extrusionOk="0" h="120000" w="120000">
                <a:moveTo>
                  <a:pt x="794" y="52533"/>
                </a:moveTo>
                <a:lnTo>
                  <a:pt x="835" y="63565"/>
                </a:lnTo>
                <a:lnTo>
                  <a:pt x="796" y="51411"/>
                </a:lnTo>
                <a:lnTo>
                  <a:pt x="794" y="52533"/>
                </a:lnTo>
                <a:close/>
              </a:path>
              <a:path extrusionOk="0" h="120000" w="120000">
                <a:moveTo>
                  <a:pt x="1742" y="56215"/>
                </a:moveTo>
                <a:lnTo>
                  <a:pt x="1718" y="60991"/>
                </a:lnTo>
                <a:lnTo>
                  <a:pt x="1813" y="61816"/>
                </a:lnTo>
                <a:lnTo>
                  <a:pt x="1742" y="56215"/>
                </a:lnTo>
                <a:close/>
              </a:path>
              <a:path extrusionOk="0" h="120000" w="120000">
                <a:moveTo>
                  <a:pt x="2960" y="54092"/>
                </a:moveTo>
                <a:lnTo>
                  <a:pt x="2888" y="53874"/>
                </a:lnTo>
                <a:lnTo>
                  <a:pt x="2862" y="54179"/>
                </a:lnTo>
                <a:lnTo>
                  <a:pt x="2960" y="54092"/>
                </a:lnTo>
                <a:close/>
              </a:path>
              <a:path extrusionOk="0" h="120000" w="120000">
                <a:moveTo>
                  <a:pt x="2509" y="53861"/>
                </a:moveTo>
                <a:lnTo>
                  <a:pt x="2502" y="52696"/>
                </a:lnTo>
                <a:lnTo>
                  <a:pt x="2306" y="54487"/>
                </a:lnTo>
                <a:lnTo>
                  <a:pt x="2509" y="53861"/>
                </a:lnTo>
                <a:close/>
              </a:path>
              <a:path extrusionOk="0" h="120000" w="120000">
                <a:moveTo>
                  <a:pt x="1654" y="47976"/>
                </a:moveTo>
                <a:lnTo>
                  <a:pt x="1581" y="48076"/>
                </a:lnTo>
                <a:lnTo>
                  <a:pt x="1578" y="48135"/>
                </a:lnTo>
                <a:lnTo>
                  <a:pt x="1654" y="47976"/>
                </a:lnTo>
                <a:close/>
              </a:path>
              <a:path extrusionOk="0" h="120000" w="120000">
                <a:moveTo>
                  <a:pt x="1604" y="64790"/>
                </a:moveTo>
                <a:lnTo>
                  <a:pt x="1556" y="65347"/>
                </a:lnTo>
                <a:lnTo>
                  <a:pt x="1570" y="65400"/>
                </a:lnTo>
                <a:lnTo>
                  <a:pt x="1604" y="64790"/>
                </a:lnTo>
                <a:close/>
              </a:path>
              <a:path extrusionOk="0" h="120000" w="120000">
                <a:moveTo>
                  <a:pt x="397" y="63538"/>
                </a:moveTo>
                <a:lnTo>
                  <a:pt x="238" y="63528"/>
                </a:lnTo>
                <a:lnTo>
                  <a:pt x="388" y="63731"/>
                </a:lnTo>
                <a:lnTo>
                  <a:pt x="397" y="63538"/>
                </a:lnTo>
                <a:close/>
              </a:path>
              <a:path extrusionOk="0" h="120000" w="120000">
                <a:moveTo>
                  <a:pt x="2951" y="77829"/>
                </a:moveTo>
                <a:lnTo>
                  <a:pt x="2821" y="76657"/>
                </a:lnTo>
                <a:lnTo>
                  <a:pt x="2648" y="76965"/>
                </a:lnTo>
                <a:lnTo>
                  <a:pt x="2951" y="77829"/>
                </a:lnTo>
                <a:close/>
              </a:path>
              <a:path extrusionOk="0" h="120000" w="120000">
                <a:moveTo>
                  <a:pt x="4015" y="73641"/>
                </a:moveTo>
                <a:lnTo>
                  <a:pt x="4258" y="74796"/>
                </a:lnTo>
                <a:lnTo>
                  <a:pt x="4291" y="74543"/>
                </a:lnTo>
                <a:lnTo>
                  <a:pt x="4015" y="73641"/>
                </a:lnTo>
                <a:close/>
              </a:path>
              <a:path extrusionOk="0" h="120000" w="120000">
                <a:moveTo>
                  <a:pt x="4070" y="72091"/>
                </a:moveTo>
                <a:lnTo>
                  <a:pt x="4070" y="71962"/>
                </a:lnTo>
                <a:lnTo>
                  <a:pt x="4057" y="72089"/>
                </a:lnTo>
                <a:lnTo>
                  <a:pt x="4070" y="72091"/>
                </a:lnTo>
                <a:close/>
              </a:path>
              <a:path extrusionOk="0" h="120000" w="120000">
                <a:moveTo>
                  <a:pt x="2821" y="76657"/>
                </a:moveTo>
                <a:lnTo>
                  <a:pt x="2350" y="67010"/>
                </a:lnTo>
                <a:lnTo>
                  <a:pt x="2336" y="75502"/>
                </a:lnTo>
                <a:lnTo>
                  <a:pt x="2821" y="76657"/>
                </a:lnTo>
                <a:close/>
              </a:path>
              <a:path extrusionOk="0" h="120000" w="120000">
                <a:moveTo>
                  <a:pt x="483" y="60692"/>
                </a:moveTo>
                <a:lnTo>
                  <a:pt x="382" y="59978"/>
                </a:lnTo>
                <a:lnTo>
                  <a:pt x="282" y="60529"/>
                </a:lnTo>
                <a:lnTo>
                  <a:pt x="483" y="60692"/>
                </a:lnTo>
                <a:close/>
              </a:path>
              <a:path extrusionOk="0" h="120000" w="120000">
                <a:moveTo>
                  <a:pt x="3054" y="68610"/>
                </a:moveTo>
                <a:lnTo>
                  <a:pt x="3006" y="68095"/>
                </a:lnTo>
                <a:lnTo>
                  <a:pt x="2855" y="68589"/>
                </a:lnTo>
                <a:lnTo>
                  <a:pt x="3054" y="68610"/>
                </a:lnTo>
                <a:close/>
              </a:path>
              <a:path extrusionOk="0" h="120000" w="120000">
                <a:moveTo>
                  <a:pt x="3064" y="44603"/>
                </a:moveTo>
                <a:lnTo>
                  <a:pt x="2970" y="45307"/>
                </a:lnTo>
                <a:lnTo>
                  <a:pt x="3392" y="47031"/>
                </a:lnTo>
                <a:lnTo>
                  <a:pt x="3064" y="44603"/>
                </a:lnTo>
                <a:close/>
              </a:path>
              <a:path extrusionOk="0" h="120000" w="120000">
                <a:moveTo>
                  <a:pt x="1955" y="45631"/>
                </a:moveTo>
                <a:lnTo>
                  <a:pt x="2295" y="44584"/>
                </a:lnTo>
                <a:lnTo>
                  <a:pt x="1932" y="44119"/>
                </a:lnTo>
                <a:lnTo>
                  <a:pt x="1955" y="45631"/>
                </a:lnTo>
                <a:close/>
              </a:path>
              <a:path extrusionOk="0" h="120000" w="120000">
                <a:moveTo>
                  <a:pt x="178" y="56885"/>
                </a:moveTo>
                <a:lnTo>
                  <a:pt x="0" y="59045"/>
                </a:lnTo>
                <a:lnTo>
                  <a:pt x="164" y="58298"/>
                </a:lnTo>
                <a:lnTo>
                  <a:pt x="178" y="56885"/>
                </a:lnTo>
                <a:close/>
              </a:path>
              <a:path extrusionOk="0" h="120000" w="120000">
                <a:moveTo>
                  <a:pt x="2506" y="58102"/>
                </a:moveTo>
                <a:lnTo>
                  <a:pt x="2346" y="59222"/>
                </a:lnTo>
                <a:lnTo>
                  <a:pt x="2503" y="58857"/>
                </a:lnTo>
                <a:lnTo>
                  <a:pt x="2506" y="58102"/>
                </a:lnTo>
                <a:close/>
              </a:path>
              <a:path extrusionOk="0" h="120000" w="120000">
                <a:moveTo>
                  <a:pt x="2291" y="55631"/>
                </a:moveTo>
                <a:lnTo>
                  <a:pt x="2070" y="55939"/>
                </a:lnTo>
                <a:lnTo>
                  <a:pt x="1975" y="57077"/>
                </a:lnTo>
                <a:lnTo>
                  <a:pt x="2291" y="55631"/>
                </a:lnTo>
                <a:close/>
              </a:path>
              <a:path extrusionOk="0" h="120000" w="120000">
                <a:moveTo>
                  <a:pt x="22828" y="100386"/>
                </a:moveTo>
                <a:lnTo>
                  <a:pt x="22842" y="99322"/>
                </a:lnTo>
                <a:lnTo>
                  <a:pt x="22751" y="100129"/>
                </a:lnTo>
                <a:lnTo>
                  <a:pt x="22828" y="100386"/>
                </a:lnTo>
                <a:close/>
              </a:path>
              <a:path extrusionOk="0" h="120000" w="120000">
                <a:moveTo>
                  <a:pt x="24317" y="101628"/>
                </a:moveTo>
                <a:lnTo>
                  <a:pt x="24106" y="107117"/>
                </a:lnTo>
                <a:lnTo>
                  <a:pt x="24128" y="106959"/>
                </a:lnTo>
                <a:lnTo>
                  <a:pt x="24317" y="101628"/>
                </a:lnTo>
                <a:close/>
              </a:path>
              <a:path extrusionOk="0" h="120000" w="120000">
                <a:moveTo>
                  <a:pt x="24317" y="101628"/>
                </a:moveTo>
                <a:lnTo>
                  <a:pt x="24538" y="102517"/>
                </a:lnTo>
                <a:lnTo>
                  <a:pt x="24733" y="101692"/>
                </a:lnTo>
                <a:lnTo>
                  <a:pt x="24317" y="101628"/>
                </a:lnTo>
                <a:close/>
              </a:path>
              <a:path extrusionOk="0" h="120000" w="120000">
                <a:moveTo>
                  <a:pt x="22478" y="102270"/>
                </a:moveTo>
                <a:lnTo>
                  <a:pt x="22598" y="100090"/>
                </a:lnTo>
                <a:lnTo>
                  <a:pt x="22473" y="99728"/>
                </a:lnTo>
                <a:lnTo>
                  <a:pt x="22478" y="102270"/>
                </a:lnTo>
                <a:close/>
              </a:path>
              <a:path extrusionOk="0" h="120000" w="120000">
                <a:moveTo>
                  <a:pt x="20739" y="96728"/>
                </a:moveTo>
                <a:lnTo>
                  <a:pt x="20581" y="95771"/>
                </a:lnTo>
                <a:lnTo>
                  <a:pt x="20557" y="97858"/>
                </a:lnTo>
                <a:lnTo>
                  <a:pt x="20739" y="96728"/>
                </a:lnTo>
                <a:close/>
              </a:path>
              <a:path extrusionOk="0" h="120000" w="120000">
                <a:moveTo>
                  <a:pt x="16119" y="94287"/>
                </a:moveTo>
                <a:lnTo>
                  <a:pt x="16175" y="95192"/>
                </a:lnTo>
                <a:lnTo>
                  <a:pt x="16363" y="94736"/>
                </a:lnTo>
                <a:lnTo>
                  <a:pt x="16119" y="94287"/>
                </a:lnTo>
                <a:close/>
              </a:path>
              <a:path extrusionOk="0" h="120000" w="120000">
                <a:moveTo>
                  <a:pt x="13151" y="91304"/>
                </a:moveTo>
                <a:lnTo>
                  <a:pt x="13217" y="97216"/>
                </a:lnTo>
                <a:lnTo>
                  <a:pt x="13326" y="91961"/>
                </a:lnTo>
                <a:lnTo>
                  <a:pt x="13151" y="91304"/>
                </a:lnTo>
                <a:close/>
              </a:path>
              <a:path extrusionOk="0" h="120000" w="120000">
                <a:moveTo>
                  <a:pt x="12293" y="91931"/>
                </a:moveTo>
                <a:lnTo>
                  <a:pt x="12089" y="91087"/>
                </a:lnTo>
                <a:lnTo>
                  <a:pt x="12267" y="91824"/>
                </a:lnTo>
                <a:lnTo>
                  <a:pt x="12293" y="91931"/>
                </a:lnTo>
                <a:close/>
              </a:path>
              <a:path extrusionOk="0" h="120000" w="120000">
                <a:moveTo>
                  <a:pt x="10041" y="92852"/>
                </a:moveTo>
                <a:lnTo>
                  <a:pt x="9637" y="91180"/>
                </a:lnTo>
                <a:lnTo>
                  <a:pt x="9578" y="93122"/>
                </a:lnTo>
                <a:lnTo>
                  <a:pt x="10041" y="92852"/>
                </a:lnTo>
                <a:close/>
              </a:path>
              <a:path extrusionOk="0" h="120000" w="120000">
                <a:moveTo>
                  <a:pt x="11855" y="88139"/>
                </a:moveTo>
                <a:lnTo>
                  <a:pt x="11916" y="90806"/>
                </a:lnTo>
                <a:lnTo>
                  <a:pt x="11990" y="89581"/>
                </a:lnTo>
                <a:lnTo>
                  <a:pt x="11855" y="88139"/>
                </a:lnTo>
                <a:close/>
              </a:path>
              <a:path extrusionOk="0" h="120000" w="120000">
                <a:moveTo>
                  <a:pt x="7635" y="80421"/>
                </a:moveTo>
                <a:lnTo>
                  <a:pt x="7556" y="81483"/>
                </a:lnTo>
                <a:lnTo>
                  <a:pt x="7821" y="80561"/>
                </a:lnTo>
                <a:lnTo>
                  <a:pt x="7635" y="80421"/>
                </a:lnTo>
                <a:close/>
              </a:path>
              <a:path extrusionOk="0" h="120000" w="120000">
                <a:moveTo>
                  <a:pt x="18992" y="103507"/>
                </a:moveTo>
                <a:lnTo>
                  <a:pt x="18594" y="103612"/>
                </a:lnTo>
                <a:lnTo>
                  <a:pt x="18616" y="104439"/>
                </a:lnTo>
                <a:lnTo>
                  <a:pt x="18992" y="103507"/>
                </a:lnTo>
                <a:close/>
              </a:path>
              <a:path extrusionOk="0" h="120000" w="120000">
                <a:moveTo>
                  <a:pt x="27261" y="101981"/>
                </a:moveTo>
                <a:lnTo>
                  <a:pt x="26841" y="102167"/>
                </a:lnTo>
                <a:lnTo>
                  <a:pt x="26885" y="102991"/>
                </a:lnTo>
                <a:lnTo>
                  <a:pt x="27261" y="101981"/>
                </a:lnTo>
                <a:close/>
              </a:path>
              <a:path extrusionOk="0" h="120000" w="120000">
                <a:moveTo>
                  <a:pt x="8217" y="89016"/>
                </a:moveTo>
                <a:lnTo>
                  <a:pt x="7846" y="89337"/>
                </a:lnTo>
                <a:lnTo>
                  <a:pt x="8508" y="90526"/>
                </a:lnTo>
                <a:lnTo>
                  <a:pt x="8217" y="89016"/>
                </a:lnTo>
                <a:close/>
              </a:path>
              <a:path extrusionOk="0" h="120000" w="120000">
                <a:moveTo>
                  <a:pt x="19385" y="96434"/>
                </a:moveTo>
                <a:lnTo>
                  <a:pt x="19293" y="103314"/>
                </a:lnTo>
                <a:lnTo>
                  <a:pt x="19472" y="103169"/>
                </a:lnTo>
                <a:lnTo>
                  <a:pt x="19385" y="96434"/>
                </a:lnTo>
                <a:close/>
              </a:path>
              <a:path extrusionOk="0" h="120000" w="120000">
                <a:moveTo>
                  <a:pt x="26220" y="101309"/>
                </a:moveTo>
                <a:lnTo>
                  <a:pt x="26199" y="101050"/>
                </a:lnTo>
                <a:lnTo>
                  <a:pt x="26012" y="101071"/>
                </a:lnTo>
                <a:lnTo>
                  <a:pt x="26220" y="101309"/>
                </a:lnTo>
                <a:close/>
              </a:path>
              <a:path extrusionOk="0" h="120000" w="120000">
                <a:moveTo>
                  <a:pt x="21254" y="98064"/>
                </a:moveTo>
                <a:lnTo>
                  <a:pt x="21217" y="97790"/>
                </a:lnTo>
                <a:lnTo>
                  <a:pt x="21047" y="97805"/>
                </a:lnTo>
                <a:lnTo>
                  <a:pt x="21254" y="98064"/>
                </a:lnTo>
                <a:close/>
              </a:path>
              <a:path extrusionOk="0" h="120000" w="120000">
                <a:moveTo>
                  <a:pt x="24935" y="100632"/>
                </a:moveTo>
                <a:lnTo>
                  <a:pt x="24521" y="100773"/>
                </a:lnTo>
                <a:lnTo>
                  <a:pt x="24462" y="101293"/>
                </a:lnTo>
                <a:lnTo>
                  <a:pt x="24935" y="100632"/>
                </a:lnTo>
                <a:close/>
              </a:path>
              <a:path extrusionOk="0" h="120000" w="120000">
                <a:moveTo>
                  <a:pt x="15511" y="92919"/>
                </a:moveTo>
                <a:lnTo>
                  <a:pt x="15318" y="92448"/>
                </a:lnTo>
                <a:lnTo>
                  <a:pt x="15228" y="92619"/>
                </a:lnTo>
                <a:lnTo>
                  <a:pt x="15511" y="92919"/>
                </a:lnTo>
                <a:close/>
              </a:path>
              <a:path extrusionOk="0" h="120000" w="120000">
                <a:moveTo>
                  <a:pt x="13785" y="22221"/>
                </a:moveTo>
                <a:lnTo>
                  <a:pt x="14159" y="23236"/>
                </a:lnTo>
                <a:lnTo>
                  <a:pt x="14263" y="22555"/>
                </a:lnTo>
                <a:lnTo>
                  <a:pt x="13785" y="22221"/>
                </a:lnTo>
                <a:close/>
              </a:path>
              <a:path extrusionOk="0" h="120000" w="120000">
                <a:moveTo>
                  <a:pt x="8950" y="83806"/>
                </a:moveTo>
                <a:lnTo>
                  <a:pt x="9043" y="83342"/>
                </a:lnTo>
                <a:lnTo>
                  <a:pt x="8851" y="82497"/>
                </a:lnTo>
                <a:lnTo>
                  <a:pt x="8950" y="83806"/>
                </a:lnTo>
                <a:close/>
              </a:path>
              <a:path extrusionOk="0" h="120000" w="120000">
                <a:moveTo>
                  <a:pt x="9066" y="83987"/>
                </a:moveTo>
                <a:lnTo>
                  <a:pt x="8962" y="91153"/>
                </a:lnTo>
                <a:lnTo>
                  <a:pt x="9379" y="90938"/>
                </a:lnTo>
                <a:lnTo>
                  <a:pt x="9066" y="83987"/>
                </a:lnTo>
                <a:close/>
              </a:path>
              <a:path extrusionOk="0" h="120000" w="120000">
                <a:moveTo>
                  <a:pt x="18337" y="96562"/>
                </a:moveTo>
                <a:lnTo>
                  <a:pt x="18487" y="96348"/>
                </a:lnTo>
                <a:lnTo>
                  <a:pt x="18261" y="96394"/>
                </a:lnTo>
                <a:lnTo>
                  <a:pt x="18337" y="96562"/>
                </a:lnTo>
                <a:close/>
              </a:path>
              <a:path extrusionOk="0" h="120000" w="120000">
                <a:moveTo>
                  <a:pt x="39336" y="108896"/>
                </a:moveTo>
                <a:lnTo>
                  <a:pt x="39207" y="108652"/>
                </a:lnTo>
                <a:lnTo>
                  <a:pt x="39188" y="108878"/>
                </a:lnTo>
                <a:lnTo>
                  <a:pt x="39336" y="108896"/>
                </a:lnTo>
                <a:close/>
              </a:path>
              <a:path extrusionOk="0" h="120000" w="120000">
                <a:moveTo>
                  <a:pt x="38939" y="108615"/>
                </a:moveTo>
                <a:lnTo>
                  <a:pt x="38715" y="107999"/>
                </a:lnTo>
                <a:lnTo>
                  <a:pt x="38916" y="109568"/>
                </a:lnTo>
                <a:lnTo>
                  <a:pt x="38939" y="108615"/>
                </a:lnTo>
                <a:close/>
              </a:path>
              <a:path extrusionOk="0" h="120000" w="120000">
                <a:moveTo>
                  <a:pt x="41646" y="112105"/>
                </a:moveTo>
                <a:lnTo>
                  <a:pt x="41229" y="115144"/>
                </a:lnTo>
                <a:lnTo>
                  <a:pt x="41318" y="115852"/>
                </a:lnTo>
                <a:lnTo>
                  <a:pt x="41646" y="112105"/>
                </a:lnTo>
                <a:close/>
              </a:path>
              <a:path extrusionOk="0" h="120000" w="120000">
                <a:moveTo>
                  <a:pt x="40181" y="115135"/>
                </a:moveTo>
                <a:lnTo>
                  <a:pt x="39991" y="115786"/>
                </a:lnTo>
                <a:lnTo>
                  <a:pt x="40207" y="115769"/>
                </a:lnTo>
                <a:lnTo>
                  <a:pt x="40181" y="115135"/>
                </a:lnTo>
                <a:close/>
              </a:path>
              <a:path extrusionOk="0" h="120000" w="120000">
                <a:moveTo>
                  <a:pt x="37227" y="106343"/>
                </a:moveTo>
                <a:lnTo>
                  <a:pt x="36953" y="106803"/>
                </a:lnTo>
                <a:lnTo>
                  <a:pt x="36887" y="106916"/>
                </a:lnTo>
                <a:lnTo>
                  <a:pt x="37227" y="106343"/>
                </a:lnTo>
                <a:close/>
              </a:path>
              <a:path extrusionOk="0" h="120000" w="120000">
                <a:moveTo>
                  <a:pt x="42296" y="115671"/>
                </a:moveTo>
                <a:lnTo>
                  <a:pt x="42236" y="116561"/>
                </a:lnTo>
                <a:lnTo>
                  <a:pt x="42548" y="116513"/>
                </a:lnTo>
                <a:lnTo>
                  <a:pt x="42296" y="115671"/>
                </a:lnTo>
                <a:close/>
              </a:path>
              <a:path extrusionOk="0" h="120000" w="120000">
                <a:moveTo>
                  <a:pt x="44602" y="117283"/>
                </a:moveTo>
                <a:lnTo>
                  <a:pt x="44487" y="115535"/>
                </a:lnTo>
                <a:lnTo>
                  <a:pt x="44481" y="115959"/>
                </a:lnTo>
                <a:lnTo>
                  <a:pt x="44602" y="117283"/>
                </a:lnTo>
                <a:close/>
              </a:path>
              <a:path extrusionOk="0" h="120000" w="120000">
                <a:moveTo>
                  <a:pt x="44247" y="109371"/>
                </a:moveTo>
                <a:lnTo>
                  <a:pt x="44487" y="115535"/>
                </a:lnTo>
                <a:lnTo>
                  <a:pt x="44647" y="109829"/>
                </a:lnTo>
                <a:lnTo>
                  <a:pt x="44247" y="109371"/>
                </a:lnTo>
                <a:close/>
              </a:path>
              <a:path extrusionOk="0" h="120000" w="120000">
                <a:moveTo>
                  <a:pt x="36009" y="113115"/>
                </a:moveTo>
                <a:lnTo>
                  <a:pt x="35988" y="113079"/>
                </a:lnTo>
                <a:lnTo>
                  <a:pt x="35926" y="113137"/>
                </a:lnTo>
                <a:lnTo>
                  <a:pt x="36009" y="113115"/>
                </a:lnTo>
                <a:close/>
              </a:path>
              <a:path extrusionOk="0" h="120000" w="120000">
                <a:moveTo>
                  <a:pt x="29045" y="104471"/>
                </a:moveTo>
                <a:lnTo>
                  <a:pt x="29059" y="109282"/>
                </a:lnTo>
                <a:lnTo>
                  <a:pt x="29181" y="104212"/>
                </a:lnTo>
                <a:lnTo>
                  <a:pt x="29045" y="104471"/>
                </a:lnTo>
                <a:close/>
              </a:path>
              <a:path extrusionOk="0" h="120000" w="120000">
                <a:moveTo>
                  <a:pt x="28500" y="103482"/>
                </a:moveTo>
                <a:lnTo>
                  <a:pt x="28331" y="103049"/>
                </a:lnTo>
                <a:lnTo>
                  <a:pt x="28312" y="103246"/>
                </a:lnTo>
                <a:lnTo>
                  <a:pt x="28500" y="103482"/>
                </a:lnTo>
                <a:close/>
              </a:path>
              <a:path extrusionOk="0" h="120000" w="120000">
                <a:moveTo>
                  <a:pt x="30642" y="105134"/>
                </a:moveTo>
                <a:lnTo>
                  <a:pt x="30951" y="105318"/>
                </a:lnTo>
                <a:lnTo>
                  <a:pt x="31003" y="104656"/>
                </a:lnTo>
                <a:lnTo>
                  <a:pt x="30642" y="105134"/>
                </a:lnTo>
                <a:close/>
              </a:path>
              <a:path extrusionOk="0" h="120000" w="120000">
                <a:moveTo>
                  <a:pt x="29359" y="103481"/>
                </a:moveTo>
                <a:lnTo>
                  <a:pt x="29213" y="102871"/>
                </a:lnTo>
                <a:lnTo>
                  <a:pt x="29177" y="103258"/>
                </a:lnTo>
                <a:lnTo>
                  <a:pt x="29359" y="103481"/>
                </a:lnTo>
                <a:close/>
              </a:path>
              <a:path extrusionOk="0" h="120000" w="120000">
                <a:moveTo>
                  <a:pt x="41540" y="108138"/>
                </a:moveTo>
                <a:lnTo>
                  <a:pt x="41315" y="108281"/>
                </a:lnTo>
                <a:lnTo>
                  <a:pt x="41497" y="108588"/>
                </a:lnTo>
                <a:lnTo>
                  <a:pt x="41540" y="108138"/>
                </a:lnTo>
                <a:close/>
              </a:path>
              <a:path extrusionOk="0" h="120000" w="120000">
                <a:moveTo>
                  <a:pt x="26704" y="107499"/>
                </a:moveTo>
                <a:lnTo>
                  <a:pt x="26792" y="105606"/>
                </a:lnTo>
                <a:lnTo>
                  <a:pt x="26789" y="105341"/>
                </a:lnTo>
                <a:lnTo>
                  <a:pt x="26704" y="107499"/>
                </a:lnTo>
                <a:close/>
              </a:path>
              <a:path extrusionOk="0" h="120000" w="120000">
                <a:moveTo>
                  <a:pt x="26820" y="109342"/>
                </a:moveTo>
                <a:lnTo>
                  <a:pt x="26690" y="108016"/>
                </a:lnTo>
                <a:lnTo>
                  <a:pt x="26644" y="108578"/>
                </a:lnTo>
                <a:lnTo>
                  <a:pt x="26820" y="109342"/>
                </a:lnTo>
                <a:close/>
              </a:path>
              <a:path extrusionOk="0" h="120000" w="120000">
                <a:moveTo>
                  <a:pt x="27052" y="106955"/>
                </a:moveTo>
                <a:lnTo>
                  <a:pt x="26820" y="109342"/>
                </a:lnTo>
                <a:lnTo>
                  <a:pt x="27293" y="109169"/>
                </a:lnTo>
                <a:lnTo>
                  <a:pt x="27052" y="106955"/>
                </a:lnTo>
                <a:close/>
              </a:path>
              <a:path extrusionOk="0" h="120000" w="120000">
                <a:moveTo>
                  <a:pt x="27883" y="103862"/>
                </a:moveTo>
                <a:lnTo>
                  <a:pt x="27817" y="108779"/>
                </a:lnTo>
                <a:lnTo>
                  <a:pt x="28150" y="108893"/>
                </a:lnTo>
                <a:lnTo>
                  <a:pt x="27883" y="103862"/>
                </a:lnTo>
                <a:close/>
              </a:path>
              <a:path extrusionOk="0" h="120000" w="120000">
                <a:moveTo>
                  <a:pt x="26834" y="104439"/>
                </a:moveTo>
                <a:lnTo>
                  <a:pt x="27098" y="102781"/>
                </a:lnTo>
                <a:lnTo>
                  <a:pt x="26832" y="103645"/>
                </a:lnTo>
                <a:lnTo>
                  <a:pt x="26834" y="104439"/>
                </a:lnTo>
                <a:close/>
              </a:path>
              <a:path extrusionOk="0" h="120000" w="120000">
                <a:moveTo>
                  <a:pt x="46365" y="109707"/>
                </a:moveTo>
                <a:lnTo>
                  <a:pt x="46166" y="108698"/>
                </a:lnTo>
                <a:lnTo>
                  <a:pt x="45972" y="109173"/>
                </a:lnTo>
                <a:lnTo>
                  <a:pt x="46365" y="109707"/>
                </a:lnTo>
                <a:close/>
              </a:path>
              <a:path extrusionOk="0" h="120000" w="120000">
                <a:moveTo>
                  <a:pt x="46662" y="8546"/>
                </a:moveTo>
                <a:lnTo>
                  <a:pt x="46572" y="8386"/>
                </a:lnTo>
                <a:lnTo>
                  <a:pt x="46555" y="8583"/>
                </a:lnTo>
                <a:lnTo>
                  <a:pt x="46662" y="8546"/>
                </a:lnTo>
                <a:close/>
              </a:path>
              <a:path extrusionOk="0" h="120000" w="120000">
                <a:moveTo>
                  <a:pt x="47665" y="9692"/>
                </a:moveTo>
                <a:lnTo>
                  <a:pt x="47581" y="10228"/>
                </a:lnTo>
                <a:lnTo>
                  <a:pt x="47741" y="10009"/>
                </a:lnTo>
                <a:lnTo>
                  <a:pt x="47665" y="9692"/>
                </a:lnTo>
                <a:close/>
              </a:path>
              <a:path extrusionOk="0" h="120000" w="120000">
                <a:moveTo>
                  <a:pt x="47222" y="3274"/>
                </a:moveTo>
                <a:lnTo>
                  <a:pt x="47261" y="10352"/>
                </a:lnTo>
                <a:lnTo>
                  <a:pt x="47300" y="3583"/>
                </a:lnTo>
                <a:lnTo>
                  <a:pt x="47222" y="3274"/>
                </a:lnTo>
                <a:close/>
              </a:path>
              <a:path extrusionOk="0" h="120000" w="120000">
                <a:moveTo>
                  <a:pt x="46428" y="8261"/>
                </a:moveTo>
                <a:lnTo>
                  <a:pt x="46337" y="3317"/>
                </a:lnTo>
                <a:lnTo>
                  <a:pt x="46210" y="8195"/>
                </a:lnTo>
                <a:lnTo>
                  <a:pt x="46428" y="8261"/>
                </a:lnTo>
                <a:close/>
              </a:path>
              <a:path extrusionOk="0" h="120000" w="120000">
                <a:moveTo>
                  <a:pt x="46304" y="9164"/>
                </a:moveTo>
                <a:lnTo>
                  <a:pt x="46244" y="8926"/>
                </a:lnTo>
                <a:lnTo>
                  <a:pt x="46235" y="9235"/>
                </a:lnTo>
                <a:lnTo>
                  <a:pt x="46304" y="9164"/>
                </a:lnTo>
                <a:close/>
              </a:path>
              <a:path extrusionOk="0" h="120000" w="120000">
                <a:moveTo>
                  <a:pt x="51583" y="110856"/>
                </a:moveTo>
                <a:lnTo>
                  <a:pt x="51378" y="109872"/>
                </a:lnTo>
                <a:lnTo>
                  <a:pt x="51180" y="110357"/>
                </a:lnTo>
                <a:lnTo>
                  <a:pt x="51583" y="110856"/>
                </a:lnTo>
                <a:close/>
              </a:path>
              <a:path extrusionOk="0" h="120000" w="120000">
                <a:moveTo>
                  <a:pt x="46712" y="111243"/>
                </a:moveTo>
                <a:lnTo>
                  <a:pt x="47048" y="117412"/>
                </a:lnTo>
                <a:lnTo>
                  <a:pt x="46863" y="111626"/>
                </a:lnTo>
                <a:lnTo>
                  <a:pt x="46712" y="111243"/>
                </a:lnTo>
                <a:close/>
              </a:path>
              <a:path extrusionOk="0" h="120000" w="120000">
                <a:moveTo>
                  <a:pt x="54030" y="113792"/>
                </a:moveTo>
                <a:lnTo>
                  <a:pt x="53935" y="113136"/>
                </a:lnTo>
                <a:lnTo>
                  <a:pt x="53708" y="113504"/>
                </a:lnTo>
                <a:lnTo>
                  <a:pt x="54030" y="113792"/>
                </a:lnTo>
                <a:close/>
              </a:path>
              <a:path extrusionOk="0" h="120000" w="120000">
                <a:moveTo>
                  <a:pt x="53341" y="113881"/>
                </a:moveTo>
                <a:lnTo>
                  <a:pt x="53511" y="112556"/>
                </a:lnTo>
                <a:lnTo>
                  <a:pt x="53187" y="112662"/>
                </a:lnTo>
                <a:lnTo>
                  <a:pt x="53341" y="113881"/>
                </a:lnTo>
                <a:close/>
              </a:path>
              <a:path extrusionOk="0" h="120000" w="120000">
                <a:moveTo>
                  <a:pt x="53649" y="110910"/>
                </a:moveTo>
                <a:lnTo>
                  <a:pt x="53935" y="113136"/>
                </a:lnTo>
                <a:lnTo>
                  <a:pt x="53837" y="110334"/>
                </a:lnTo>
                <a:lnTo>
                  <a:pt x="53649" y="110910"/>
                </a:lnTo>
                <a:close/>
              </a:path>
              <a:path extrusionOk="0" h="120000" w="120000">
                <a:moveTo>
                  <a:pt x="49557" y="117872"/>
                </a:moveTo>
                <a:lnTo>
                  <a:pt x="48932" y="118449"/>
                </a:lnTo>
                <a:lnTo>
                  <a:pt x="49533" y="118330"/>
                </a:lnTo>
                <a:lnTo>
                  <a:pt x="49557" y="117872"/>
                </a:lnTo>
                <a:close/>
              </a:path>
              <a:path extrusionOk="0" h="120000" w="120000">
                <a:moveTo>
                  <a:pt x="50640" y="2912"/>
                </a:moveTo>
                <a:lnTo>
                  <a:pt x="50671" y="3158"/>
                </a:lnTo>
                <a:lnTo>
                  <a:pt x="50935" y="3766"/>
                </a:lnTo>
                <a:lnTo>
                  <a:pt x="50640" y="2912"/>
                </a:lnTo>
                <a:close/>
              </a:path>
              <a:path extrusionOk="0" h="120000" w="120000">
                <a:moveTo>
                  <a:pt x="49725" y="2462"/>
                </a:moveTo>
                <a:lnTo>
                  <a:pt x="49640" y="2532"/>
                </a:lnTo>
                <a:lnTo>
                  <a:pt x="49664" y="2555"/>
                </a:lnTo>
                <a:lnTo>
                  <a:pt x="49725" y="2462"/>
                </a:lnTo>
                <a:close/>
              </a:path>
              <a:path extrusionOk="0" h="120000" w="120000">
                <a:moveTo>
                  <a:pt x="58265" y="119230"/>
                </a:moveTo>
                <a:lnTo>
                  <a:pt x="57884" y="118562"/>
                </a:lnTo>
                <a:lnTo>
                  <a:pt x="58064" y="120000"/>
                </a:lnTo>
                <a:lnTo>
                  <a:pt x="58265" y="119230"/>
                </a:lnTo>
                <a:close/>
              </a:path>
              <a:path extrusionOk="0" h="120000" w="120000">
                <a:moveTo>
                  <a:pt x="54646" y="110403"/>
                </a:moveTo>
                <a:lnTo>
                  <a:pt x="54380" y="110690"/>
                </a:lnTo>
                <a:lnTo>
                  <a:pt x="54449" y="110924"/>
                </a:lnTo>
                <a:lnTo>
                  <a:pt x="54646" y="110403"/>
                </a:lnTo>
                <a:close/>
              </a:path>
              <a:path extrusionOk="0" h="120000" w="120000">
                <a:moveTo>
                  <a:pt x="48719" y="117792"/>
                </a:moveTo>
                <a:lnTo>
                  <a:pt x="48716" y="116631"/>
                </a:lnTo>
                <a:lnTo>
                  <a:pt x="48695" y="116957"/>
                </a:lnTo>
                <a:lnTo>
                  <a:pt x="48719" y="117792"/>
                </a:lnTo>
                <a:close/>
              </a:path>
              <a:path extrusionOk="0" h="120000" w="120000">
                <a:moveTo>
                  <a:pt x="49091" y="115935"/>
                </a:moveTo>
                <a:lnTo>
                  <a:pt x="49303" y="115143"/>
                </a:lnTo>
                <a:lnTo>
                  <a:pt x="49072" y="115584"/>
                </a:lnTo>
                <a:lnTo>
                  <a:pt x="49091" y="115935"/>
                </a:lnTo>
                <a:close/>
              </a:path>
              <a:path extrusionOk="0" h="120000" w="120000">
                <a:moveTo>
                  <a:pt x="52369" y="117324"/>
                </a:moveTo>
                <a:lnTo>
                  <a:pt x="52520" y="118068"/>
                </a:lnTo>
                <a:lnTo>
                  <a:pt x="52644" y="117690"/>
                </a:lnTo>
                <a:lnTo>
                  <a:pt x="52369" y="117324"/>
                </a:lnTo>
                <a:close/>
              </a:path>
              <a:path extrusionOk="0" h="120000" w="120000">
                <a:moveTo>
                  <a:pt x="53065" y="117777"/>
                </a:moveTo>
                <a:lnTo>
                  <a:pt x="52751" y="118103"/>
                </a:lnTo>
                <a:lnTo>
                  <a:pt x="52985" y="118504"/>
                </a:lnTo>
                <a:lnTo>
                  <a:pt x="53065" y="117777"/>
                </a:lnTo>
                <a:close/>
              </a:path>
              <a:path extrusionOk="0" h="120000" w="120000">
                <a:moveTo>
                  <a:pt x="55286" y="110574"/>
                </a:moveTo>
                <a:lnTo>
                  <a:pt x="55120" y="111083"/>
                </a:lnTo>
                <a:lnTo>
                  <a:pt x="55248" y="111562"/>
                </a:lnTo>
                <a:lnTo>
                  <a:pt x="55286" y="110574"/>
                </a:lnTo>
                <a:close/>
              </a:path>
              <a:path extrusionOk="0" h="120000" w="120000">
                <a:moveTo>
                  <a:pt x="55804" y="112920"/>
                </a:moveTo>
                <a:lnTo>
                  <a:pt x="55778" y="111927"/>
                </a:lnTo>
                <a:lnTo>
                  <a:pt x="55786" y="113067"/>
                </a:lnTo>
                <a:lnTo>
                  <a:pt x="55804" y="112920"/>
                </a:lnTo>
                <a:close/>
              </a:path>
              <a:path extrusionOk="0" h="120000" w="120000">
                <a:moveTo>
                  <a:pt x="54427" y="111439"/>
                </a:moveTo>
                <a:lnTo>
                  <a:pt x="54689" y="112827"/>
                </a:lnTo>
                <a:lnTo>
                  <a:pt x="54847" y="111059"/>
                </a:lnTo>
                <a:lnTo>
                  <a:pt x="54427" y="111439"/>
                </a:lnTo>
                <a:close/>
              </a:path>
              <a:path extrusionOk="0" h="120000" w="120000">
                <a:moveTo>
                  <a:pt x="59352" y="111131"/>
                </a:moveTo>
                <a:lnTo>
                  <a:pt x="59572" y="118081"/>
                </a:lnTo>
                <a:lnTo>
                  <a:pt x="59532" y="110866"/>
                </a:lnTo>
                <a:lnTo>
                  <a:pt x="59352" y="111131"/>
                </a:lnTo>
                <a:close/>
              </a:path>
              <a:path extrusionOk="0" h="120000" w="120000">
                <a:moveTo>
                  <a:pt x="57978" y="111071"/>
                </a:moveTo>
                <a:lnTo>
                  <a:pt x="58065" y="111691"/>
                </a:lnTo>
                <a:lnTo>
                  <a:pt x="58079" y="111032"/>
                </a:lnTo>
                <a:lnTo>
                  <a:pt x="57978" y="111071"/>
                </a:lnTo>
                <a:close/>
              </a:path>
              <a:path extrusionOk="0" h="120000" w="120000">
                <a:moveTo>
                  <a:pt x="47934" y="109521"/>
                </a:moveTo>
                <a:lnTo>
                  <a:pt x="47647" y="109519"/>
                </a:lnTo>
                <a:lnTo>
                  <a:pt x="47879" y="109716"/>
                </a:lnTo>
                <a:lnTo>
                  <a:pt x="47934" y="109521"/>
                </a:lnTo>
                <a:close/>
              </a:path>
              <a:path extrusionOk="0" h="120000" w="120000">
                <a:moveTo>
                  <a:pt x="52084" y="119132"/>
                </a:moveTo>
                <a:lnTo>
                  <a:pt x="52046" y="118879"/>
                </a:lnTo>
                <a:lnTo>
                  <a:pt x="51867" y="119016"/>
                </a:lnTo>
                <a:lnTo>
                  <a:pt x="52084" y="119132"/>
                </a:lnTo>
                <a:close/>
              </a:path>
              <a:path extrusionOk="0" h="120000" w="120000">
                <a:moveTo>
                  <a:pt x="52073" y="110510"/>
                </a:moveTo>
                <a:lnTo>
                  <a:pt x="52028" y="110262"/>
                </a:lnTo>
                <a:lnTo>
                  <a:pt x="51857" y="110405"/>
                </a:lnTo>
                <a:lnTo>
                  <a:pt x="52073" y="110510"/>
                </a:lnTo>
                <a:close/>
              </a:path>
              <a:path extrusionOk="0" h="120000" w="120000">
                <a:moveTo>
                  <a:pt x="50568" y="112069"/>
                </a:moveTo>
                <a:lnTo>
                  <a:pt x="50363" y="111879"/>
                </a:lnTo>
                <a:lnTo>
                  <a:pt x="50323" y="112177"/>
                </a:lnTo>
                <a:lnTo>
                  <a:pt x="50568" y="112069"/>
                </a:lnTo>
                <a:close/>
              </a:path>
              <a:path extrusionOk="0" h="120000" w="120000">
                <a:moveTo>
                  <a:pt x="60330" y="111675"/>
                </a:moveTo>
                <a:lnTo>
                  <a:pt x="60061" y="111720"/>
                </a:lnTo>
                <a:lnTo>
                  <a:pt x="60233" y="112098"/>
                </a:lnTo>
                <a:lnTo>
                  <a:pt x="60330" y="111675"/>
                </a:lnTo>
                <a:close/>
              </a:path>
              <a:path extrusionOk="0" h="120000" w="120000">
                <a:moveTo>
                  <a:pt x="65595" y="110961"/>
                </a:moveTo>
                <a:lnTo>
                  <a:pt x="65202" y="110190"/>
                </a:lnTo>
                <a:lnTo>
                  <a:pt x="65368" y="111829"/>
                </a:lnTo>
                <a:lnTo>
                  <a:pt x="65595" y="110961"/>
                </a:lnTo>
                <a:close/>
              </a:path>
              <a:path extrusionOk="0" h="120000" w="120000">
                <a:moveTo>
                  <a:pt x="62956" y="118563"/>
                </a:moveTo>
                <a:lnTo>
                  <a:pt x="62955" y="117710"/>
                </a:lnTo>
                <a:lnTo>
                  <a:pt x="62818" y="118348"/>
                </a:lnTo>
                <a:lnTo>
                  <a:pt x="62956" y="118563"/>
                </a:lnTo>
                <a:close/>
              </a:path>
              <a:path extrusionOk="0" h="120000" w="120000">
                <a:moveTo>
                  <a:pt x="63515" y="113434"/>
                </a:moveTo>
                <a:lnTo>
                  <a:pt x="63544" y="118062"/>
                </a:lnTo>
                <a:lnTo>
                  <a:pt x="63792" y="113315"/>
                </a:lnTo>
                <a:lnTo>
                  <a:pt x="63515" y="113434"/>
                </a:lnTo>
                <a:close/>
              </a:path>
              <a:path extrusionOk="0" h="120000" w="120000">
                <a:moveTo>
                  <a:pt x="62861" y="113334"/>
                </a:moveTo>
                <a:lnTo>
                  <a:pt x="63012" y="116544"/>
                </a:lnTo>
                <a:lnTo>
                  <a:pt x="62908" y="113549"/>
                </a:lnTo>
                <a:lnTo>
                  <a:pt x="62861" y="113334"/>
                </a:lnTo>
                <a:close/>
              </a:path>
              <a:path extrusionOk="0" h="120000" w="120000">
                <a:moveTo>
                  <a:pt x="45280" y="2945"/>
                </a:moveTo>
                <a:lnTo>
                  <a:pt x="45418" y="2239"/>
                </a:lnTo>
                <a:lnTo>
                  <a:pt x="45215" y="2382"/>
                </a:lnTo>
                <a:lnTo>
                  <a:pt x="45280" y="2945"/>
                </a:lnTo>
                <a:close/>
              </a:path>
              <a:path extrusionOk="0" h="120000" w="120000">
                <a:moveTo>
                  <a:pt x="76754" y="108431"/>
                </a:moveTo>
                <a:lnTo>
                  <a:pt x="76501" y="109069"/>
                </a:lnTo>
                <a:lnTo>
                  <a:pt x="76440" y="109226"/>
                </a:lnTo>
                <a:lnTo>
                  <a:pt x="76754" y="108431"/>
                </a:lnTo>
                <a:close/>
              </a:path>
              <a:path extrusionOk="0" h="120000" w="120000">
                <a:moveTo>
                  <a:pt x="75121" y="115899"/>
                </a:moveTo>
                <a:lnTo>
                  <a:pt x="75256" y="117008"/>
                </a:lnTo>
                <a:lnTo>
                  <a:pt x="75590" y="116527"/>
                </a:lnTo>
                <a:lnTo>
                  <a:pt x="75121" y="115899"/>
                </a:lnTo>
                <a:close/>
              </a:path>
              <a:path extrusionOk="0" h="120000" w="120000">
                <a:moveTo>
                  <a:pt x="74844" y="115397"/>
                </a:moveTo>
                <a:lnTo>
                  <a:pt x="74575" y="114797"/>
                </a:lnTo>
                <a:lnTo>
                  <a:pt x="74872" y="115624"/>
                </a:lnTo>
                <a:lnTo>
                  <a:pt x="74844" y="115397"/>
                </a:lnTo>
                <a:close/>
              </a:path>
              <a:path extrusionOk="0" h="120000" w="120000">
                <a:moveTo>
                  <a:pt x="78986" y="109527"/>
                </a:moveTo>
                <a:lnTo>
                  <a:pt x="78860" y="109360"/>
                </a:lnTo>
                <a:lnTo>
                  <a:pt x="78850" y="109596"/>
                </a:lnTo>
                <a:lnTo>
                  <a:pt x="78986" y="109527"/>
                </a:lnTo>
                <a:close/>
              </a:path>
              <a:path extrusionOk="0" h="120000" w="120000">
                <a:moveTo>
                  <a:pt x="78611" y="109038"/>
                </a:moveTo>
                <a:lnTo>
                  <a:pt x="78577" y="107823"/>
                </a:lnTo>
                <a:lnTo>
                  <a:pt x="78588" y="109496"/>
                </a:lnTo>
                <a:lnTo>
                  <a:pt x="78611" y="109038"/>
                </a:lnTo>
                <a:close/>
              </a:path>
              <a:path extrusionOk="0" h="120000" w="120000">
                <a:moveTo>
                  <a:pt x="78850" y="109596"/>
                </a:moveTo>
                <a:lnTo>
                  <a:pt x="78754" y="109644"/>
                </a:lnTo>
                <a:lnTo>
                  <a:pt x="78841" y="109808"/>
                </a:lnTo>
                <a:lnTo>
                  <a:pt x="78850" y="109596"/>
                </a:lnTo>
                <a:close/>
              </a:path>
              <a:path extrusionOk="0" h="120000" w="120000">
                <a:moveTo>
                  <a:pt x="82499" y="114883"/>
                </a:moveTo>
                <a:lnTo>
                  <a:pt x="82227" y="114202"/>
                </a:lnTo>
                <a:lnTo>
                  <a:pt x="82170" y="115128"/>
                </a:lnTo>
                <a:lnTo>
                  <a:pt x="82499" y="114883"/>
                </a:lnTo>
                <a:close/>
              </a:path>
              <a:path extrusionOk="0" h="120000" w="120000">
                <a:moveTo>
                  <a:pt x="83764" y="114137"/>
                </a:moveTo>
                <a:lnTo>
                  <a:pt x="83735" y="113506"/>
                </a:lnTo>
                <a:lnTo>
                  <a:pt x="83719" y="114364"/>
                </a:lnTo>
                <a:lnTo>
                  <a:pt x="83764" y="114137"/>
                </a:lnTo>
                <a:close/>
              </a:path>
              <a:path extrusionOk="0" h="120000" w="120000">
                <a:moveTo>
                  <a:pt x="83525" y="107694"/>
                </a:moveTo>
                <a:lnTo>
                  <a:pt x="83719" y="114364"/>
                </a:lnTo>
                <a:lnTo>
                  <a:pt x="83667" y="108366"/>
                </a:lnTo>
                <a:lnTo>
                  <a:pt x="83525" y="107694"/>
                </a:lnTo>
                <a:close/>
              </a:path>
              <a:path extrusionOk="0" h="120000" w="120000">
                <a:moveTo>
                  <a:pt x="80544" y="107791"/>
                </a:moveTo>
                <a:lnTo>
                  <a:pt x="80856" y="115209"/>
                </a:lnTo>
                <a:lnTo>
                  <a:pt x="80713" y="107971"/>
                </a:lnTo>
                <a:lnTo>
                  <a:pt x="80544" y="107791"/>
                </a:lnTo>
                <a:close/>
              </a:path>
              <a:path extrusionOk="0" h="120000" w="120000">
                <a:moveTo>
                  <a:pt x="80136" y="115180"/>
                </a:moveTo>
                <a:lnTo>
                  <a:pt x="79992" y="115846"/>
                </a:lnTo>
                <a:lnTo>
                  <a:pt x="80200" y="115684"/>
                </a:lnTo>
                <a:lnTo>
                  <a:pt x="80136" y="115180"/>
                </a:lnTo>
                <a:close/>
              </a:path>
              <a:path extrusionOk="0" h="120000" w="120000">
                <a:moveTo>
                  <a:pt x="78237" y="114950"/>
                </a:moveTo>
                <a:lnTo>
                  <a:pt x="78211" y="115859"/>
                </a:lnTo>
                <a:lnTo>
                  <a:pt x="78427" y="114866"/>
                </a:lnTo>
                <a:lnTo>
                  <a:pt x="78237" y="114950"/>
                </a:lnTo>
                <a:close/>
              </a:path>
              <a:path extrusionOk="0" h="120000" w="120000">
                <a:moveTo>
                  <a:pt x="68254" y="111085"/>
                </a:moveTo>
                <a:lnTo>
                  <a:pt x="68101" y="110649"/>
                </a:lnTo>
                <a:lnTo>
                  <a:pt x="68088" y="111021"/>
                </a:lnTo>
                <a:lnTo>
                  <a:pt x="68254" y="111085"/>
                </a:lnTo>
                <a:close/>
              </a:path>
              <a:path extrusionOk="0" h="120000" w="120000">
                <a:moveTo>
                  <a:pt x="66513" y="112286"/>
                </a:moveTo>
                <a:lnTo>
                  <a:pt x="66940" y="117397"/>
                </a:lnTo>
                <a:lnTo>
                  <a:pt x="66625" y="112525"/>
                </a:lnTo>
                <a:lnTo>
                  <a:pt x="66513" y="112286"/>
                </a:lnTo>
                <a:close/>
              </a:path>
              <a:path extrusionOk="0" h="120000" w="120000">
                <a:moveTo>
                  <a:pt x="81124" y="107295"/>
                </a:moveTo>
                <a:lnTo>
                  <a:pt x="80916" y="107604"/>
                </a:lnTo>
                <a:lnTo>
                  <a:pt x="81112" y="107719"/>
                </a:lnTo>
                <a:lnTo>
                  <a:pt x="81124" y="107295"/>
                </a:lnTo>
                <a:close/>
              </a:path>
              <a:path extrusionOk="0" h="120000" w="120000">
                <a:moveTo>
                  <a:pt x="75056" y="109997"/>
                </a:moveTo>
                <a:lnTo>
                  <a:pt x="74686" y="110209"/>
                </a:lnTo>
                <a:lnTo>
                  <a:pt x="74957" y="110199"/>
                </a:lnTo>
                <a:lnTo>
                  <a:pt x="75056" y="109997"/>
                </a:lnTo>
                <a:close/>
              </a:path>
              <a:path extrusionOk="0" h="120000" w="120000">
                <a:moveTo>
                  <a:pt x="65613" y="117505"/>
                </a:moveTo>
                <a:lnTo>
                  <a:pt x="65575" y="115113"/>
                </a:lnTo>
                <a:lnTo>
                  <a:pt x="65399" y="116353"/>
                </a:lnTo>
                <a:lnTo>
                  <a:pt x="65613" y="117505"/>
                </a:lnTo>
                <a:close/>
              </a:path>
              <a:path extrusionOk="0" h="120000" w="120000">
                <a:moveTo>
                  <a:pt x="67291" y="118604"/>
                </a:moveTo>
                <a:lnTo>
                  <a:pt x="67077" y="117850"/>
                </a:lnTo>
                <a:lnTo>
                  <a:pt x="67044" y="118419"/>
                </a:lnTo>
                <a:lnTo>
                  <a:pt x="67291" y="118604"/>
                </a:lnTo>
                <a:close/>
              </a:path>
              <a:path extrusionOk="0" h="120000" w="120000">
                <a:moveTo>
                  <a:pt x="85780" y="105657"/>
                </a:moveTo>
                <a:lnTo>
                  <a:pt x="85545" y="104795"/>
                </a:lnTo>
                <a:lnTo>
                  <a:pt x="85387" y="105389"/>
                </a:lnTo>
                <a:lnTo>
                  <a:pt x="85780" y="105657"/>
                </a:lnTo>
                <a:close/>
              </a:path>
              <a:path extrusionOk="0" h="120000" w="120000">
                <a:moveTo>
                  <a:pt x="90550" y="103402"/>
                </a:moveTo>
                <a:lnTo>
                  <a:pt x="90319" y="102567"/>
                </a:lnTo>
                <a:lnTo>
                  <a:pt x="90168" y="103172"/>
                </a:lnTo>
                <a:lnTo>
                  <a:pt x="90550" y="103402"/>
                </a:lnTo>
                <a:close/>
              </a:path>
              <a:path extrusionOk="0" h="120000" w="120000">
                <a:moveTo>
                  <a:pt x="89102" y="112072"/>
                </a:moveTo>
                <a:lnTo>
                  <a:pt x="89101" y="111606"/>
                </a:lnTo>
                <a:lnTo>
                  <a:pt x="88567" y="112578"/>
                </a:lnTo>
                <a:lnTo>
                  <a:pt x="89102" y="112072"/>
                </a:lnTo>
                <a:close/>
              </a:path>
              <a:path extrusionOk="0" h="120000" w="120000">
                <a:moveTo>
                  <a:pt x="90055" y="16336"/>
                </a:moveTo>
                <a:lnTo>
                  <a:pt x="90198" y="14345"/>
                </a:lnTo>
                <a:lnTo>
                  <a:pt x="89939" y="15554"/>
                </a:lnTo>
                <a:lnTo>
                  <a:pt x="90055" y="16336"/>
                </a:lnTo>
                <a:close/>
              </a:path>
              <a:path extrusionOk="0" h="120000" w="120000">
                <a:moveTo>
                  <a:pt x="90590" y="8586"/>
                </a:moveTo>
                <a:lnTo>
                  <a:pt x="90636" y="16777"/>
                </a:lnTo>
                <a:lnTo>
                  <a:pt x="90699" y="14796"/>
                </a:lnTo>
                <a:lnTo>
                  <a:pt x="90590" y="8586"/>
                </a:lnTo>
                <a:close/>
              </a:path>
              <a:path extrusionOk="0" h="120000" w="120000">
                <a:moveTo>
                  <a:pt x="90401" y="8838"/>
                </a:moveTo>
                <a:lnTo>
                  <a:pt x="90358" y="15634"/>
                </a:lnTo>
                <a:lnTo>
                  <a:pt x="90481" y="15932"/>
                </a:lnTo>
                <a:lnTo>
                  <a:pt x="90401" y="8838"/>
                </a:lnTo>
                <a:close/>
              </a:path>
              <a:path extrusionOk="0" h="120000" w="120000">
                <a:moveTo>
                  <a:pt x="89214" y="8824"/>
                </a:moveTo>
                <a:lnTo>
                  <a:pt x="89134" y="8838"/>
                </a:lnTo>
                <a:lnTo>
                  <a:pt x="89155" y="8877"/>
                </a:lnTo>
                <a:lnTo>
                  <a:pt x="89214" y="8824"/>
                </a:lnTo>
                <a:close/>
              </a:path>
              <a:path extrusionOk="0" h="120000" w="120000">
                <a:moveTo>
                  <a:pt x="96700" y="107311"/>
                </a:moveTo>
                <a:lnTo>
                  <a:pt x="96347" y="106904"/>
                </a:lnTo>
                <a:lnTo>
                  <a:pt x="96576" y="108194"/>
                </a:lnTo>
                <a:lnTo>
                  <a:pt x="96700" y="107311"/>
                </a:lnTo>
                <a:close/>
              </a:path>
              <a:path extrusionOk="0" h="120000" w="120000">
                <a:moveTo>
                  <a:pt x="93180" y="100989"/>
                </a:moveTo>
                <a:lnTo>
                  <a:pt x="92960" y="101515"/>
                </a:lnTo>
                <a:lnTo>
                  <a:pt x="93098" y="101389"/>
                </a:lnTo>
                <a:lnTo>
                  <a:pt x="93180" y="100989"/>
                </a:lnTo>
                <a:close/>
              </a:path>
              <a:path extrusionOk="0" h="120000" w="120000">
                <a:moveTo>
                  <a:pt x="94857" y="101349"/>
                </a:moveTo>
                <a:lnTo>
                  <a:pt x="94986" y="101204"/>
                </a:lnTo>
                <a:lnTo>
                  <a:pt x="94776" y="101067"/>
                </a:lnTo>
                <a:lnTo>
                  <a:pt x="94857" y="101349"/>
                </a:lnTo>
                <a:close/>
              </a:path>
              <a:path extrusionOk="0" h="120000" w="120000">
                <a:moveTo>
                  <a:pt x="97220" y="106398"/>
                </a:moveTo>
                <a:lnTo>
                  <a:pt x="97203" y="105811"/>
                </a:lnTo>
                <a:lnTo>
                  <a:pt x="97108" y="106711"/>
                </a:lnTo>
                <a:lnTo>
                  <a:pt x="97220" y="106398"/>
                </a:lnTo>
                <a:close/>
              </a:path>
              <a:path extrusionOk="0" h="120000" w="120000">
                <a:moveTo>
                  <a:pt x="96079" y="101354"/>
                </a:moveTo>
                <a:lnTo>
                  <a:pt x="96198" y="106472"/>
                </a:lnTo>
                <a:lnTo>
                  <a:pt x="96719" y="101212"/>
                </a:lnTo>
                <a:lnTo>
                  <a:pt x="96079" y="101354"/>
                </a:lnTo>
                <a:close/>
              </a:path>
              <a:path extrusionOk="0" h="120000" w="120000">
                <a:moveTo>
                  <a:pt x="95367" y="102269"/>
                </a:moveTo>
                <a:lnTo>
                  <a:pt x="95467" y="103928"/>
                </a:lnTo>
                <a:lnTo>
                  <a:pt x="95414" y="101486"/>
                </a:lnTo>
                <a:lnTo>
                  <a:pt x="95367" y="102269"/>
                </a:lnTo>
                <a:close/>
              </a:path>
              <a:path extrusionOk="0" h="120000" w="120000">
                <a:moveTo>
                  <a:pt x="88326" y="112055"/>
                </a:moveTo>
                <a:lnTo>
                  <a:pt x="88286" y="111167"/>
                </a:lnTo>
                <a:lnTo>
                  <a:pt x="88255" y="111657"/>
                </a:lnTo>
                <a:lnTo>
                  <a:pt x="88326" y="112055"/>
                </a:lnTo>
                <a:close/>
              </a:path>
              <a:path extrusionOk="0" h="120000" w="120000">
                <a:moveTo>
                  <a:pt x="88050" y="110218"/>
                </a:moveTo>
                <a:lnTo>
                  <a:pt x="88007" y="111141"/>
                </a:lnTo>
                <a:lnTo>
                  <a:pt x="88256" y="110893"/>
                </a:lnTo>
                <a:lnTo>
                  <a:pt x="88050" y="110218"/>
                </a:lnTo>
                <a:close/>
              </a:path>
              <a:path extrusionOk="0" h="120000" w="120000">
                <a:moveTo>
                  <a:pt x="86357" y="107237"/>
                </a:moveTo>
                <a:lnTo>
                  <a:pt x="86780" y="112782"/>
                </a:lnTo>
                <a:lnTo>
                  <a:pt x="86593" y="107263"/>
                </a:lnTo>
                <a:lnTo>
                  <a:pt x="86357" y="107237"/>
                </a:lnTo>
                <a:close/>
              </a:path>
              <a:path extrusionOk="0" h="120000" w="120000">
                <a:moveTo>
                  <a:pt x="87472" y="112520"/>
                </a:moveTo>
                <a:lnTo>
                  <a:pt x="86780" y="112782"/>
                </a:lnTo>
                <a:lnTo>
                  <a:pt x="87591" y="112571"/>
                </a:lnTo>
                <a:lnTo>
                  <a:pt x="87472" y="112520"/>
                </a:lnTo>
                <a:close/>
              </a:path>
              <a:path extrusionOk="0" h="120000" w="120000">
                <a:moveTo>
                  <a:pt x="85923" y="106224"/>
                </a:moveTo>
                <a:lnTo>
                  <a:pt x="86183" y="106966"/>
                </a:lnTo>
                <a:lnTo>
                  <a:pt x="86216" y="106538"/>
                </a:lnTo>
                <a:lnTo>
                  <a:pt x="85923" y="106224"/>
                </a:lnTo>
                <a:close/>
              </a:path>
              <a:path extrusionOk="0" h="120000" w="120000">
                <a:moveTo>
                  <a:pt x="87212" y="104453"/>
                </a:moveTo>
                <a:lnTo>
                  <a:pt x="86960" y="104677"/>
                </a:lnTo>
                <a:lnTo>
                  <a:pt x="87204" y="104514"/>
                </a:lnTo>
                <a:lnTo>
                  <a:pt x="87212" y="104453"/>
                </a:lnTo>
                <a:close/>
              </a:path>
              <a:path extrusionOk="0" h="120000" w="120000">
                <a:moveTo>
                  <a:pt x="91437" y="111166"/>
                </a:moveTo>
                <a:lnTo>
                  <a:pt x="91368" y="110981"/>
                </a:lnTo>
                <a:lnTo>
                  <a:pt x="91233" y="111242"/>
                </a:lnTo>
                <a:lnTo>
                  <a:pt x="91437" y="111166"/>
                </a:lnTo>
                <a:close/>
              </a:path>
              <a:path extrusionOk="0" h="120000" w="120000">
                <a:moveTo>
                  <a:pt x="92831" y="104709"/>
                </a:moveTo>
                <a:lnTo>
                  <a:pt x="92714" y="104126"/>
                </a:lnTo>
                <a:lnTo>
                  <a:pt x="92539" y="104633"/>
                </a:lnTo>
                <a:lnTo>
                  <a:pt x="92831" y="104709"/>
                </a:lnTo>
                <a:close/>
              </a:path>
              <a:path extrusionOk="0" h="120000" w="120000">
                <a:moveTo>
                  <a:pt x="92720" y="17001"/>
                </a:moveTo>
                <a:lnTo>
                  <a:pt x="92384" y="17581"/>
                </a:lnTo>
                <a:lnTo>
                  <a:pt x="92791" y="17608"/>
                </a:lnTo>
                <a:lnTo>
                  <a:pt x="92720" y="17001"/>
                </a:lnTo>
                <a:close/>
              </a:path>
              <a:path extrusionOk="0" h="120000" w="120000">
                <a:moveTo>
                  <a:pt x="92203" y="109241"/>
                </a:moveTo>
                <a:lnTo>
                  <a:pt x="91946" y="109764"/>
                </a:lnTo>
                <a:lnTo>
                  <a:pt x="92171" y="110007"/>
                </a:lnTo>
                <a:lnTo>
                  <a:pt x="92203" y="109241"/>
                </a:lnTo>
                <a:close/>
              </a:path>
              <a:path extrusionOk="0" h="120000" w="120000">
                <a:moveTo>
                  <a:pt x="90979" y="102700"/>
                </a:moveTo>
                <a:lnTo>
                  <a:pt x="90910" y="102532"/>
                </a:lnTo>
                <a:lnTo>
                  <a:pt x="90785" y="102792"/>
                </a:lnTo>
                <a:lnTo>
                  <a:pt x="90979" y="102700"/>
                </a:lnTo>
                <a:close/>
              </a:path>
              <a:path extrusionOk="0" h="120000" w="120000">
                <a:moveTo>
                  <a:pt x="89705" y="105235"/>
                </a:moveTo>
                <a:lnTo>
                  <a:pt x="89486" y="105213"/>
                </a:lnTo>
                <a:lnTo>
                  <a:pt x="89501" y="105513"/>
                </a:lnTo>
                <a:lnTo>
                  <a:pt x="89705" y="105235"/>
                </a:lnTo>
                <a:close/>
              </a:path>
              <a:path extrusionOk="0" h="120000" w="120000">
                <a:moveTo>
                  <a:pt x="97958" y="98594"/>
                </a:moveTo>
                <a:lnTo>
                  <a:pt x="97754" y="98893"/>
                </a:lnTo>
                <a:lnTo>
                  <a:pt x="97942" y="98843"/>
                </a:lnTo>
                <a:lnTo>
                  <a:pt x="97958" y="98594"/>
                </a:lnTo>
                <a:close/>
              </a:path>
              <a:path extrusionOk="0" h="120000" w="120000">
                <a:moveTo>
                  <a:pt x="102642" y="93913"/>
                </a:moveTo>
                <a:lnTo>
                  <a:pt x="102301" y="94213"/>
                </a:lnTo>
                <a:lnTo>
                  <a:pt x="102569" y="94164"/>
                </a:lnTo>
                <a:lnTo>
                  <a:pt x="102642" y="93913"/>
                </a:lnTo>
                <a:close/>
              </a:path>
              <a:path extrusionOk="0" h="120000" w="120000">
                <a:moveTo>
                  <a:pt x="98941" y="105014"/>
                </a:moveTo>
                <a:lnTo>
                  <a:pt x="98586" y="104730"/>
                </a:lnTo>
                <a:lnTo>
                  <a:pt x="98554" y="105448"/>
                </a:lnTo>
                <a:lnTo>
                  <a:pt x="98941" y="105014"/>
                </a:lnTo>
                <a:close/>
              </a:path>
              <a:path extrusionOk="0" h="120000" w="120000">
                <a:moveTo>
                  <a:pt x="99439" y="97618"/>
                </a:moveTo>
                <a:lnTo>
                  <a:pt x="99505" y="96314"/>
                </a:lnTo>
                <a:lnTo>
                  <a:pt x="99403" y="96920"/>
                </a:lnTo>
                <a:lnTo>
                  <a:pt x="99439" y="97618"/>
                </a:lnTo>
                <a:close/>
              </a:path>
              <a:path extrusionOk="0" h="120000" w="120000">
                <a:moveTo>
                  <a:pt x="84896" y="106499"/>
                </a:moveTo>
                <a:lnTo>
                  <a:pt x="85181" y="105892"/>
                </a:lnTo>
                <a:lnTo>
                  <a:pt x="84839" y="106189"/>
                </a:lnTo>
                <a:lnTo>
                  <a:pt x="84896" y="106499"/>
                </a:lnTo>
                <a:close/>
              </a:path>
              <a:path extrusionOk="0" h="120000" w="120000">
                <a:moveTo>
                  <a:pt x="114446" y="75609"/>
                </a:moveTo>
                <a:lnTo>
                  <a:pt x="114354" y="76528"/>
                </a:lnTo>
                <a:lnTo>
                  <a:pt x="114331" y="76751"/>
                </a:lnTo>
                <a:lnTo>
                  <a:pt x="114446" y="75609"/>
                </a:lnTo>
                <a:close/>
              </a:path>
              <a:path extrusionOk="0" h="120000" w="120000">
                <a:moveTo>
                  <a:pt x="114740" y="83519"/>
                </a:moveTo>
                <a:lnTo>
                  <a:pt x="114715" y="83540"/>
                </a:lnTo>
                <a:lnTo>
                  <a:pt x="114679" y="83722"/>
                </a:lnTo>
                <a:lnTo>
                  <a:pt x="114740" y="83519"/>
                </a:lnTo>
                <a:close/>
              </a:path>
              <a:path extrusionOk="0" h="120000" w="120000">
                <a:moveTo>
                  <a:pt x="114251" y="77618"/>
                </a:moveTo>
                <a:lnTo>
                  <a:pt x="114425" y="78080"/>
                </a:lnTo>
                <a:lnTo>
                  <a:pt x="114506" y="76597"/>
                </a:lnTo>
                <a:lnTo>
                  <a:pt x="114251" y="77618"/>
                </a:lnTo>
                <a:close/>
              </a:path>
              <a:path extrusionOk="0" h="120000" w="120000">
                <a:moveTo>
                  <a:pt x="111520" y="29146"/>
                </a:moveTo>
                <a:lnTo>
                  <a:pt x="111733" y="29661"/>
                </a:lnTo>
                <a:lnTo>
                  <a:pt x="111897" y="29277"/>
                </a:lnTo>
                <a:lnTo>
                  <a:pt x="111520" y="29146"/>
                </a:lnTo>
                <a:close/>
              </a:path>
              <a:path extrusionOk="0" h="120000" w="120000">
                <a:moveTo>
                  <a:pt x="112409" y="39153"/>
                </a:moveTo>
                <a:lnTo>
                  <a:pt x="112663" y="37485"/>
                </a:lnTo>
                <a:lnTo>
                  <a:pt x="112368" y="38717"/>
                </a:lnTo>
                <a:lnTo>
                  <a:pt x="112409" y="39153"/>
                </a:lnTo>
                <a:close/>
              </a:path>
              <a:path extrusionOk="0" h="120000" w="120000">
                <a:moveTo>
                  <a:pt x="112083" y="34747"/>
                </a:moveTo>
                <a:lnTo>
                  <a:pt x="112335" y="36924"/>
                </a:lnTo>
                <a:lnTo>
                  <a:pt x="112276" y="35108"/>
                </a:lnTo>
                <a:lnTo>
                  <a:pt x="112083" y="34747"/>
                </a:lnTo>
                <a:close/>
              </a:path>
              <a:path extrusionOk="0" h="120000" w="120000">
                <a:moveTo>
                  <a:pt x="114133" y="77983"/>
                </a:moveTo>
                <a:lnTo>
                  <a:pt x="113954" y="77393"/>
                </a:lnTo>
                <a:lnTo>
                  <a:pt x="113889" y="77367"/>
                </a:lnTo>
                <a:lnTo>
                  <a:pt x="114133" y="77983"/>
                </a:lnTo>
                <a:close/>
              </a:path>
              <a:path extrusionOk="0" h="120000" w="120000">
                <a:moveTo>
                  <a:pt x="113474" y="84556"/>
                </a:moveTo>
                <a:lnTo>
                  <a:pt x="113519" y="81272"/>
                </a:lnTo>
                <a:lnTo>
                  <a:pt x="113439" y="81194"/>
                </a:lnTo>
                <a:lnTo>
                  <a:pt x="113474" y="84556"/>
                </a:lnTo>
                <a:close/>
              </a:path>
              <a:path extrusionOk="0" h="120000" w="120000">
                <a:moveTo>
                  <a:pt x="113530" y="87204"/>
                </a:moveTo>
                <a:lnTo>
                  <a:pt x="112997" y="88093"/>
                </a:lnTo>
                <a:lnTo>
                  <a:pt x="113537" y="87242"/>
                </a:lnTo>
                <a:lnTo>
                  <a:pt x="113530" y="87204"/>
                </a:lnTo>
                <a:close/>
              </a:path>
              <a:path extrusionOk="0" h="120000" w="120000">
                <a:moveTo>
                  <a:pt x="115988" y="73484"/>
                </a:moveTo>
                <a:lnTo>
                  <a:pt x="115953" y="73642"/>
                </a:lnTo>
                <a:lnTo>
                  <a:pt x="115986" y="73546"/>
                </a:lnTo>
                <a:lnTo>
                  <a:pt x="115988" y="73484"/>
                </a:lnTo>
                <a:close/>
              </a:path>
              <a:path extrusionOk="0" h="120000" w="120000">
                <a:moveTo>
                  <a:pt x="116580" y="79716"/>
                </a:moveTo>
                <a:lnTo>
                  <a:pt x="116573" y="78477"/>
                </a:lnTo>
                <a:lnTo>
                  <a:pt x="116537" y="80206"/>
                </a:lnTo>
                <a:lnTo>
                  <a:pt x="116580" y="79716"/>
                </a:lnTo>
                <a:close/>
              </a:path>
              <a:path extrusionOk="0" h="120000" w="120000">
                <a:moveTo>
                  <a:pt x="117538" y="65617"/>
                </a:moveTo>
                <a:lnTo>
                  <a:pt x="117711" y="63926"/>
                </a:lnTo>
                <a:lnTo>
                  <a:pt x="117484" y="64683"/>
                </a:lnTo>
                <a:lnTo>
                  <a:pt x="117538" y="65617"/>
                </a:lnTo>
                <a:close/>
              </a:path>
              <a:path extrusionOk="0" h="120000" w="120000">
                <a:moveTo>
                  <a:pt x="117609" y="65027"/>
                </a:moveTo>
                <a:lnTo>
                  <a:pt x="117751" y="66781"/>
                </a:lnTo>
                <a:lnTo>
                  <a:pt x="117772" y="65220"/>
                </a:lnTo>
                <a:lnTo>
                  <a:pt x="117609" y="65027"/>
                </a:lnTo>
                <a:close/>
              </a:path>
              <a:path extrusionOk="0" h="120000" w="120000">
                <a:moveTo>
                  <a:pt x="116770" y="68465"/>
                </a:moveTo>
                <a:lnTo>
                  <a:pt x="116758" y="68429"/>
                </a:lnTo>
                <a:lnTo>
                  <a:pt x="116758" y="68957"/>
                </a:lnTo>
                <a:lnTo>
                  <a:pt x="116770" y="68465"/>
                </a:lnTo>
                <a:close/>
              </a:path>
              <a:path extrusionOk="0" h="120000" w="120000">
                <a:moveTo>
                  <a:pt x="117042" y="52055"/>
                </a:moveTo>
                <a:lnTo>
                  <a:pt x="116904" y="51619"/>
                </a:lnTo>
                <a:lnTo>
                  <a:pt x="116886" y="52376"/>
                </a:lnTo>
                <a:lnTo>
                  <a:pt x="117042" y="52055"/>
                </a:lnTo>
                <a:close/>
              </a:path>
              <a:path extrusionOk="0" h="120000" w="120000">
                <a:moveTo>
                  <a:pt x="107797" y="87897"/>
                </a:moveTo>
                <a:lnTo>
                  <a:pt x="107640" y="87751"/>
                </a:lnTo>
                <a:lnTo>
                  <a:pt x="107598" y="87953"/>
                </a:lnTo>
                <a:lnTo>
                  <a:pt x="107797" y="87897"/>
                </a:lnTo>
                <a:close/>
              </a:path>
              <a:path extrusionOk="0" h="120000" w="120000">
                <a:moveTo>
                  <a:pt x="113330" y="79491"/>
                </a:moveTo>
                <a:lnTo>
                  <a:pt x="113057" y="80234"/>
                </a:lnTo>
                <a:lnTo>
                  <a:pt x="113311" y="79636"/>
                </a:lnTo>
                <a:lnTo>
                  <a:pt x="113330" y="79491"/>
                </a:lnTo>
                <a:close/>
              </a:path>
              <a:path extrusionOk="0" h="120000" w="120000">
                <a:moveTo>
                  <a:pt x="117683" y="63947"/>
                </a:moveTo>
                <a:lnTo>
                  <a:pt x="117319" y="63196"/>
                </a:lnTo>
                <a:lnTo>
                  <a:pt x="117484" y="63971"/>
                </a:lnTo>
                <a:lnTo>
                  <a:pt x="117683" y="63947"/>
                </a:lnTo>
                <a:close/>
              </a:path>
              <a:path extrusionOk="0" h="120000" w="120000">
                <a:moveTo>
                  <a:pt x="114775" y="42877"/>
                </a:moveTo>
                <a:lnTo>
                  <a:pt x="114496" y="43692"/>
                </a:lnTo>
                <a:lnTo>
                  <a:pt x="114546" y="44787"/>
                </a:lnTo>
                <a:lnTo>
                  <a:pt x="114775" y="42877"/>
                </a:lnTo>
                <a:close/>
              </a:path>
              <a:path extrusionOk="0" h="120000" w="120000">
                <a:moveTo>
                  <a:pt x="117404" y="53909"/>
                </a:moveTo>
                <a:lnTo>
                  <a:pt x="117221" y="54035"/>
                </a:lnTo>
                <a:lnTo>
                  <a:pt x="117368" y="54649"/>
                </a:lnTo>
                <a:lnTo>
                  <a:pt x="117404" y="53909"/>
                </a:lnTo>
                <a:close/>
              </a:path>
              <a:path extrusionOk="0" h="120000" w="120000">
                <a:moveTo>
                  <a:pt x="115851" y="47175"/>
                </a:moveTo>
                <a:lnTo>
                  <a:pt x="115721" y="46267"/>
                </a:lnTo>
                <a:lnTo>
                  <a:pt x="115851" y="47175"/>
                </a:lnTo>
                <a:close/>
              </a:path>
              <a:path extrusionOk="0" h="120000" w="120000">
                <a:moveTo>
                  <a:pt x="116077" y="47811"/>
                </a:moveTo>
                <a:lnTo>
                  <a:pt x="116002" y="47180"/>
                </a:lnTo>
                <a:lnTo>
                  <a:pt x="115993" y="47355"/>
                </a:lnTo>
                <a:lnTo>
                  <a:pt x="116077" y="47811"/>
                </a:lnTo>
                <a:close/>
              </a:path>
              <a:path extrusionOk="0" h="120000" w="120000">
                <a:moveTo>
                  <a:pt x="116382" y="46701"/>
                </a:moveTo>
                <a:lnTo>
                  <a:pt x="116205" y="46334"/>
                </a:lnTo>
                <a:lnTo>
                  <a:pt x="116289" y="46858"/>
                </a:lnTo>
                <a:lnTo>
                  <a:pt x="116382" y="46701"/>
                </a:lnTo>
                <a:close/>
              </a:path>
              <a:path extrusionOk="0" h="120000" w="120000">
                <a:moveTo>
                  <a:pt x="117296" y="39810"/>
                </a:moveTo>
                <a:lnTo>
                  <a:pt x="116842" y="40004"/>
                </a:lnTo>
                <a:lnTo>
                  <a:pt x="117215" y="40588"/>
                </a:lnTo>
                <a:lnTo>
                  <a:pt x="117296" y="39810"/>
                </a:lnTo>
                <a:close/>
              </a:path>
              <a:path extrusionOk="0" h="120000" w="120000">
                <a:moveTo>
                  <a:pt x="107614" y="29808"/>
                </a:moveTo>
                <a:lnTo>
                  <a:pt x="107684" y="29899"/>
                </a:lnTo>
                <a:lnTo>
                  <a:pt x="107836" y="29890"/>
                </a:lnTo>
                <a:lnTo>
                  <a:pt x="107614" y="29808"/>
                </a:lnTo>
                <a:close/>
              </a:path>
              <a:path extrusionOk="0" h="120000" w="120000">
                <a:moveTo>
                  <a:pt x="108306" y="28081"/>
                </a:moveTo>
                <a:lnTo>
                  <a:pt x="108368" y="25962"/>
                </a:lnTo>
                <a:lnTo>
                  <a:pt x="108079" y="26817"/>
                </a:lnTo>
                <a:lnTo>
                  <a:pt x="108306" y="28081"/>
                </a:lnTo>
                <a:close/>
              </a:path>
              <a:path extrusionOk="0" h="120000" w="120000">
                <a:moveTo>
                  <a:pt x="107724" y="30785"/>
                </a:moveTo>
                <a:lnTo>
                  <a:pt x="107716" y="30609"/>
                </a:lnTo>
                <a:lnTo>
                  <a:pt x="107609" y="30726"/>
                </a:lnTo>
                <a:lnTo>
                  <a:pt x="107724" y="30785"/>
                </a:lnTo>
                <a:close/>
              </a:path>
              <a:path extrusionOk="0" h="120000" w="120000">
                <a:moveTo>
                  <a:pt x="114312" y="42291"/>
                </a:moveTo>
                <a:lnTo>
                  <a:pt x="114143" y="41784"/>
                </a:lnTo>
                <a:lnTo>
                  <a:pt x="114143" y="42068"/>
                </a:lnTo>
                <a:lnTo>
                  <a:pt x="114312" y="42291"/>
                </a:lnTo>
                <a:close/>
              </a:path>
              <a:path extrusionOk="0" h="120000" w="120000">
                <a:moveTo>
                  <a:pt x="115635" y="47019"/>
                </a:moveTo>
                <a:lnTo>
                  <a:pt x="115457" y="46720"/>
                </a:lnTo>
                <a:lnTo>
                  <a:pt x="115421" y="46740"/>
                </a:lnTo>
                <a:lnTo>
                  <a:pt x="115635" y="47019"/>
                </a:lnTo>
                <a:close/>
              </a:path>
              <a:path extrusionOk="0" h="120000" w="120000">
                <a:moveTo>
                  <a:pt x="116742" y="46858"/>
                </a:moveTo>
                <a:lnTo>
                  <a:pt x="116708" y="45942"/>
                </a:lnTo>
                <a:lnTo>
                  <a:pt x="116700" y="46772"/>
                </a:lnTo>
                <a:lnTo>
                  <a:pt x="116742" y="46858"/>
                </a:lnTo>
                <a:close/>
              </a:path>
              <a:path extrusionOk="0" h="120000" w="120000">
                <a:moveTo>
                  <a:pt x="119093" y="50241"/>
                </a:moveTo>
                <a:lnTo>
                  <a:pt x="119028" y="50002"/>
                </a:lnTo>
                <a:lnTo>
                  <a:pt x="119018" y="50168"/>
                </a:lnTo>
                <a:lnTo>
                  <a:pt x="119093" y="50241"/>
                </a:lnTo>
                <a:close/>
              </a:path>
              <a:path extrusionOk="0" h="120000" w="120000">
                <a:moveTo>
                  <a:pt x="118421" y="53295"/>
                </a:moveTo>
                <a:lnTo>
                  <a:pt x="118410" y="53373"/>
                </a:lnTo>
                <a:lnTo>
                  <a:pt x="118336" y="53911"/>
                </a:lnTo>
                <a:lnTo>
                  <a:pt x="118421" y="53295"/>
                </a:lnTo>
                <a:close/>
              </a:path>
              <a:path extrusionOk="0" h="120000" w="120000">
                <a:moveTo>
                  <a:pt x="118012" y="59644"/>
                </a:moveTo>
                <a:lnTo>
                  <a:pt x="117887" y="59507"/>
                </a:lnTo>
                <a:lnTo>
                  <a:pt x="117751" y="59927"/>
                </a:lnTo>
                <a:lnTo>
                  <a:pt x="118012" y="59644"/>
                </a:lnTo>
                <a:close/>
              </a:path>
              <a:path extrusionOk="0" h="120000" w="120000">
                <a:moveTo>
                  <a:pt x="117415" y="57028"/>
                </a:moveTo>
                <a:lnTo>
                  <a:pt x="117618" y="56449"/>
                </a:lnTo>
                <a:lnTo>
                  <a:pt x="117350" y="55742"/>
                </a:lnTo>
                <a:lnTo>
                  <a:pt x="117415" y="57028"/>
                </a:lnTo>
                <a:close/>
              </a:path>
              <a:path extrusionOk="0" h="120000" w="120000">
                <a:moveTo>
                  <a:pt x="110806" y="34509"/>
                </a:moveTo>
                <a:lnTo>
                  <a:pt x="110195" y="34587"/>
                </a:lnTo>
                <a:lnTo>
                  <a:pt x="110709" y="34956"/>
                </a:lnTo>
                <a:lnTo>
                  <a:pt x="110806" y="34509"/>
                </a:lnTo>
                <a:close/>
              </a:path>
              <a:path extrusionOk="0" h="120000" w="120000">
                <a:moveTo>
                  <a:pt x="117710" y="54400"/>
                </a:moveTo>
                <a:lnTo>
                  <a:pt x="117710" y="53638"/>
                </a:lnTo>
                <a:lnTo>
                  <a:pt x="117575" y="53809"/>
                </a:lnTo>
                <a:lnTo>
                  <a:pt x="117710" y="54400"/>
                </a:lnTo>
                <a:close/>
              </a:path>
              <a:path extrusionOk="0" h="120000" w="120000">
                <a:moveTo>
                  <a:pt x="115361" y="46558"/>
                </a:moveTo>
                <a:lnTo>
                  <a:pt x="115204" y="46294"/>
                </a:lnTo>
                <a:lnTo>
                  <a:pt x="115312" y="46598"/>
                </a:lnTo>
                <a:lnTo>
                  <a:pt x="115361" y="46558"/>
                </a:lnTo>
                <a:close/>
              </a:path>
              <a:path extrusionOk="0" h="120000" w="120000">
                <a:moveTo>
                  <a:pt x="101024" y="21211"/>
                </a:moveTo>
                <a:lnTo>
                  <a:pt x="101009" y="21203"/>
                </a:lnTo>
                <a:lnTo>
                  <a:pt x="101020" y="21252"/>
                </a:lnTo>
                <a:lnTo>
                  <a:pt x="101024" y="21211"/>
                </a:lnTo>
                <a:close/>
              </a:path>
              <a:path extrusionOk="0" h="120000" w="120000">
                <a:moveTo>
                  <a:pt x="98631" y="22645"/>
                </a:moveTo>
                <a:lnTo>
                  <a:pt x="98344" y="22383"/>
                </a:lnTo>
                <a:lnTo>
                  <a:pt x="98464" y="22715"/>
                </a:lnTo>
                <a:lnTo>
                  <a:pt x="98631" y="22645"/>
                </a:lnTo>
                <a:close/>
              </a:path>
              <a:path extrusionOk="0" h="120000" w="120000">
                <a:moveTo>
                  <a:pt x="100100" y="23018"/>
                </a:moveTo>
                <a:lnTo>
                  <a:pt x="99819" y="22745"/>
                </a:lnTo>
                <a:lnTo>
                  <a:pt x="99936" y="23081"/>
                </a:lnTo>
                <a:lnTo>
                  <a:pt x="100100" y="23018"/>
                </a:lnTo>
                <a:close/>
              </a:path>
              <a:path extrusionOk="0" h="120000" w="120000">
                <a:moveTo>
                  <a:pt x="99476" y="22245"/>
                </a:moveTo>
                <a:lnTo>
                  <a:pt x="99378" y="22222"/>
                </a:lnTo>
                <a:lnTo>
                  <a:pt x="99461" y="22574"/>
                </a:lnTo>
                <a:lnTo>
                  <a:pt x="99476" y="22245"/>
                </a:lnTo>
                <a:close/>
              </a:path>
              <a:path extrusionOk="0" h="120000" w="120000">
                <a:moveTo>
                  <a:pt x="101572" y="16954"/>
                </a:moveTo>
                <a:lnTo>
                  <a:pt x="101468" y="17143"/>
                </a:lnTo>
                <a:lnTo>
                  <a:pt x="101523" y="17673"/>
                </a:lnTo>
                <a:lnTo>
                  <a:pt x="101572" y="16954"/>
                </a:lnTo>
                <a:close/>
              </a:path>
              <a:path extrusionOk="0" h="120000" w="120000">
                <a:moveTo>
                  <a:pt x="99139" y="22515"/>
                </a:moveTo>
                <a:lnTo>
                  <a:pt x="98900" y="22252"/>
                </a:lnTo>
                <a:lnTo>
                  <a:pt x="98970" y="22943"/>
                </a:lnTo>
                <a:lnTo>
                  <a:pt x="99139" y="22515"/>
                </a:lnTo>
                <a:close/>
              </a:path>
              <a:path extrusionOk="0" h="120000" w="120000">
                <a:moveTo>
                  <a:pt x="100191" y="14741"/>
                </a:moveTo>
                <a:lnTo>
                  <a:pt x="99858" y="14342"/>
                </a:lnTo>
                <a:lnTo>
                  <a:pt x="100114" y="15504"/>
                </a:lnTo>
                <a:lnTo>
                  <a:pt x="100191" y="14741"/>
                </a:lnTo>
                <a:close/>
              </a:path>
              <a:path extrusionOk="0" h="120000" w="120000">
                <a:moveTo>
                  <a:pt x="107783" y="31687"/>
                </a:moveTo>
                <a:lnTo>
                  <a:pt x="107413" y="31607"/>
                </a:lnTo>
                <a:lnTo>
                  <a:pt x="107549" y="32104"/>
                </a:lnTo>
                <a:lnTo>
                  <a:pt x="107783" y="31687"/>
                </a:lnTo>
                <a:close/>
              </a:path>
              <a:path extrusionOk="0" h="120000" w="120000">
                <a:moveTo>
                  <a:pt x="104226" y="27210"/>
                </a:moveTo>
                <a:lnTo>
                  <a:pt x="104187" y="27170"/>
                </a:lnTo>
                <a:lnTo>
                  <a:pt x="104181" y="27226"/>
                </a:lnTo>
                <a:lnTo>
                  <a:pt x="104226" y="27210"/>
                </a:lnTo>
                <a:close/>
              </a:path>
              <a:path extrusionOk="0" h="120000" w="120000">
                <a:moveTo>
                  <a:pt x="105360" y="20030"/>
                </a:moveTo>
                <a:lnTo>
                  <a:pt x="105200" y="20055"/>
                </a:lnTo>
                <a:lnTo>
                  <a:pt x="105222" y="20157"/>
                </a:lnTo>
                <a:lnTo>
                  <a:pt x="105360" y="20030"/>
                </a:lnTo>
                <a:close/>
              </a:path>
              <a:path extrusionOk="0" h="120000" w="120000">
                <a:moveTo>
                  <a:pt x="102632" y="19152"/>
                </a:moveTo>
                <a:lnTo>
                  <a:pt x="102438" y="19085"/>
                </a:lnTo>
                <a:lnTo>
                  <a:pt x="102469" y="19269"/>
                </a:lnTo>
                <a:lnTo>
                  <a:pt x="102632" y="19152"/>
                </a:lnTo>
                <a:close/>
              </a:path>
              <a:path extrusionOk="0" h="120000" w="120000">
                <a:moveTo>
                  <a:pt x="105598" y="29723"/>
                </a:moveTo>
                <a:lnTo>
                  <a:pt x="105247" y="28383"/>
                </a:lnTo>
                <a:lnTo>
                  <a:pt x="105142" y="28935"/>
                </a:lnTo>
                <a:lnTo>
                  <a:pt x="105598" y="29723"/>
                </a:lnTo>
                <a:close/>
              </a:path>
              <a:path extrusionOk="0" h="120000" w="120000">
                <a:moveTo>
                  <a:pt x="107721" y="22741"/>
                </a:moveTo>
                <a:lnTo>
                  <a:pt x="107337" y="22295"/>
                </a:lnTo>
                <a:lnTo>
                  <a:pt x="107277" y="22863"/>
                </a:lnTo>
                <a:lnTo>
                  <a:pt x="107721" y="22741"/>
                </a:lnTo>
                <a:close/>
              </a:path>
              <a:path extrusionOk="0" h="120000" w="120000">
                <a:moveTo>
                  <a:pt x="101976" y="23320"/>
                </a:moveTo>
                <a:lnTo>
                  <a:pt x="101999" y="23262"/>
                </a:lnTo>
                <a:lnTo>
                  <a:pt x="102001" y="23158"/>
                </a:lnTo>
                <a:lnTo>
                  <a:pt x="101823" y="22820"/>
                </a:lnTo>
                <a:lnTo>
                  <a:pt x="101609" y="22886"/>
                </a:lnTo>
                <a:lnTo>
                  <a:pt x="101650" y="23150"/>
                </a:lnTo>
                <a:lnTo>
                  <a:pt x="101690" y="23414"/>
                </a:lnTo>
                <a:lnTo>
                  <a:pt x="101992" y="23792"/>
                </a:lnTo>
                <a:lnTo>
                  <a:pt x="101997" y="23395"/>
                </a:lnTo>
                <a:lnTo>
                  <a:pt x="101976" y="23320"/>
                </a:lnTo>
                <a:close/>
              </a:path>
              <a:path extrusionOk="0" h="120000" w="120000">
                <a:moveTo>
                  <a:pt x="104791" y="26838"/>
                </a:moveTo>
                <a:lnTo>
                  <a:pt x="104378" y="26566"/>
                </a:lnTo>
                <a:lnTo>
                  <a:pt x="104324" y="26636"/>
                </a:lnTo>
                <a:lnTo>
                  <a:pt x="104467" y="26705"/>
                </a:lnTo>
                <a:lnTo>
                  <a:pt x="104756" y="27939"/>
                </a:lnTo>
                <a:lnTo>
                  <a:pt x="104958" y="27635"/>
                </a:lnTo>
                <a:lnTo>
                  <a:pt x="105154" y="27429"/>
                </a:lnTo>
                <a:lnTo>
                  <a:pt x="104791" y="26838"/>
                </a:lnTo>
                <a:close/>
              </a:path>
              <a:path extrusionOk="0" h="120000" w="120000">
                <a:moveTo>
                  <a:pt x="105979" y="20565"/>
                </a:moveTo>
                <a:lnTo>
                  <a:pt x="105439" y="20898"/>
                </a:lnTo>
                <a:lnTo>
                  <a:pt x="105335" y="20608"/>
                </a:lnTo>
                <a:lnTo>
                  <a:pt x="104736" y="20072"/>
                </a:lnTo>
                <a:lnTo>
                  <a:pt x="104179" y="20015"/>
                </a:lnTo>
                <a:lnTo>
                  <a:pt x="104187" y="27170"/>
                </a:lnTo>
                <a:lnTo>
                  <a:pt x="104285" y="26265"/>
                </a:lnTo>
                <a:lnTo>
                  <a:pt x="104746" y="26113"/>
                </a:lnTo>
                <a:lnTo>
                  <a:pt x="105695" y="27363"/>
                </a:lnTo>
                <a:lnTo>
                  <a:pt x="105552" y="27911"/>
                </a:lnTo>
                <a:lnTo>
                  <a:pt x="105247" y="28383"/>
                </a:lnTo>
                <a:lnTo>
                  <a:pt x="105598" y="29723"/>
                </a:lnTo>
                <a:lnTo>
                  <a:pt x="106237" y="30280"/>
                </a:lnTo>
                <a:lnTo>
                  <a:pt x="106316" y="30170"/>
                </a:lnTo>
                <a:lnTo>
                  <a:pt x="105995" y="28745"/>
                </a:lnTo>
                <a:lnTo>
                  <a:pt x="106203" y="28532"/>
                </a:lnTo>
                <a:lnTo>
                  <a:pt x="106330" y="28663"/>
                </a:lnTo>
                <a:lnTo>
                  <a:pt x="106736" y="29629"/>
                </a:lnTo>
                <a:lnTo>
                  <a:pt x="107131" y="22736"/>
                </a:lnTo>
                <a:lnTo>
                  <a:pt x="106527" y="22843"/>
                </a:lnTo>
                <a:lnTo>
                  <a:pt x="105947" y="22906"/>
                </a:lnTo>
                <a:lnTo>
                  <a:pt x="105807" y="26426"/>
                </a:lnTo>
                <a:lnTo>
                  <a:pt x="105917" y="26268"/>
                </a:lnTo>
                <a:lnTo>
                  <a:pt x="106110" y="26573"/>
                </a:lnTo>
                <a:lnTo>
                  <a:pt x="105998" y="27027"/>
                </a:lnTo>
                <a:lnTo>
                  <a:pt x="105832" y="26944"/>
                </a:lnTo>
                <a:lnTo>
                  <a:pt x="105343" y="25992"/>
                </a:lnTo>
                <a:lnTo>
                  <a:pt x="105298" y="24100"/>
                </a:lnTo>
                <a:lnTo>
                  <a:pt x="105491" y="24045"/>
                </a:lnTo>
                <a:lnTo>
                  <a:pt x="105979" y="20565"/>
                </a:lnTo>
                <a:close/>
              </a:path>
              <a:path extrusionOk="0" h="120000" w="120000">
                <a:moveTo>
                  <a:pt x="105651" y="24397"/>
                </a:moveTo>
                <a:lnTo>
                  <a:pt x="105631" y="25025"/>
                </a:lnTo>
                <a:lnTo>
                  <a:pt x="105365" y="24630"/>
                </a:lnTo>
                <a:lnTo>
                  <a:pt x="105331" y="24365"/>
                </a:lnTo>
                <a:lnTo>
                  <a:pt x="105298" y="24100"/>
                </a:lnTo>
                <a:lnTo>
                  <a:pt x="105343" y="25992"/>
                </a:lnTo>
                <a:lnTo>
                  <a:pt x="105807" y="26426"/>
                </a:lnTo>
                <a:lnTo>
                  <a:pt x="105947" y="22906"/>
                </a:lnTo>
                <a:lnTo>
                  <a:pt x="106062" y="22760"/>
                </a:lnTo>
                <a:lnTo>
                  <a:pt x="106215" y="21626"/>
                </a:lnTo>
                <a:lnTo>
                  <a:pt x="105979" y="20565"/>
                </a:lnTo>
                <a:lnTo>
                  <a:pt x="105491" y="24045"/>
                </a:lnTo>
                <a:lnTo>
                  <a:pt x="105651" y="24397"/>
                </a:lnTo>
                <a:close/>
              </a:path>
              <a:path extrusionOk="0" h="120000" w="120000">
                <a:moveTo>
                  <a:pt x="102562" y="23182"/>
                </a:moveTo>
                <a:lnTo>
                  <a:pt x="102226" y="23110"/>
                </a:lnTo>
                <a:lnTo>
                  <a:pt x="102039" y="23164"/>
                </a:lnTo>
                <a:lnTo>
                  <a:pt x="101999" y="23262"/>
                </a:lnTo>
                <a:lnTo>
                  <a:pt x="101997" y="23395"/>
                </a:lnTo>
                <a:lnTo>
                  <a:pt x="102128" y="23850"/>
                </a:lnTo>
                <a:lnTo>
                  <a:pt x="102295" y="24176"/>
                </a:lnTo>
                <a:lnTo>
                  <a:pt x="102490" y="24511"/>
                </a:lnTo>
                <a:lnTo>
                  <a:pt x="102690" y="24833"/>
                </a:lnTo>
                <a:lnTo>
                  <a:pt x="102869" y="25118"/>
                </a:lnTo>
                <a:lnTo>
                  <a:pt x="103004" y="25342"/>
                </a:lnTo>
                <a:lnTo>
                  <a:pt x="103046" y="25515"/>
                </a:lnTo>
                <a:lnTo>
                  <a:pt x="102904" y="25418"/>
                </a:lnTo>
                <a:lnTo>
                  <a:pt x="102622" y="25167"/>
                </a:lnTo>
                <a:lnTo>
                  <a:pt x="102174" y="24738"/>
                </a:lnTo>
                <a:lnTo>
                  <a:pt x="102147" y="24837"/>
                </a:lnTo>
                <a:lnTo>
                  <a:pt x="102131" y="25702"/>
                </a:lnTo>
                <a:lnTo>
                  <a:pt x="102519" y="26276"/>
                </a:lnTo>
                <a:lnTo>
                  <a:pt x="103117" y="26759"/>
                </a:lnTo>
                <a:lnTo>
                  <a:pt x="103734" y="27348"/>
                </a:lnTo>
                <a:lnTo>
                  <a:pt x="103484" y="25495"/>
                </a:lnTo>
                <a:lnTo>
                  <a:pt x="103381" y="25012"/>
                </a:lnTo>
                <a:lnTo>
                  <a:pt x="103155" y="18610"/>
                </a:lnTo>
                <a:lnTo>
                  <a:pt x="102968" y="19529"/>
                </a:lnTo>
                <a:lnTo>
                  <a:pt x="102798" y="19472"/>
                </a:lnTo>
                <a:lnTo>
                  <a:pt x="102418" y="19582"/>
                </a:lnTo>
                <a:lnTo>
                  <a:pt x="102345" y="20059"/>
                </a:lnTo>
                <a:lnTo>
                  <a:pt x="102389" y="20695"/>
                </a:lnTo>
                <a:lnTo>
                  <a:pt x="102364" y="21281"/>
                </a:lnTo>
                <a:lnTo>
                  <a:pt x="102081" y="21607"/>
                </a:lnTo>
                <a:lnTo>
                  <a:pt x="102331" y="21856"/>
                </a:lnTo>
                <a:lnTo>
                  <a:pt x="102957" y="23122"/>
                </a:lnTo>
                <a:lnTo>
                  <a:pt x="102679" y="23225"/>
                </a:lnTo>
                <a:lnTo>
                  <a:pt x="102562" y="23182"/>
                </a:lnTo>
                <a:close/>
              </a:path>
              <a:path extrusionOk="0" h="120000" w="120000">
                <a:moveTo>
                  <a:pt x="98067" y="20988"/>
                </a:moveTo>
                <a:lnTo>
                  <a:pt x="97890" y="21073"/>
                </a:lnTo>
                <a:lnTo>
                  <a:pt x="97776" y="21655"/>
                </a:lnTo>
                <a:lnTo>
                  <a:pt x="97829" y="21830"/>
                </a:lnTo>
                <a:lnTo>
                  <a:pt x="98481" y="22302"/>
                </a:lnTo>
                <a:lnTo>
                  <a:pt x="99012" y="21218"/>
                </a:lnTo>
                <a:lnTo>
                  <a:pt x="98809" y="14923"/>
                </a:lnTo>
                <a:lnTo>
                  <a:pt x="98588" y="15998"/>
                </a:lnTo>
                <a:lnTo>
                  <a:pt x="98536" y="13879"/>
                </a:lnTo>
                <a:lnTo>
                  <a:pt x="98119" y="13913"/>
                </a:lnTo>
                <a:lnTo>
                  <a:pt x="98323" y="15240"/>
                </a:lnTo>
                <a:lnTo>
                  <a:pt x="98076" y="15447"/>
                </a:lnTo>
                <a:lnTo>
                  <a:pt x="97802" y="18211"/>
                </a:lnTo>
                <a:lnTo>
                  <a:pt x="97604" y="18952"/>
                </a:lnTo>
                <a:lnTo>
                  <a:pt x="97613" y="17301"/>
                </a:lnTo>
                <a:lnTo>
                  <a:pt x="97668" y="15787"/>
                </a:lnTo>
                <a:lnTo>
                  <a:pt x="98032" y="14840"/>
                </a:lnTo>
                <a:lnTo>
                  <a:pt x="98075" y="14418"/>
                </a:lnTo>
                <a:lnTo>
                  <a:pt x="97946" y="13520"/>
                </a:lnTo>
                <a:lnTo>
                  <a:pt x="97493" y="13613"/>
                </a:lnTo>
                <a:lnTo>
                  <a:pt x="97537" y="19547"/>
                </a:lnTo>
                <a:lnTo>
                  <a:pt x="97650" y="19749"/>
                </a:lnTo>
                <a:lnTo>
                  <a:pt x="97943" y="20272"/>
                </a:lnTo>
                <a:lnTo>
                  <a:pt x="98023" y="18656"/>
                </a:lnTo>
                <a:lnTo>
                  <a:pt x="98179" y="16876"/>
                </a:lnTo>
                <a:lnTo>
                  <a:pt x="98242" y="19630"/>
                </a:lnTo>
                <a:lnTo>
                  <a:pt x="98142" y="20767"/>
                </a:lnTo>
                <a:lnTo>
                  <a:pt x="98317" y="20338"/>
                </a:lnTo>
                <a:lnTo>
                  <a:pt x="98710" y="20105"/>
                </a:lnTo>
                <a:lnTo>
                  <a:pt x="98800" y="20657"/>
                </a:lnTo>
                <a:lnTo>
                  <a:pt x="98664" y="21697"/>
                </a:lnTo>
                <a:lnTo>
                  <a:pt x="98417" y="22153"/>
                </a:lnTo>
                <a:lnTo>
                  <a:pt x="98067" y="20988"/>
                </a:lnTo>
                <a:close/>
              </a:path>
              <a:path extrusionOk="0" h="120000" w="120000">
                <a:moveTo>
                  <a:pt x="99913" y="22670"/>
                </a:moveTo>
                <a:lnTo>
                  <a:pt x="100066" y="22123"/>
                </a:lnTo>
                <a:lnTo>
                  <a:pt x="100028" y="21521"/>
                </a:lnTo>
                <a:lnTo>
                  <a:pt x="99702" y="21966"/>
                </a:lnTo>
                <a:lnTo>
                  <a:pt x="99669" y="22058"/>
                </a:lnTo>
                <a:lnTo>
                  <a:pt x="99913" y="22670"/>
                </a:lnTo>
                <a:close/>
              </a:path>
              <a:path extrusionOk="0" h="120000" w="120000">
                <a:moveTo>
                  <a:pt x="99520" y="21249"/>
                </a:moveTo>
                <a:lnTo>
                  <a:pt x="99355" y="15322"/>
                </a:lnTo>
                <a:lnTo>
                  <a:pt x="99310" y="16051"/>
                </a:lnTo>
                <a:lnTo>
                  <a:pt x="99249" y="15519"/>
                </a:lnTo>
                <a:lnTo>
                  <a:pt x="99198" y="21457"/>
                </a:lnTo>
                <a:lnTo>
                  <a:pt x="99520" y="21249"/>
                </a:lnTo>
                <a:close/>
              </a:path>
              <a:path extrusionOk="0" h="120000" w="120000">
                <a:moveTo>
                  <a:pt x="98067" y="20988"/>
                </a:moveTo>
                <a:lnTo>
                  <a:pt x="98417" y="22153"/>
                </a:lnTo>
                <a:lnTo>
                  <a:pt x="98142" y="20767"/>
                </a:lnTo>
                <a:lnTo>
                  <a:pt x="98242" y="19630"/>
                </a:lnTo>
                <a:lnTo>
                  <a:pt x="98016" y="19334"/>
                </a:lnTo>
                <a:lnTo>
                  <a:pt x="97943" y="20272"/>
                </a:lnTo>
                <a:lnTo>
                  <a:pt x="98067" y="20988"/>
                </a:lnTo>
                <a:close/>
              </a:path>
              <a:path extrusionOk="0" h="120000" w="120000">
                <a:moveTo>
                  <a:pt x="101009" y="21203"/>
                </a:moveTo>
                <a:lnTo>
                  <a:pt x="100774" y="20103"/>
                </a:lnTo>
                <a:lnTo>
                  <a:pt x="101097" y="20491"/>
                </a:lnTo>
                <a:lnTo>
                  <a:pt x="100818" y="16551"/>
                </a:lnTo>
                <a:lnTo>
                  <a:pt x="100605" y="15832"/>
                </a:lnTo>
                <a:lnTo>
                  <a:pt x="100353" y="16575"/>
                </a:lnTo>
                <a:lnTo>
                  <a:pt x="100329" y="16341"/>
                </a:lnTo>
                <a:lnTo>
                  <a:pt x="100414" y="15139"/>
                </a:lnTo>
                <a:lnTo>
                  <a:pt x="100209" y="15242"/>
                </a:lnTo>
                <a:lnTo>
                  <a:pt x="100335" y="22165"/>
                </a:lnTo>
                <a:lnTo>
                  <a:pt x="100332" y="21984"/>
                </a:lnTo>
                <a:lnTo>
                  <a:pt x="100489" y="21843"/>
                </a:lnTo>
                <a:lnTo>
                  <a:pt x="100610" y="20524"/>
                </a:lnTo>
                <a:lnTo>
                  <a:pt x="100739" y="21063"/>
                </a:lnTo>
                <a:lnTo>
                  <a:pt x="101009" y="21203"/>
                </a:lnTo>
                <a:close/>
              </a:path>
              <a:path extrusionOk="0" h="120000" w="120000">
                <a:moveTo>
                  <a:pt x="100171" y="22804"/>
                </a:moveTo>
                <a:lnTo>
                  <a:pt x="99975" y="23456"/>
                </a:lnTo>
                <a:lnTo>
                  <a:pt x="100109" y="23936"/>
                </a:lnTo>
                <a:lnTo>
                  <a:pt x="100469" y="24012"/>
                </a:lnTo>
                <a:lnTo>
                  <a:pt x="100686" y="23861"/>
                </a:lnTo>
                <a:lnTo>
                  <a:pt x="100678" y="23837"/>
                </a:lnTo>
                <a:lnTo>
                  <a:pt x="100696" y="23855"/>
                </a:lnTo>
                <a:lnTo>
                  <a:pt x="100783" y="23794"/>
                </a:lnTo>
                <a:lnTo>
                  <a:pt x="100777" y="23394"/>
                </a:lnTo>
                <a:lnTo>
                  <a:pt x="100738" y="22774"/>
                </a:lnTo>
                <a:lnTo>
                  <a:pt x="100696" y="21040"/>
                </a:lnTo>
                <a:lnTo>
                  <a:pt x="100756" y="23585"/>
                </a:lnTo>
                <a:lnTo>
                  <a:pt x="100471" y="22957"/>
                </a:lnTo>
                <a:lnTo>
                  <a:pt x="100427" y="22814"/>
                </a:lnTo>
                <a:lnTo>
                  <a:pt x="100335" y="22165"/>
                </a:lnTo>
                <a:lnTo>
                  <a:pt x="100209" y="15242"/>
                </a:lnTo>
                <a:lnTo>
                  <a:pt x="99897" y="16339"/>
                </a:lnTo>
                <a:lnTo>
                  <a:pt x="99736" y="14655"/>
                </a:lnTo>
                <a:lnTo>
                  <a:pt x="99423" y="15512"/>
                </a:lnTo>
                <a:lnTo>
                  <a:pt x="99449" y="14930"/>
                </a:lnTo>
                <a:lnTo>
                  <a:pt x="99204" y="14489"/>
                </a:lnTo>
                <a:lnTo>
                  <a:pt x="98822" y="14705"/>
                </a:lnTo>
                <a:lnTo>
                  <a:pt x="98814" y="13950"/>
                </a:lnTo>
                <a:lnTo>
                  <a:pt x="98536" y="13879"/>
                </a:lnTo>
                <a:lnTo>
                  <a:pt x="98588" y="15998"/>
                </a:lnTo>
                <a:lnTo>
                  <a:pt x="98592" y="15187"/>
                </a:lnTo>
                <a:lnTo>
                  <a:pt x="98809" y="14923"/>
                </a:lnTo>
                <a:lnTo>
                  <a:pt x="99012" y="21218"/>
                </a:lnTo>
                <a:lnTo>
                  <a:pt x="99146" y="22275"/>
                </a:lnTo>
                <a:lnTo>
                  <a:pt x="99155" y="22170"/>
                </a:lnTo>
                <a:lnTo>
                  <a:pt x="99378" y="22222"/>
                </a:lnTo>
                <a:lnTo>
                  <a:pt x="99198" y="21457"/>
                </a:lnTo>
                <a:lnTo>
                  <a:pt x="99249" y="15519"/>
                </a:lnTo>
                <a:lnTo>
                  <a:pt x="99355" y="15322"/>
                </a:lnTo>
                <a:lnTo>
                  <a:pt x="99520" y="21249"/>
                </a:lnTo>
                <a:lnTo>
                  <a:pt x="99476" y="22245"/>
                </a:lnTo>
                <a:lnTo>
                  <a:pt x="99511" y="22253"/>
                </a:lnTo>
                <a:lnTo>
                  <a:pt x="99493" y="21944"/>
                </a:lnTo>
                <a:lnTo>
                  <a:pt x="99716" y="21070"/>
                </a:lnTo>
                <a:lnTo>
                  <a:pt x="100118" y="21477"/>
                </a:lnTo>
                <a:lnTo>
                  <a:pt x="100171" y="22804"/>
                </a:lnTo>
                <a:close/>
              </a:path>
              <a:path extrusionOk="0" h="120000" w="120000">
                <a:moveTo>
                  <a:pt x="101024" y="21211"/>
                </a:moveTo>
                <a:lnTo>
                  <a:pt x="101280" y="21344"/>
                </a:lnTo>
                <a:lnTo>
                  <a:pt x="101531" y="21202"/>
                </a:lnTo>
                <a:lnTo>
                  <a:pt x="101395" y="20510"/>
                </a:lnTo>
                <a:lnTo>
                  <a:pt x="101293" y="19717"/>
                </a:lnTo>
                <a:lnTo>
                  <a:pt x="101519" y="19192"/>
                </a:lnTo>
                <a:lnTo>
                  <a:pt x="101723" y="18115"/>
                </a:lnTo>
                <a:lnTo>
                  <a:pt x="101397" y="17429"/>
                </a:lnTo>
                <a:lnTo>
                  <a:pt x="101016" y="17260"/>
                </a:lnTo>
                <a:lnTo>
                  <a:pt x="101237" y="17061"/>
                </a:lnTo>
                <a:lnTo>
                  <a:pt x="101116" y="16499"/>
                </a:lnTo>
                <a:lnTo>
                  <a:pt x="100818" y="16551"/>
                </a:lnTo>
                <a:lnTo>
                  <a:pt x="101097" y="20491"/>
                </a:lnTo>
                <a:lnTo>
                  <a:pt x="101024" y="21211"/>
                </a:lnTo>
                <a:close/>
              </a:path>
              <a:path extrusionOk="0" h="120000" w="120000">
                <a:moveTo>
                  <a:pt x="101298" y="22373"/>
                </a:moveTo>
                <a:lnTo>
                  <a:pt x="100962" y="21991"/>
                </a:lnTo>
                <a:lnTo>
                  <a:pt x="100739" y="21063"/>
                </a:lnTo>
                <a:lnTo>
                  <a:pt x="100610" y="20524"/>
                </a:lnTo>
                <a:lnTo>
                  <a:pt x="100489" y="21843"/>
                </a:lnTo>
                <a:lnTo>
                  <a:pt x="100756" y="23585"/>
                </a:lnTo>
                <a:lnTo>
                  <a:pt x="100696" y="21040"/>
                </a:lnTo>
                <a:lnTo>
                  <a:pt x="100738" y="22774"/>
                </a:lnTo>
                <a:lnTo>
                  <a:pt x="101020" y="22823"/>
                </a:lnTo>
                <a:lnTo>
                  <a:pt x="101123" y="23207"/>
                </a:lnTo>
                <a:lnTo>
                  <a:pt x="101259" y="23087"/>
                </a:lnTo>
                <a:lnTo>
                  <a:pt x="101298" y="22373"/>
                </a:lnTo>
                <a:close/>
              </a:path>
              <a:path extrusionOk="0" h="120000" w="120000">
                <a:moveTo>
                  <a:pt x="100696" y="23855"/>
                </a:moveTo>
                <a:lnTo>
                  <a:pt x="100686" y="23861"/>
                </a:lnTo>
                <a:lnTo>
                  <a:pt x="100792" y="24175"/>
                </a:lnTo>
                <a:lnTo>
                  <a:pt x="100955" y="24115"/>
                </a:lnTo>
                <a:lnTo>
                  <a:pt x="100696" y="23855"/>
                </a:lnTo>
                <a:close/>
              </a:path>
              <a:path extrusionOk="0" h="120000" w="120000">
                <a:moveTo>
                  <a:pt x="108079" y="26817"/>
                </a:moveTo>
                <a:lnTo>
                  <a:pt x="108080" y="28387"/>
                </a:lnTo>
                <a:lnTo>
                  <a:pt x="108314" y="28174"/>
                </a:lnTo>
                <a:lnTo>
                  <a:pt x="108973" y="32367"/>
                </a:lnTo>
                <a:lnTo>
                  <a:pt x="109230" y="25463"/>
                </a:lnTo>
                <a:lnTo>
                  <a:pt x="108768" y="25662"/>
                </a:lnTo>
                <a:lnTo>
                  <a:pt x="108365" y="25632"/>
                </a:lnTo>
                <a:lnTo>
                  <a:pt x="107880" y="27360"/>
                </a:lnTo>
                <a:lnTo>
                  <a:pt x="107872" y="27786"/>
                </a:lnTo>
                <a:lnTo>
                  <a:pt x="107880" y="27360"/>
                </a:lnTo>
                <a:lnTo>
                  <a:pt x="108365" y="25632"/>
                </a:lnTo>
                <a:lnTo>
                  <a:pt x="108480" y="24525"/>
                </a:lnTo>
                <a:lnTo>
                  <a:pt x="108050" y="23892"/>
                </a:lnTo>
                <a:lnTo>
                  <a:pt x="107843" y="26009"/>
                </a:lnTo>
                <a:lnTo>
                  <a:pt x="107865" y="27878"/>
                </a:lnTo>
                <a:lnTo>
                  <a:pt x="107816" y="28489"/>
                </a:lnTo>
                <a:lnTo>
                  <a:pt x="107802" y="29349"/>
                </a:lnTo>
                <a:lnTo>
                  <a:pt x="107901" y="30125"/>
                </a:lnTo>
                <a:lnTo>
                  <a:pt x="108080" y="28387"/>
                </a:lnTo>
                <a:lnTo>
                  <a:pt x="108079" y="26817"/>
                </a:lnTo>
                <a:lnTo>
                  <a:pt x="108368" y="25962"/>
                </a:lnTo>
                <a:lnTo>
                  <a:pt x="108420" y="25940"/>
                </a:lnTo>
                <a:lnTo>
                  <a:pt x="108368" y="25962"/>
                </a:lnTo>
                <a:lnTo>
                  <a:pt x="108306" y="28081"/>
                </a:lnTo>
                <a:lnTo>
                  <a:pt x="108079" y="26817"/>
                </a:lnTo>
                <a:close/>
              </a:path>
              <a:path extrusionOk="0" h="120000" w="120000">
                <a:moveTo>
                  <a:pt x="107199" y="26938"/>
                </a:moveTo>
                <a:lnTo>
                  <a:pt x="107352" y="26666"/>
                </a:lnTo>
                <a:lnTo>
                  <a:pt x="107865" y="27878"/>
                </a:lnTo>
                <a:lnTo>
                  <a:pt x="107843" y="26009"/>
                </a:lnTo>
                <a:lnTo>
                  <a:pt x="108050" y="23892"/>
                </a:lnTo>
                <a:lnTo>
                  <a:pt x="107662" y="23929"/>
                </a:lnTo>
                <a:lnTo>
                  <a:pt x="107618" y="23689"/>
                </a:lnTo>
                <a:lnTo>
                  <a:pt x="107131" y="22736"/>
                </a:lnTo>
                <a:lnTo>
                  <a:pt x="106736" y="29629"/>
                </a:lnTo>
                <a:lnTo>
                  <a:pt x="106645" y="30066"/>
                </a:lnTo>
                <a:lnTo>
                  <a:pt x="106316" y="30170"/>
                </a:lnTo>
                <a:lnTo>
                  <a:pt x="106237" y="30280"/>
                </a:lnTo>
                <a:lnTo>
                  <a:pt x="106914" y="30775"/>
                </a:lnTo>
                <a:lnTo>
                  <a:pt x="107483" y="30864"/>
                </a:lnTo>
                <a:lnTo>
                  <a:pt x="107609" y="30726"/>
                </a:lnTo>
                <a:lnTo>
                  <a:pt x="107133" y="30485"/>
                </a:lnTo>
                <a:lnTo>
                  <a:pt x="107393" y="29726"/>
                </a:lnTo>
                <a:lnTo>
                  <a:pt x="107421" y="29559"/>
                </a:lnTo>
                <a:lnTo>
                  <a:pt x="107414" y="29502"/>
                </a:lnTo>
                <a:lnTo>
                  <a:pt x="107294" y="29318"/>
                </a:lnTo>
                <a:lnTo>
                  <a:pt x="107414" y="29502"/>
                </a:lnTo>
                <a:lnTo>
                  <a:pt x="107359" y="29055"/>
                </a:lnTo>
                <a:lnTo>
                  <a:pt x="107276" y="28231"/>
                </a:lnTo>
                <a:lnTo>
                  <a:pt x="107721" y="28725"/>
                </a:lnTo>
                <a:lnTo>
                  <a:pt x="107736" y="28424"/>
                </a:lnTo>
                <a:lnTo>
                  <a:pt x="107464" y="27652"/>
                </a:lnTo>
                <a:lnTo>
                  <a:pt x="107199" y="26938"/>
                </a:lnTo>
                <a:close/>
              </a:path>
              <a:path extrusionOk="0" h="120000" w="120000">
                <a:moveTo>
                  <a:pt x="113547" y="40627"/>
                </a:moveTo>
                <a:lnTo>
                  <a:pt x="113748" y="40896"/>
                </a:lnTo>
                <a:lnTo>
                  <a:pt x="113644" y="40535"/>
                </a:lnTo>
                <a:lnTo>
                  <a:pt x="113449" y="40070"/>
                </a:lnTo>
                <a:lnTo>
                  <a:pt x="113378" y="40027"/>
                </a:lnTo>
                <a:lnTo>
                  <a:pt x="113547" y="40627"/>
                </a:lnTo>
                <a:close/>
              </a:path>
              <a:path extrusionOk="0" h="120000" w="120000">
                <a:moveTo>
                  <a:pt x="113246" y="40903"/>
                </a:moveTo>
                <a:lnTo>
                  <a:pt x="113225" y="41204"/>
                </a:lnTo>
                <a:lnTo>
                  <a:pt x="113409" y="41540"/>
                </a:lnTo>
                <a:lnTo>
                  <a:pt x="113420" y="41210"/>
                </a:lnTo>
                <a:lnTo>
                  <a:pt x="113473" y="40998"/>
                </a:lnTo>
                <a:lnTo>
                  <a:pt x="113246" y="40903"/>
                </a:lnTo>
                <a:close/>
              </a:path>
              <a:path extrusionOk="0" h="120000" w="120000">
                <a:moveTo>
                  <a:pt x="116506" y="46375"/>
                </a:moveTo>
                <a:lnTo>
                  <a:pt x="116464" y="46935"/>
                </a:lnTo>
                <a:lnTo>
                  <a:pt x="116699" y="46870"/>
                </a:lnTo>
                <a:lnTo>
                  <a:pt x="116700" y="46772"/>
                </a:lnTo>
                <a:lnTo>
                  <a:pt x="116506" y="46375"/>
                </a:lnTo>
                <a:close/>
              </a:path>
              <a:path extrusionOk="0" h="120000" w="120000">
                <a:moveTo>
                  <a:pt x="116345" y="39543"/>
                </a:moveTo>
                <a:lnTo>
                  <a:pt x="116156" y="39166"/>
                </a:lnTo>
                <a:lnTo>
                  <a:pt x="116085" y="38222"/>
                </a:lnTo>
                <a:lnTo>
                  <a:pt x="116014" y="37490"/>
                </a:lnTo>
                <a:lnTo>
                  <a:pt x="115981" y="47000"/>
                </a:lnTo>
                <a:lnTo>
                  <a:pt x="116002" y="47180"/>
                </a:lnTo>
                <a:lnTo>
                  <a:pt x="116052" y="46226"/>
                </a:lnTo>
                <a:lnTo>
                  <a:pt x="116392" y="45731"/>
                </a:lnTo>
                <a:lnTo>
                  <a:pt x="116571" y="43538"/>
                </a:lnTo>
                <a:lnTo>
                  <a:pt x="116609" y="43085"/>
                </a:lnTo>
                <a:lnTo>
                  <a:pt x="116746" y="43774"/>
                </a:lnTo>
                <a:lnTo>
                  <a:pt x="116788" y="44232"/>
                </a:lnTo>
                <a:lnTo>
                  <a:pt x="116754" y="49090"/>
                </a:lnTo>
                <a:lnTo>
                  <a:pt x="116993" y="48926"/>
                </a:lnTo>
                <a:lnTo>
                  <a:pt x="117062" y="49492"/>
                </a:lnTo>
                <a:lnTo>
                  <a:pt x="117092" y="50461"/>
                </a:lnTo>
                <a:lnTo>
                  <a:pt x="117182" y="49885"/>
                </a:lnTo>
                <a:lnTo>
                  <a:pt x="117167" y="41272"/>
                </a:lnTo>
                <a:lnTo>
                  <a:pt x="117042" y="47424"/>
                </a:lnTo>
                <a:lnTo>
                  <a:pt x="116836" y="47434"/>
                </a:lnTo>
                <a:lnTo>
                  <a:pt x="116930" y="47247"/>
                </a:lnTo>
                <a:lnTo>
                  <a:pt x="116922" y="41374"/>
                </a:lnTo>
                <a:lnTo>
                  <a:pt x="116959" y="40636"/>
                </a:lnTo>
                <a:lnTo>
                  <a:pt x="116545" y="40705"/>
                </a:lnTo>
                <a:lnTo>
                  <a:pt x="116483" y="40236"/>
                </a:lnTo>
                <a:lnTo>
                  <a:pt x="116529" y="39678"/>
                </a:lnTo>
                <a:lnTo>
                  <a:pt x="116345" y="39543"/>
                </a:lnTo>
                <a:close/>
              </a:path>
              <a:path extrusionOk="0" h="120000" w="120000">
                <a:moveTo>
                  <a:pt x="117182" y="50994"/>
                </a:moveTo>
                <a:lnTo>
                  <a:pt x="117182" y="50394"/>
                </a:lnTo>
                <a:lnTo>
                  <a:pt x="117092" y="50461"/>
                </a:lnTo>
                <a:lnTo>
                  <a:pt x="116945" y="51400"/>
                </a:lnTo>
                <a:lnTo>
                  <a:pt x="117182" y="50994"/>
                </a:lnTo>
                <a:close/>
              </a:path>
              <a:path extrusionOk="0" h="120000" w="120000">
                <a:moveTo>
                  <a:pt x="117478" y="48164"/>
                </a:moveTo>
                <a:lnTo>
                  <a:pt x="117420" y="48530"/>
                </a:lnTo>
                <a:lnTo>
                  <a:pt x="117460" y="48835"/>
                </a:lnTo>
                <a:lnTo>
                  <a:pt x="117230" y="48861"/>
                </a:lnTo>
                <a:lnTo>
                  <a:pt x="117182" y="49885"/>
                </a:lnTo>
                <a:lnTo>
                  <a:pt x="117182" y="50396"/>
                </a:lnTo>
                <a:lnTo>
                  <a:pt x="117490" y="51296"/>
                </a:lnTo>
                <a:lnTo>
                  <a:pt x="117539" y="51376"/>
                </a:lnTo>
                <a:lnTo>
                  <a:pt x="117577" y="51980"/>
                </a:lnTo>
                <a:lnTo>
                  <a:pt x="117566" y="44638"/>
                </a:lnTo>
                <a:lnTo>
                  <a:pt x="117451" y="44535"/>
                </a:lnTo>
                <a:lnTo>
                  <a:pt x="117411" y="44320"/>
                </a:lnTo>
                <a:lnTo>
                  <a:pt x="117277" y="48488"/>
                </a:lnTo>
                <a:lnTo>
                  <a:pt x="117478" y="48164"/>
                </a:lnTo>
                <a:close/>
              </a:path>
              <a:path extrusionOk="0" h="120000" w="120000">
                <a:moveTo>
                  <a:pt x="116993" y="41374"/>
                </a:moveTo>
                <a:lnTo>
                  <a:pt x="116922" y="41374"/>
                </a:lnTo>
                <a:lnTo>
                  <a:pt x="116930" y="47247"/>
                </a:lnTo>
                <a:lnTo>
                  <a:pt x="117042" y="47424"/>
                </a:lnTo>
                <a:lnTo>
                  <a:pt x="117167" y="41272"/>
                </a:lnTo>
                <a:lnTo>
                  <a:pt x="116993" y="41374"/>
                </a:lnTo>
                <a:close/>
              </a:path>
              <a:path extrusionOk="0" h="120000" w="120000">
                <a:moveTo>
                  <a:pt x="118166" y="57373"/>
                </a:moveTo>
                <a:lnTo>
                  <a:pt x="118221" y="58177"/>
                </a:lnTo>
                <a:lnTo>
                  <a:pt x="118139" y="58530"/>
                </a:lnTo>
                <a:lnTo>
                  <a:pt x="118356" y="58565"/>
                </a:lnTo>
                <a:lnTo>
                  <a:pt x="118383" y="58858"/>
                </a:lnTo>
                <a:lnTo>
                  <a:pt x="118409" y="53563"/>
                </a:lnTo>
                <a:lnTo>
                  <a:pt x="118317" y="54385"/>
                </a:lnTo>
                <a:lnTo>
                  <a:pt x="118221" y="54130"/>
                </a:lnTo>
                <a:lnTo>
                  <a:pt x="118153" y="53345"/>
                </a:lnTo>
                <a:lnTo>
                  <a:pt x="118143" y="52579"/>
                </a:lnTo>
                <a:lnTo>
                  <a:pt x="118222" y="52379"/>
                </a:lnTo>
                <a:lnTo>
                  <a:pt x="118174" y="45543"/>
                </a:lnTo>
                <a:lnTo>
                  <a:pt x="118155" y="45754"/>
                </a:lnTo>
                <a:lnTo>
                  <a:pt x="117980" y="45720"/>
                </a:lnTo>
                <a:lnTo>
                  <a:pt x="117788" y="44700"/>
                </a:lnTo>
                <a:lnTo>
                  <a:pt x="117725" y="43814"/>
                </a:lnTo>
                <a:lnTo>
                  <a:pt x="117939" y="44183"/>
                </a:lnTo>
                <a:lnTo>
                  <a:pt x="117803" y="43316"/>
                </a:lnTo>
                <a:lnTo>
                  <a:pt x="117438" y="41708"/>
                </a:lnTo>
                <a:lnTo>
                  <a:pt x="117167" y="41272"/>
                </a:lnTo>
                <a:lnTo>
                  <a:pt x="117182" y="49885"/>
                </a:lnTo>
                <a:lnTo>
                  <a:pt x="117230" y="48861"/>
                </a:lnTo>
                <a:lnTo>
                  <a:pt x="117277" y="48488"/>
                </a:lnTo>
                <a:lnTo>
                  <a:pt x="117411" y="44320"/>
                </a:lnTo>
                <a:lnTo>
                  <a:pt x="117566" y="44638"/>
                </a:lnTo>
                <a:lnTo>
                  <a:pt x="117577" y="51980"/>
                </a:lnTo>
                <a:lnTo>
                  <a:pt x="117412" y="52560"/>
                </a:lnTo>
                <a:lnTo>
                  <a:pt x="117354" y="52788"/>
                </a:lnTo>
                <a:lnTo>
                  <a:pt x="117709" y="52335"/>
                </a:lnTo>
                <a:lnTo>
                  <a:pt x="117764" y="52298"/>
                </a:lnTo>
                <a:lnTo>
                  <a:pt x="117949" y="52355"/>
                </a:lnTo>
                <a:lnTo>
                  <a:pt x="117870" y="53164"/>
                </a:lnTo>
                <a:lnTo>
                  <a:pt x="118047" y="54723"/>
                </a:lnTo>
                <a:lnTo>
                  <a:pt x="117928" y="55906"/>
                </a:lnTo>
                <a:lnTo>
                  <a:pt x="118134" y="56024"/>
                </a:lnTo>
                <a:lnTo>
                  <a:pt x="118134" y="56110"/>
                </a:lnTo>
                <a:lnTo>
                  <a:pt x="118016" y="56595"/>
                </a:lnTo>
                <a:lnTo>
                  <a:pt x="118166" y="57373"/>
                </a:lnTo>
                <a:close/>
              </a:path>
              <a:path extrusionOk="0" h="120000" w="120000">
                <a:moveTo>
                  <a:pt x="117727" y="54717"/>
                </a:moveTo>
                <a:lnTo>
                  <a:pt x="117661" y="55013"/>
                </a:lnTo>
                <a:lnTo>
                  <a:pt x="117784" y="55509"/>
                </a:lnTo>
                <a:lnTo>
                  <a:pt x="117850" y="56042"/>
                </a:lnTo>
                <a:lnTo>
                  <a:pt x="117618" y="56449"/>
                </a:lnTo>
                <a:lnTo>
                  <a:pt x="117415" y="57028"/>
                </a:lnTo>
                <a:lnTo>
                  <a:pt x="117679" y="57327"/>
                </a:lnTo>
                <a:lnTo>
                  <a:pt x="117691" y="57135"/>
                </a:lnTo>
                <a:lnTo>
                  <a:pt x="117836" y="56347"/>
                </a:lnTo>
                <a:lnTo>
                  <a:pt x="118016" y="56595"/>
                </a:lnTo>
                <a:lnTo>
                  <a:pt x="118134" y="56110"/>
                </a:lnTo>
                <a:lnTo>
                  <a:pt x="117928" y="55906"/>
                </a:lnTo>
                <a:lnTo>
                  <a:pt x="118047" y="54723"/>
                </a:lnTo>
                <a:lnTo>
                  <a:pt x="117727" y="54717"/>
                </a:lnTo>
                <a:close/>
              </a:path>
              <a:path extrusionOk="0" h="120000" w="120000">
                <a:moveTo>
                  <a:pt x="119084" y="64971"/>
                </a:moveTo>
                <a:lnTo>
                  <a:pt x="118838" y="64658"/>
                </a:lnTo>
                <a:lnTo>
                  <a:pt x="118771" y="64491"/>
                </a:lnTo>
                <a:lnTo>
                  <a:pt x="118990" y="64505"/>
                </a:lnTo>
                <a:lnTo>
                  <a:pt x="119045" y="64049"/>
                </a:lnTo>
                <a:lnTo>
                  <a:pt x="118740" y="63408"/>
                </a:lnTo>
                <a:lnTo>
                  <a:pt x="118567" y="63258"/>
                </a:lnTo>
                <a:lnTo>
                  <a:pt x="118237" y="63192"/>
                </a:lnTo>
                <a:lnTo>
                  <a:pt x="118192" y="73169"/>
                </a:lnTo>
                <a:lnTo>
                  <a:pt x="118346" y="73367"/>
                </a:lnTo>
                <a:lnTo>
                  <a:pt x="118514" y="63586"/>
                </a:lnTo>
                <a:lnTo>
                  <a:pt x="118725" y="70958"/>
                </a:lnTo>
                <a:lnTo>
                  <a:pt x="118761" y="70436"/>
                </a:lnTo>
                <a:lnTo>
                  <a:pt x="118850" y="70305"/>
                </a:lnTo>
                <a:lnTo>
                  <a:pt x="118992" y="70002"/>
                </a:lnTo>
                <a:lnTo>
                  <a:pt x="119209" y="68348"/>
                </a:lnTo>
                <a:lnTo>
                  <a:pt x="119394" y="68056"/>
                </a:lnTo>
                <a:lnTo>
                  <a:pt x="119323" y="67794"/>
                </a:lnTo>
                <a:lnTo>
                  <a:pt x="119118" y="67305"/>
                </a:lnTo>
                <a:lnTo>
                  <a:pt x="119084" y="64971"/>
                </a:lnTo>
                <a:close/>
              </a:path>
              <a:path extrusionOk="0" h="120000" w="120000">
                <a:moveTo>
                  <a:pt x="118114" y="62892"/>
                </a:moveTo>
                <a:lnTo>
                  <a:pt x="118135" y="62885"/>
                </a:lnTo>
                <a:lnTo>
                  <a:pt x="118205" y="60377"/>
                </a:lnTo>
                <a:lnTo>
                  <a:pt x="118043" y="61284"/>
                </a:lnTo>
                <a:lnTo>
                  <a:pt x="118056" y="61917"/>
                </a:lnTo>
                <a:lnTo>
                  <a:pt x="117889" y="61662"/>
                </a:lnTo>
                <a:lnTo>
                  <a:pt x="117677" y="61586"/>
                </a:lnTo>
                <a:lnTo>
                  <a:pt x="117876" y="62311"/>
                </a:lnTo>
                <a:lnTo>
                  <a:pt x="118114" y="62892"/>
                </a:lnTo>
                <a:close/>
              </a:path>
              <a:path extrusionOk="0" h="120000" w="120000">
                <a:moveTo>
                  <a:pt x="116926" y="50588"/>
                </a:moveTo>
                <a:lnTo>
                  <a:pt x="117092" y="50461"/>
                </a:lnTo>
                <a:lnTo>
                  <a:pt x="117062" y="49492"/>
                </a:lnTo>
                <a:lnTo>
                  <a:pt x="116896" y="50000"/>
                </a:lnTo>
                <a:lnTo>
                  <a:pt x="116754" y="49090"/>
                </a:lnTo>
                <a:lnTo>
                  <a:pt x="116788" y="44232"/>
                </a:lnTo>
                <a:lnTo>
                  <a:pt x="116571" y="43538"/>
                </a:lnTo>
                <a:lnTo>
                  <a:pt x="116392" y="45731"/>
                </a:lnTo>
                <a:lnTo>
                  <a:pt x="116708" y="45942"/>
                </a:lnTo>
                <a:lnTo>
                  <a:pt x="116742" y="46858"/>
                </a:lnTo>
                <a:lnTo>
                  <a:pt x="116699" y="46870"/>
                </a:lnTo>
                <a:lnTo>
                  <a:pt x="116698" y="46929"/>
                </a:lnTo>
                <a:lnTo>
                  <a:pt x="116666" y="47628"/>
                </a:lnTo>
                <a:lnTo>
                  <a:pt x="116418" y="48275"/>
                </a:lnTo>
                <a:lnTo>
                  <a:pt x="116302" y="48931"/>
                </a:lnTo>
                <a:lnTo>
                  <a:pt x="116700" y="49866"/>
                </a:lnTo>
                <a:lnTo>
                  <a:pt x="116668" y="51011"/>
                </a:lnTo>
                <a:lnTo>
                  <a:pt x="116747" y="51064"/>
                </a:lnTo>
                <a:lnTo>
                  <a:pt x="116926" y="50588"/>
                </a:lnTo>
                <a:close/>
              </a:path>
              <a:path extrusionOk="0" h="120000" w="120000">
                <a:moveTo>
                  <a:pt x="108715" y="32646"/>
                </a:moveTo>
                <a:lnTo>
                  <a:pt x="108507" y="32327"/>
                </a:lnTo>
                <a:lnTo>
                  <a:pt x="108567" y="32661"/>
                </a:lnTo>
                <a:lnTo>
                  <a:pt x="108834" y="32933"/>
                </a:lnTo>
                <a:lnTo>
                  <a:pt x="108715" y="32646"/>
                </a:lnTo>
                <a:close/>
              </a:path>
              <a:path extrusionOk="0" h="120000" w="120000">
                <a:moveTo>
                  <a:pt x="119609" y="54081"/>
                </a:moveTo>
                <a:lnTo>
                  <a:pt x="119636" y="53225"/>
                </a:lnTo>
                <a:lnTo>
                  <a:pt x="119284" y="52357"/>
                </a:lnTo>
                <a:lnTo>
                  <a:pt x="119044" y="52617"/>
                </a:lnTo>
                <a:lnTo>
                  <a:pt x="118957" y="51191"/>
                </a:lnTo>
                <a:lnTo>
                  <a:pt x="119018" y="50168"/>
                </a:lnTo>
                <a:lnTo>
                  <a:pt x="118577" y="49741"/>
                </a:lnTo>
                <a:lnTo>
                  <a:pt x="118796" y="49158"/>
                </a:lnTo>
                <a:lnTo>
                  <a:pt x="119028" y="50002"/>
                </a:lnTo>
                <a:lnTo>
                  <a:pt x="119062" y="49424"/>
                </a:lnTo>
                <a:lnTo>
                  <a:pt x="118700" y="47884"/>
                </a:lnTo>
                <a:lnTo>
                  <a:pt x="118410" y="46006"/>
                </a:lnTo>
                <a:lnTo>
                  <a:pt x="118230" y="44884"/>
                </a:lnTo>
                <a:lnTo>
                  <a:pt x="118174" y="45543"/>
                </a:lnTo>
                <a:lnTo>
                  <a:pt x="118222" y="52379"/>
                </a:lnTo>
                <a:lnTo>
                  <a:pt x="118421" y="53295"/>
                </a:lnTo>
                <a:lnTo>
                  <a:pt x="118409" y="53563"/>
                </a:lnTo>
                <a:lnTo>
                  <a:pt x="118383" y="58858"/>
                </a:lnTo>
                <a:lnTo>
                  <a:pt x="118026" y="59425"/>
                </a:lnTo>
                <a:lnTo>
                  <a:pt x="117927" y="58734"/>
                </a:lnTo>
                <a:lnTo>
                  <a:pt x="118139" y="58530"/>
                </a:lnTo>
                <a:lnTo>
                  <a:pt x="118221" y="58177"/>
                </a:lnTo>
                <a:lnTo>
                  <a:pt x="118114" y="58500"/>
                </a:lnTo>
                <a:lnTo>
                  <a:pt x="117779" y="57838"/>
                </a:lnTo>
                <a:lnTo>
                  <a:pt x="117665" y="58812"/>
                </a:lnTo>
                <a:lnTo>
                  <a:pt x="117741" y="59464"/>
                </a:lnTo>
                <a:lnTo>
                  <a:pt x="117887" y="59507"/>
                </a:lnTo>
                <a:lnTo>
                  <a:pt x="118012" y="59644"/>
                </a:lnTo>
                <a:lnTo>
                  <a:pt x="118281" y="59672"/>
                </a:lnTo>
                <a:lnTo>
                  <a:pt x="118205" y="60377"/>
                </a:lnTo>
                <a:lnTo>
                  <a:pt x="118135" y="62885"/>
                </a:lnTo>
                <a:lnTo>
                  <a:pt x="118114" y="62892"/>
                </a:lnTo>
                <a:lnTo>
                  <a:pt x="117467" y="63116"/>
                </a:lnTo>
                <a:lnTo>
                  <a:pt x="117574" y="63647"/>
                </a:lnTo>
                <a:lnTo>
                  <a:pt x="117711" y="63926"/>
                </a:lnTo>
                <a:lnTo>
                  <a:pt x="117538" y="65617"/>
                </a:lnTo>
                <a:lnTo>
                  <a:pt x="117751" y="66781"/>
                </a:lnTo>
                <a:lnTo>
                  <a:pt x="117609" y="65027"/>
                </a:lnTo>
                <a:lnTo>
                  <a:pt x="117847" y="64929"/>
                </a:lnTo>
                <a:lnTo>
                  <a:pt x="117971" y="65266"/>
                </a:lnTo>
                <a:lnTo>
                  <a:pt x="117772" y="65220"/>
                </a:lnTo>
                <a:lnTo>
                  <a:pt x="117751" y="66781"/>
                </a:lnTo>
                <a:lnTo>
                  <a:pt x="117676" y="67166"/>
                </a:lnTo>
                <a:lnTo>
                  <a:pt x="117451" y="67123"/>
                </a:lnTo>
                <a:lnTo>
                  <a:pt x="117221" y="67731"/>
                </a:lnTo>
                <a:lnTo>
                  <a:pt x="117380" y="68049"/>
                </a:lnTo>
                <a:lnTo>
                  <a:pt x="117611" y="69655"/>
                </a:lnTo>
                <a:lnTo>
                  <a:pt x="117747" y="70470"/>
                </a:lnTo>
                <a:lnTo>
                  <a:pt x="117768" y="75179"/>
                </a:lnTo>
                <a:lnTo>
                  <a:pt x="118098" y="74428"/>
                </a:lnTo>
                <a:lnTo>
                  <a:pt x="118392" y="73724"/>
                </a:lnTo>
                <a:lnTo>
                  <a:pt x="118192" y="73169"/>
                </a:lnTo>
                <a:lnTo>
                  <a:pt x="118237" y="63192"/>
                </a:lnTo>
                <a:lnTo>
                  <a:pt x="118567" y="63258"/>
                </a:lnTo>
                <a:lnTo>
                  <a:pt x="118652" y="62734"/>
                </a:lnTo>
                <a:lnTo>
                  <a:pt x="118961" y="63600"/>
                </a:lnTo>
                <a:lnTo>
                  <a:pt x="119252" y="64128"/>
                </a:lnTo>
                <a:lnTo>
                  <a:pt x="119543" y="64654"/>
                </a:lnTo>
                <a:lnTo>
                  <a:pt x="119901" y="64663"/>
                </a:lnTo>
                <a:lnTo>
                  <a:pt x="119874" y="61440"/>
                </a:lnTo>
                <a:lnTo>
                  <a:pt x="119873" y="58282"/>
                </a:lnTo>
                <a:lnTo>
                  <a:pt x="119667" y="62057"/>
                </a:lnTo>
                <a:lnTo>
                  <a:pt x="119621" y="62038"/>
                </a:lnTo>
                <a:lnTo>
                  <a:pt x="119491" y="61498"/>
                </a:lnTo>
                <a:lnTo>
                  <a:pt x="119514" y="54824"/>
                </a:lnTo>
                <a:lnTo>
                  <a:pt x="119609" y="54081"/>
                </a:lnTo>
                <a:close/>
              </a:path>
              <a:path extrusionOk="0" h="120000" w="120000">
                <a:moveTo>
                  <a:pt x="119664" y="55353"/>
                </a:moveTo>
                <a:lnTo>
                  <a:pt x="119514" y="54824"/>
                </a:lnTo>
                <a:lnTo>
                  <a:pt x="119491" y="61498"/>
                </a:lnTo>
                <a:lnTo>
                  <a:pt x="119667" y="62057"/>
                </a:lnTo>
                <a:lnTo>
                  <a:pt x="119873" y="58282"/>
                </a:lnTo>
                <a:lnTo>
                  <a:pt x="119575" y="57116"/>
                </a:lnTo>
                <a:lnTo>
                  <a:pt x="119612" y="59011"/>
                </a:lnTo>
                <a:lnTo>
                  <a:pt x="119569" y="59532"/>
                </a:lnTo>
                <a:lnTo>
                  <a:pt x="119514" y="56635"/>
                </a:lnTo>
                <a:lnTo>
                  <a:pt x="120000" y="55955"/>
                </a:lnTo>
                <a:lnTo>
                  <a:pt x="119714" y="55398"/>
                </a:lnTo>
                <a:lnTo>
                  <a:pt x="119664" y="55353"/>
                </a:lnTo>
                <a:close/>
              </a:path>
              <a:path extrusionOk="0" h="120000" w="120000">
                <a:moveTo>
                  <a:pt x="119575" y="57116"/>
                </a:moveTo>
                <a:lnTo>
                  <a:pt x="119514" y="56635"/>
                </a:lnTo>
                <a:lnTo>
                  <a:pt x="119569" y="59532"/>
                </a:lnTo>
                <a:lnTo>
                  <a:pt x="119588" y="59133"/>
                </a:lnTo>
                <a:lnTo>
                  <a:pt x="119612" y="59011"/>
                </a:lnTo>
                <a:lnTo>
                  <a:pt x="119575" y="57116"/>
                </a:lnTo>
                <a:close/>
              </a:path>
              <a:path extrusionOk="0" h="120000" w="120000">
                <a:moveTo>
                  <a:pt x="107133" y="30485"/>
                </a:moveTo>
                <a:lnTo>
                  <a:pt x="107668" y="29916"/>
                </a:lnTo>
                <a:lnTo>
                  <a:pt x="107586" y="29798"/>
                </a:lnTo>
                <a:lnTo>
                  <a:pt x="107614" y="29808"/>
                </a:lnTo>
                <a:lnTo>
                  <a:pt x="107414" y="29502"/>
                </a:lnTo>
                <a:lnTo>
                  <a:pt x="107421" y="29559"/>
                </a:lnTo>
                <a:lnTo>
                  <a:pt x="107393" y="29726"/>
                </a:lnTo>
                <a:lnTo>
                  <a:pt x="107133" y="30485"/>
                </a:lnTo>
                <a:close/>
              </a:path>
              <a:path extrusionOk="0" h="120000" w="120000">
                <a:moveTo>
                  <a:pt x="107961" y="30342"/>
                </a:moveTo>
                <a:lnTo>
                  <a:pt x="107921" y="30280"/>
                </a:lnTo>
                <a:lnTo>
                  <a:pt x="108284" y="31338"/>
                </a:lnTo>
                <a:lnTo>
                  <a:pt x="108973" y="32367"/>
                </a:lnTo>
                <a:lnTo>
                  <a:pt x="108314" y="28174"/>
                </a:lnTo>
                <a:lnTo>
                  <a:pt x="108080" y="28387"/>
                </a:lnTo>
                <a:lnTo>
                  <a:pt x="107901" y="30125"/>
                </a:lnTo>
                <a:lnTo>
                  <a:pt x="107961" y="30342"/>
                </a:lnTo>
                <a:close/>
              </a:path>
              <a:path extrusionOk="0" h="120000" w="120000">
                <a:moveTo>
                  <a:pt x="107716" y="30609"/>
                </a:moveTo>
                <a:lnTo>
                  <a:pt x="107942" y="30363"/>
                </a:lnTo>
                <a:lnTo>
                  <a:pt x="107925" y="30315"/>
                </a:lnTo>
                <a:lnTo>
                  <a:pt x="107921" y="30284"/>
                </a:lnTo>
                <a:lnTo>
                  <a:pt x="107686" y="29942"/>
                </a:lnTo>
                <a:lnTo>
                  <a:pt x="107716" y="30609"/>
                </a:lnTo>
                <a:close/>
              </a:path>
              <a:path extrusionOk="0" h="120000" w="120000">
                <a:moveTo>
                  <a:pt x="107614" y="29808"/>
                </a:moveTo>
                <a:lnTo>
                  <a:pt x="107678" y="29906"/>
                </a:lnTo>
                <a:lnTo>
                  <a:pt x="107668" y="29916"/>
                </a:lnTo>
                <a:lnTo>
                  <a:pt x="107686" y="29942"/>
                </a:lnTo>
                <a:lnTo>
                  <a:pt x="107685" y="29917"/>
                </a:lnTo>
                <a:lnTo>
                  <a:pt x="107921" y="30280"/>
                </a:lnTo>
                <a:lnTo>
                  <a:pt x="107901" y="30125"/>
                </a:lnTo>
                <a:lnTo>
                  <a:pt x="107836" y="29890"/>
                </a:lnTo>
                <a:lnTo>
                  <a:pt x="107684" y="29899"/>
                </a:lnTo>
                <a:lnTo>
                  <a:pt x="107614" y="29808"/>
                </a:lnTo>
                <a:close/>
              </a:path>
              <a:path extrusionOk="0" h="120000" w="120000">
                <a:moveTo>
                  <a:pt x="114476" y="42428"/>
                </a:moveTo>
                <a:lnTo>
                  <a:pt x="114674" y="42180"/>
                </a:lnTo>
                <a:lnTo>
                  <a:pt x="115184" y="42832"/>
                </a:lnTo>
                <a:lnTo>
                  <a:pt x="114855" y="40533"/>
                </a:lnTo>
                <a:lnTo>
                  <a:pt x="114840" y="40791"/>
                </a:lnTo>
                <a:lnTo>
                  <a:pt x="114620" y="40719"/>
                </a:lnTo>
                <a:lnTo>
                  <a:pt x="114468" y="40462"/>
                </a:lnTo>
                <a:lnTo>
                  <a:pt x="114085" y="33701"/>
                </a:lnTo>
                <a:lnTo>
                  <a:pt x="113700" y="34172"/>
                </a:lnTo>
                <a:lnTo>
                  <a:pt x="113362" y="34488"/>
                </a:lnTo>
                <a:lnTo>
                  <a:pt x="113319" y="33567"/>
                </a:lnTo>
                <a:lnTo>
                  <a:pt x="113129" y="38855"/>
                </a:lnTo>
                <a:lnTo>
                  <a:pt x="113256" y="38775"/>
                </a:lnTo>
                <a:lnTo>
                  <a:pt x="113580" y="39538"/>
                </a:lnTo>
                <a:lnTo>
                  <a:pt x="113880" y="40776"/>
                </a:lnTo>
                <a:lnTo>
                  <a:pt x="113982" y="41686"/>
                </a:lnTo>
                <a:lnTo>
                  <a:pt x="113710" y="41465"/>
                </a:lnTo>
                <a:lnTo>
                  <a:pt x="113707" y="42313"/>
                </a:lnTo>
                <a:lnTo>
                  <a:pt x="114479" y="40607"/>
                </a:lnTo>
                <a:lnTo>
                  <a:pt x="114500" y="41759"/>
                </a:lnTo>
                <a:lnTo>
                  <a:pt x="114476" y="42428"/>
                </a:lnTo>
                <a:close/>
              </a:path>
              <a:path extrusionOk="0" h="120000" w="120000">
                <a:moveTo>
                  <a:pt x="115585" y="37660"/>
                </a:moveTo>
                <a:lnTo>
                  <a:pt x="115761" y="37129"/>
                </a:lnTo>
                <a:lnTo>
                  <a:pt x="115638" y="37102"/>
                </a:lnTo>
                <a:lnTo>
                  <a:pt x="115262" y="37025"/>
                </a:lnTo>
                <a:lnTo>
                  <a:pt x="114808" y="35977"/>
                </a:lnTo>
                <a:lnTo>
                  <a:pt x="114497" y="34236"/>
                </a:lnTo>
                <a:lnTo>
                  <a:pt x="114085" y="33701"/>
                </a:lnTo>
                <a:lnTo>
                  <a:pt x="114468" y="40462"/>
                </a:lnTo>
                <a:lnTo>
                  <a:pt x="114657" y="40165"/>
                </a:lnTo>
                <a:lnTo>
                  <a:pt x="114855" y="40533"/>
                </a:lnTo>
                <a:lnTo>
                  <a:pt x="115184" y="42832"/>
                </a:lnTo>
                <a:lnTo>
                  <a:pt x="115308" y="43232"/>
                </a:lnTo>
                <a:lnTo>
                  <a:pt x="115411" y="43994"/>
                </a:lnTo>
                <a:lnTo>
                  <a:pt x="115554" y="44217"/>
                </a:lnTo>
                <a:lnTo>
                  <a:pt x="115621" y="45791"/>
                </a:lnTo>
                <a:lnTo>
                  <a:pt x="115870" y="45789"/>
                </a:lnTo>
                <a:lnTo>
                  <a:pt x="115708" y="46099"/>
                </a:lnTo>
                <a:lnTo>
                  <a:pt x="115719" y="46269"/>
                </a:lnTo>
                <a:lnTo>
                  <a:pt x="115361" y="46558"/>
                </a:lnTo>
                <a:lnTo>
                  <a:pt x="115312" y="46598"/>
                </a:lnTo>
                <a:lnTo>
                  <a:pt x="115204" y="46294"/>
                </a:lnTo>
                <a:lnTo>
                  <a:pt x="115180" y="46878"/>
                </a:lnTo>
                <a:lnTo>
                  <a:pt x="115421" y="46740"/>
                </a:lnTo>
                <a:lnTo>
                  <a:pt x="115457" y="46720"/>
                </a:lnTo>
                <a:lnTo>
                  <a:pt x="115635" y="47019"/>
                </a:lnTo>
                <a:lnTo>
                  <a:pt x="115720" y="46275"/>
                </a:lnTo>
                <a:lnTo>
                  <a:pt x="115851" y="47175"/>
                </a:lnTo>
                <a:lnTo>
                  <a:pt x="115981" y="47000"/>
                </a:lnTo>
                <a:lnTo>
                  <a:pt x="116014" y="37490"/>
                </a:lnTo>
                <a:lnTo>
                  <a:pt x="115585" y="37660"/>
                </a:lnTo>
                <a:close/>
              </a:path>
              <a:path extrusionOk="0" h="120000" w="120000">
                <a:moveTo>
                  <a:pt x="115621" y="45791"/>
                </a:moveTo>
                <a:lnTo>
                  <a:pt x="115554" y="44217"/>
                </a:lnTo>
                <a:lnTo>
                  <a:pt x="115493" y="44529"/>
                </a:lnTo>
                <a:lnTo>
                  <a:pt x="115411" y="43994"/>
                </a:lnTo>
                <a:lnTo>
                  <a:pt x="115308" y="43232"/>
                </a:lnTo>
                <a:lnTo>
                  <a:pt x="114891" y="43757"/>
                </a:lnTo>
                <a:lnTo>
                  <a:pt x="115188" y="45327"/>
                </a:lnTo>
                <a:lnTo>
                  <a:pt x="115115" y="45581"/>
                </a:lnTo>
                <a:lnTo>
                  <a:pt x="115268" y="45816"/>
                </a:lnTo>
                <a:lnTo>
                  <a:pt x="115621" y="45791"/>
                </a:lnTo>
                <a:close/>
              </a:path>
              <a:path extrusionOk="0" h="120000" w="120000">
                <a:moveTo>
                  <a:pt x="115597" y="73798"/>
                </a:moveTo>
                <a:lnTo>
                  <a:pt x="115995" y="74522"/>
                </a:lnTo>
                <a:lnTo>
                  <a:pt x="116088" y="73547"/>
                </a:lnTo>
                <a:lnTo>
                  <a:pt x="115986" y="73546"/>
                </a:lnTo>
                <a:lnTo>
                  <a:pt x="115953" y="73642"/>
                </a:lnTo>
                <a:lnTo>
                  <a:pt x="115792" y="73636"/>
                </a:lnTo>
                <a:lnTo>
                  <a:pt x="115830" y="72234"/>
                </a:lnTo>
                <a:lnTo>
                  <a:pt x="116033" y="72319"/>
                </a:lnTo>
                <a:lnTo>
                  <a:pt x="116062" y="72584"/>
                </a:lnTo>
                <a:lnTo>
                  <a:pt x="116187" y="71701"/>
                </a:lnTo>
                <a:lnTo>
                  <a:pt x="116177" y="71454"/>
                </a:lnTo>
                <a:lnTo>
                  <a:pt x="115981" y="71492"/>
                </a:lnTo>
                <a:lnTo>
                  <a:pt x="115647" y="72113"/>
                </a:lnTo>
                <a:lnTo>
                  <a:pt x="115302" y="72996"/>
                </a:lnTo>
                <a:lnTo>
                  <a:pt x="115072" y="73823"/>
                </a:lnTo>
                <a:lnTo>
                  <a:pt x="115081" y="74275"/>
                </a:lnTo>
                <a:lnTo>
                  <a:pt x="115456" y="74032"/>
                </a:lnTo>
                <a:lnTo>
                  <a:pt x="115529" y="75255"/>
                </a:lnTo>
                <a:lnTo>
                  <a:pt x="115570" y="82819"/>
                </a:lnTo>
                <a:lnTo>
                  <a:pt x="116062" y="80992"/>
                </a:lnTo>
                <a:lnTo>
                  <a:pt x="115597" y="73798"/>
                </a:lnTo>
                <a:close/>
              </a:path>
              <a:path extrusionOk="0" h="120000" w="120000">
                <a:moveTo>
                  <a:pt x="116005" y="72982"/>
                </a:moveTo>
                <a:lnTo>
                  <a:pt x="115988" y="73484"/>
                </a:lnTo>
                <a:lnTo>
                  <a:pt x="116104" y="72965"/>
                </a:lnTo>
                <a:lnTo>
                  <a:pt x="116062" y="72584"/>
                </a:lnTo>
                <a:lnTo>
                  <a:pt x="116005" y="72982"/>
                </a:lnTo>
                <a:close/>
              </a:path>
              <a:path extrusionOk="0" h="120000" w="120000">
                <a:moveTo>
                  <a:pt x="109282" y="33304"/>
                </a:moveTo>
                <a:lnTo>
                  <a:pt x="109386" y="33635"/>
                </a:lnTo>
                <a:lnTo>
                  <a:pt x="109595" y="34057"/>
                </a:lnTo>
                <a:lnTo>
                  <a:pt x="109721" y="34203"/>
                </a:lnTo>
                <a:lnTo>
                  <a:pt x="109577" y="33707"/>
                </a:lnTo>
                <a:lnTo>
                  <a:pt x="109472" y="33430"/>
                </a:lnTo>
                <a:lnTo>
                  <a:pt x="109282" y="33304"/>
                </a:lnTo>
                <a:close/>
              </a:path>
              <a:path extrusionOk="0" h="120000" w="120000">
                <a:moveTo>
                  <a:pt x="117796" y="55884"/>
                </a:moveTo>
                <a:lnTo>
                  <a:pt x="117494" y="55147"/>
                </a:lnTo>
                <a:lnTo>
                  <a:pt x="117496" y="55304"/>
                </a:lnTo>
                <a:lnTo>
                  <a:pt x="117228" y="55557"/>
                </a:lnTo>
                <a:lnTo>
                  <a:pt x="117796" y="55884"/>
                </a:lnTo>
                <a:close/>
              </a:path>
              <a:path extrusionOk="0" h="120000" w="120000">
                <a:moveTo>
                  <a:pt x="104157" y="19333"/>
                </a:moveTo>
                <a:lnTo>
                  <a:pt x="104114" y="19780"/>
                </a:lnTo>
                <a:lnTo>
                  <a:pt x="104146" y="19896"/>
                </a:lnTo>
                <a:lnTo>
                  <a:pt x="104591" y="19778"/>
                </a:lnTo>
                <a:lnTo>
                  <a:pt x="104157" y="19333"/>
                </a:lnTo>
                <a:close/>
              </a:path>
              <a:path extrusionOk="0" h="120000" w="120000">
                <a:moveTo>
                  <a:pt x="103760" y="27374"/>
                </a:moveTo>
                <a:lnTo>
                  <a:pt x="103812" y="26791"/>
                </a:lnTo>
                <a:lnTo>
                  <a:pt x="104187" y="27170"/>
                </a:lnTo>
                <a:lnTo>
                  <a:pt x="104179" y="20015"/>
                </a:lnTo>
                <a:lnTo>
                  <a:pt x="104146" y="19896"/>
                </a:lnTo>
                <a:lnTo>
                  <a:pt x="104102" y="19907"/>
                </a:lnTo>
                <a:lnTo>
                  <a:pt x="104114" y="19780"/>
                </a:lnTo>
                <a:lnTo>
                  <a:pt x="103940" y="19151"/>
                </a:lnTo>
                <a:lnTo>
                  <a:pt x="103996" y="18855"/>
                </a:lnTo>
                <a:lnTo>
                  <a:pt x="104176" y="18499"/>
                </a:lnTo>
                <a:lnTo>
                  <a:pt x="103836" y="18309"/>
                </a:lnTo>
                <a:lnTo>
                  <a:pt x="103563" y="18407"/>
                </a:lnTo>
                <a:lnTo>
                  <a:pt x="103155" y="18610"/>
                </a:lnTo>
                <a:lnTo>
                  <a:pt x="103381" y="25012"/>
                </a:lnTo>
                <a:lnTo>
                  <a:pt x="103801" y="25107"/>
                </a:lnTo>
                <a:lnTo>
                  <a:pt x="103763" y="25291"/>
                </a:lnTo>
                <a:lnTo>
                  <a:pt x="103484" y="25495"/>
                </a:lnTo>
                <a:lnTo>
                  <a:pt x="103734" y="27348"/>
                </a:lnTo>
                <a:lnTo>
                  <a:pt x="104176" y="28241"/>
                </a:lnTo>
                <a:lnTo>
                  <a:pt x="104160" y="27420"/>
                </a:lnTo>
                <a:lnTo>
                  <a:pt x="104181" y="27226"/>
                </a:lnTo>
                <a:lnTo>
                  <a:pt x="103760" y="27374"/>
                </a:lnTo>
                <a:close/>
              </a:path>
              <a:path extrusionOk="0" h="120000" w="120000">
                <a:moveTo>
                  <a:pt x="104834" y="92255"/>
                </a:moveTo>
                <a:lnTo>
                  <a:pt x="104896" y="92442"/>
                </a:lnTo>
                <a:lnTo>
                  <a:pt x="105110" y="92269"/>
                </a:lnTo>
                <a:lnTo>
                  <a:pt x="105396" y="91978"/>
                </a:lnTo>
                <a:lnTo>
                  <a:pt x="105716" y="91613"/>
                </a:lnTo>
                <a:lnTo>
                  <a:pt x="106032" y="91221"/>
                </a:lnTo>
                <a:lnTo>
                  <a:pt x="106056" y="91188"/>
                </a:lnTo>
                <a:lnTo>
                  <a:pt x="106031" y="90549"/>
                </a:lnTo>
                <a:lnTo>
                  <a:pt x="105736" y="90771"/>
                </a:lnTo>
                <a:lnTo>
                  <a:pt x="105488" y="90978"/>
                </a:lnTo>
                <a:lnTo>
                  <a:pt x="105163" y="90776"/>
                </a:lnTo>
                <a:lnTo>
                  <a:pt x="105011" y="91675"/>
                </a:lnTo>
                <a:lnTo>
                  <a:pt x="104834" y="92255"/>
                </a:lnTo>
                <a:close/>
              </a:path>
              <a:path extrusionOk="0" h="120000" w="120000">
                <a:moveTo>
                  <a:pt x="106747" y="89586"/>
                </a:moveTo>
                <a:lnTo>
                  <a:pt x="107074" y="89602"/>
                </a:lnTo>
                <a:lnTo>
                  <a:pt x="107116" y="89636"/>
                </a:lnTo>
                <a:lnTo>
                  <a:pt x="107047" y="90140"/>
                </a:lnTo>
                <a:lnTo>
                  <a:pt x="106917" y="90854"/>
                </a:lnTo>
                <a:lnTo>
                  <a:pt x="106777" y="91514"/>
                </a:lnTo>
                <a:lnTo>
                  <a:pt x="106715" y="96932"/>
                </a:lnTo>
                <a:lnTo>
                  <a:pt x="106803" y="96566"/>
                </a:lnTo>
                <a:lnTo>
                  <a:pt x="106760" y="96019"/>
                </a:lnTo>
                <a:lnTo>
                  <a:pt x="106850" y="96372"/>
                </a:lnTo>
                <a:lnTo>
                  <a:pt x="106999" y="97141"/>
                </a:lnTo>
                <a:lnTo>
                  <a:pt x="107263" y="96299"/>
                </a:lnTo>
                <a:lnTo>
                  <a:pt x="107674" y="95940"/>
                </a:lnTo>
                <a:lnTo>
                  <a:pt x="107315" y="89509"/>
                </a:lnTo>
                <a:lnTo>
                  <a:pt x="106747" y="89586"/>
                </a:lnTo>
                <a:close/>
              </a:path>
              <a:path extrusionOk="0" h="120000" w="120000">
                <a:moveTo>
                  <a:pt x="106850" y="96372"/>
                </a:moveTo>
                <a:lnTo>
                  <a:pt x="106760" y="96019"/>
                </a:lnTo>
                <a:lnTo>
                  <a:pt x="106803" y="96566"/>
                </a:lnTo>
                <a:lnTo>
                  <a:pt x="106808" y="96628"/>
                </a:lnTo>
                <a:lnTo>
                  <a:pt x="106999" y="97141"/>
                </a:lnTo>
                <a:lnTo>
                  <a:pt x="106850" y="96372"/>
                </a:lnTo>
                <a:close/>
              </a:path>
              <a:path extrusionOk="0" h="120000" w="120000">
                <a:moveTo>
                  <a:pt x="102888" y="94993"/>
                </a:moveTo>
                <a:lnTo>
                  <a:pt x="102692" y="95873"/>
                </a:lnTo>
                <a:lnTo>
                  <a:pt x="102898" y="96527"/>
                </a:lnTo>
                <a:lnTo>
                  <a:pt x="103605" y="92910"/>
                </a:lnTo>
                <a:lnTo>
                  <a:pt x="102888" y="94993"/>
                </a:lnTo>
                <a:close/>
              </a:path>
              <a:path extrusionOk="0" h="120000" w="120000">
                <a:moveTo>
                  <a:pt x="108350" y="88576"/>
                </a:moveTo>
                <a:lnTo>
                  <a:pt x="107883" y="89256"/>
                </a:lnTo>
                <a:lnTo>
                  <a:pt x="107315" y="89509"/>
                </a:lnTo>
                <a:lnTo>
                  <a:pt x="107674" y="95940"/>
                </a:lnTo>
                <a:lnTo>
                  <a:pt x="107716" y="94820"/>
                </a:lnTo>
                <a:lnTo>
                  <a:pt x="107797" y="93992"/>
                </a:lnTo>
                <a:lnTo>
                  <a:pt x="107908" y="93942"/>
                </a:lnTo>
                <a:lnTo>
                  <a:pt x="108061" y="94337"/>
                </a:lnTo>
                <a:lnTo>
                  <a:pt x="108265" y="94841"/>
                </a:lnTo>
                <a:lnTo>
                  <a:pt x="108532" y="95121"/>
                </a:lnTo>
                <a:lnTo>
                  <a:pt x="108873" y="94842"/>
                </a:lnTo>
                <a:lnTo>
                  <a:pt x="108796" y="88376"/>
                </a:lnTo>
                <a:lnTo>
                  <a:pt x="108549" y="88290"/>
                </a:lnTo>
                <a:lnTo>
                  <a:pt x="108568" y="87677"/>
                </a:lnTo>
                <a:lnTo>
                  <a:pt x="108350" y="88576"/>
                </a:lnTo>
                <a:close/>
              </a:path>
              <a:path extrusionOk="0" h="120000" w="120000">
                <a:moveTo>
                  <a:pt x="108480" y="24525"/>
                </a:moveTo>
                <a:lnTo>
                  <a:pt x="108365" y="25632"/>
                </a:lnTo>
                <a:lnTo>
                  <a:pt x="108557" y="25647"/>
                </a:lnTo>
                <a:lnTo>
                  <a:pt x="108690" y="25363"/>
                </a:lnTo>
                <a:lnTo>
                  <a:pt x="108480" y="24525"/>
                </a:lnTo>
                <a:close/>
              </a:path>
              <a:path extrusionOk="0" h="120000" w="120000">
                <a:moveTo>
                  <a:pt x="112071" y="87480"/>
                </a:moveTo>
                <a:lnTo>
                  <a:pt x="112204" y="87805"/>
                </a:lnTo>
                <a:lnTo>
                  <a:pt x="111966" y="88778"/>
                </a:lnTo>
                <a:lnTo>
                  <a:pt x="111518" y="89452"/>
                </a:lnTo>
                <a:lnTo>
                  <a:pt x="111662" y="90020"/>
                </a:lnTo>
                <a:lnTo>
                  <a:pt x="112537" y="88484"/>
                </a:lnTo>
                <a:lnTo>
                  <a:pt x="112600" y="88073"/>
                </a:lnTo>
                <a:lnTo>
                  <a:pt x="112683" y="87538"/>
                </a:lnTo>
                <a:lnTo>
                  <a:pt x="112656" y="80630"/>
                </a:lnTo>
                <a:lnTo>
                  <a:pt x="112608" y="80903"/>
                </a:lnTo>
                <a:lnTo>
                  <a:pt x="112414" y="81185"/>
                </a:lnTo>
                <a:lnTo>
                  <a:pt x="112531" y="80030"/>
                </a:lnTo>
                <a:lnTo>
                  <a:pt x="111967" y="81136"/>
                </a:lnTo>
                <a:lnTo>
                  <a:pt x="111881" y="83125"/>
                </a:lnTo>
                <a:lnTo>
                  <a:pt x="111938" y="81908"/>
                </a:lnTo>
                <a:lnTo>
                  <a:pt x="112296" y="82143"/>
                </a:lnTo>
                <a:lnTo>
                  <a:pt x="112403" y="82682"/>
                </a:lnTo>
                <a:lnTo>
                  <a:pt x="112267" y="83220"/>
                </a:lnTo>
                <a:lnTo>
                  <a:pt x="112071" y="87480"/>
                </a:lnTo>
                <a:close/>
              </a:path>
              <a:path extrusionOk="0" h="120000" w="120000">
                <a:moveTo>
                  <a:pt x="112907" y="79895"/>
                </a:moveTo>
                <a:lnTo>
                  <a:pt x="112531" y="80030"/>
                </a:lnTo>
                <a:lnTo>
                  <a:pt x="112414" y="81185"/>
                </a:lnTo>
                <a:lnTo>
                  <a:pt x="112656" y="80630"/>
                </a:lnTo>
                <a:lnTo>
                  <a:pt x="112683" y="87538"/>
                </a:lnTo>
                <a:lnTo>
                  <a:pt x="112758" y="88075"/>
                </a:lnTo>
                <a:lnTo>
                  <a:pt x="112997" y="88093"/>
                </a:lnTo>
                <a:lnTo>
                  <a:pt x="112927" y="81771"/>
                </a:lnTo>
                <a:lnTo>
                  <a:pt x="112939" y="80185"/>
                </a:lnTo>
                <a:lnTo>
                  <a:pt x="112907" y="79895"/>
                </a:lnTo>
                <a:close/>
              </a:path>
              <a:path extrusionOk="0" h="120000" w="120000">
                <a:moveTo>
                  <a:pt x="110341" y="84669"/>
                </a:moveTo>
                <a:lnTo>
                  <a:pt x="109848" y="85222"/>
                </a:lnTo>
                <a:lnTo>
                  <a:pt x="109884" y="85272"/>
                </a:lnTo>
                <a:lnTo>
                  <a:pt x="110080" y="85947"/>
                </a:lnTo>
                <a:lnTo>
                  <a:pt x="109951" y="86720"/>
                </a:lnTo>
                <a:lnTo>
                  <a:pt x="109615" y="87466"/>
                </a:lnTo>
                <a:lnTo>
                  <a:pt x="109191" y="88060"/>
                </a:lnTo>
                <a:lnTo>
                  <a:pt x="108796" y="88376"/>
                </a:lnTo>
                <a:lnTo>
                  <a:pt x="108873" y="94842"/>
                </a:lnTo>
                <a:lnTo>
                  <a:pt x="109299" y="93670"/>
                </a:lnTo>
                <a:lnTo>
                  <a:pt x="109690" y="93647"/>
                </a:lnTo>
                <a:lnTo>
                  <a:pt x="110173" y="92721"/>
                </a:lnTo>
                <a:lnTo>
                  <a:pt x="110725" y="91234"/>
                </a:lnTo>
                <a:lnTo>
                  <a:pt x="111019" y="91007"/>
                </a:lnTo>
                <a:lnTo>
                  <a:pt x="111662" y="90020"/>
                </a:lnTo>
                <a:lnTo>
                  <a:pt x="111518" y="89452"/>
                </a:lnTo>
                <a:lnTo>
                  <a:pt x="111167" y="88827"/>
                </a:lnTo>
                <a:lnTo>
                  <a:pt x="111018" y="88533"/>
                </a:lnTo>
                <a:lnTo>
                  <a:pt x="111092" y="87865"/>
                </a:lnTo>
                <a:lnTo>
                  <a:pt x="111561" y="87465"/>
                </a:lnTo>
                <a:lnTo>
                  <a:pt x="112071" y="87480"/>
                </a:lnTo>
                <a:lnTo>
                  <a:pt x="112267" y="83220"/>
                </a:lnTo>
                <a:lnTo>
                  <a:pt x="112042" y="83465"/>
                </a:lnTo>
                <a:lnTo>
                  <a:pt x="111881" y="83125"/>
                </a:lnTo>
                <a:lnTo>
                  <a:pt x="111967" y="81136"/>
                </a:lnTo>
                <a:lnTo>
                  <a:pt x="111509" y="82478"/>
                </a:lnTo>
                <a:lnTo>
                  <a:pt x="111454" y="83323"/>
                </a:lnTo>
                <a:lnTo>
                  <a:pt x="111478" y="83557"/>
                </a:lnTo>
                <a:lnTo>
                  <a:pt x="111341" y="84109"/>
                </a:lnTo>
                <a:lnTo>
                  <a:pt x="111026" y="84505"/>
                </a:lnTo>
                <a:lnTo>
                  <a:pt x="110677" y="84670"/>
                </a:lnTo>
                <a:lnTo>
                  <a:pt x="110438" y="84528"/>
                </a:lnTo>
                <a:lnTo>
                  <a:pt x="110440" y="84455"/>
                </a:lnTo>
                <a:lnTo>
                  <a:pt x="110341" y="84669"/>
                </a:lnTo>
                <a:close/>
              </a:path>
              <a:path extrusionOk="0" h="120000" w="120000">
                <a:moveTo>
                  <a:pt x="105411" y="97772"/>
                </a:moveTo>
                <a:lnTo>
                  <a:pt x="105141" y="98721"/>
                </a:lnTo>
                <a:lnTo>
                  <a:pt x="105141" y="99137"/>
                </a:lnTo>
                <a:lnTo>
                  <a:pt x="105340" y="99127"/>
                </a:lnTo>
                <a:lnTo>
                  <a:pt x="105668" y="98796"/>
                </a:lnTo>
                <a:lnTo>
                  <a:pt x="106053" y="98250"/>
                </a:lnTo>
                <a:lnTo>
                  <a:pt x="106426" y="97593"/>
                </a:lnTo>
                <a:lnTo>
                  <a:pt x="106715" y="96932"/>
                </a:lnTo>
                <a:lnTo>
                  <a:pt x="106777" y="91514"/>
                </a:lnTo>
                <a:lnTo>
                  <a:pt x="106671" y="91623"/>
                </a:lnTo>
                <a:lnTo>
                  <a:pt x="106806" y="90548"/>
                </a:lnTo>
                <a:lnTo>
                  <a:pt x="106869" y="90302"/>
                </a:lnTo>
                <a:lnTo>
                  <a:pt x="107074" y="89602"/>
                </a:lnTo>
                <a:lnTo>
                  <a:pt x="106747" y="89586"/>
                </a:lnTo>
                <a:lnTo>
                  <a:pt x="106281" y="89737"/>
                </a:lnTo>
                <a:lnTo>
                  <a:pt x="106018" y="90215"/>
                </a:lnTo>
                <a:lnTo>
                  <a:pt x="106031" y="90549"/>
                </a:lnTo>
                <a:lnTo>
                  <a:pt x="106235" y="90395"/>
                </a:lnTo>
                <a:lnTo>
                  <a:pt x="106504" y="90260"/>
                </a:lnTo>
                <a:lnTo>
                  <a:pt x="106502" y="90529"/>
                </a:lnTo>
                <a:lnTo>
                  <a:pt x="106307" y="90844"/>
                </a:lnTo>
                <a:lnTo>
                  <a:pt x="106056" y="91188"/>
                </a:lnTo>
                <a:lnTo>
                  <a:pt x="106059" y="91269"/>
                </a:lnTo>
                <a:lnTo>
                  <a:pt x="106093" y="91274"/>
                </a:lnTo>
                <a:lnTo>
                  <a:pt x="106073" y="91791"/>
                </a:lnTo>
                <a:lnTo>
                  <a:pt x="105790" y="92260"/>
                </a:lnTo>
                <a:lnTo>
                  <a:pt x="105406" y="92780"/>
                </a:lnTo>
                <a:lnTo>
                  <a:pt x="104979" y="93285"/>
                </a:lnTo>
                <a:lnTo>
                  <a:pt x="104571" y="93709"/>
                </a:lnTo>
                <a:lnTo>
                  <a:pt x="104240" y="93986"/>
                </a:lnTo>
                <a:lnTo>
                  <a:pt x="104046" y="94048"/>
                </a:lnTo>
                <a:lnTo>
                  <a:pt x="104050" y="93829"/>
                </a:lnTo>
                <a:lnTo>
                  <a:pt x="104311" y="93264"/>
                </a:lnTo>
                <a:lnTo>
                  <a:pt x="104509" y="92425"/>
                </a:lnTo>
                <a:lnTo>
                  <a:pt x="104646" y="91662"/>
                </a:lnTo>
                <a:lnTo>
                  <a:pt x="104544" y="91724"/>
                </a:lnTo>
                <a:lnTo>
                  <a:pt x="104298" y="92236"/>
                </a:lnTo>
                <a:lnTo>
                  <a:pt x="104009" y="92820"/>
                </a:lnTo>
                <a:lnTo>
                  <a:pt x="103773" y="93099"/>
                </a:lnTo>
                <a:lnTo>
                  <a:pt x="103605" y="92910"/>
                </a:lnTo>
                <a:lnTo>
                  <a:pt x="102898" y="96527"/>
                </a:lnTo>
                <a:lnTo>
                  <a:pt x="102692" y="95873"/>
                </a:lnTo>
                <a:lnTo>
                  <a:pt x="102610" y="99352"/>
                </a:lnTo>
                <a:lnTo>
                  <a:pt x="102411" y="98188"/>
                </a:lnTo>
                <a:lnTo>
                  <a:pt x="102166" y="94803"/>
                </a:lnTo>
                <a:lnTo>
                  <a:pt x="101722" y="94394"/>
                </a:lnTo>
                <a:lnTo>
                  <a:pt x="101439" y="94697"/>
                </a:lnTo>
                <a:lnTo>
                  <a:pt x="101474" y="96022"/>
                </a:lnTo>
                <a:lnTo>
                  <a:pt x="101396" y="95369"/>
                </a:lnTo>
                <a:lnTo>
                  <a:pt x="101335" y="96409"/>
                </a:lnTo>
                <a:lnTo>
                  <a:pt x="101563" y="96226"/>
                </a:lnTo>
                <a:lnTo>
                  <a:pt x="101702" y="96285"/>
                </a:lnTo>
                <a:lnTo>
                  <a:pt x="101521" y="96748"/>
                </a:lnTo>
                <a:lnTo>
                  <a:pt x="101349" y="97071"/>
                </a:lnTo>
                <a:lnTo>
                  <a:pt x="101457" y="103151"/>
                </a:lnTo>
                <a:lnTo>
                  <a:pt x="101901" y="102871"/>
                </a:lnTo>
                <a:lnTo>
                  <a:pt x="102346" y="101308"/>
                </a:lnTo>
                <a:lnTo>
                  <a:pt x="102354" y="101274"/>
                </a:lnTo>
                <a:lnTo>
                  <a:pt x="102664" y="99456"/>
                </a:lnTo>
                <a:lnTo>
                  <a:pt x="102804" y="98630"/>
                </a:lnTo>
                <a:lnTo>
                  <a:pt x="102906" y="97128"/>
                </a:lnTo>
                <a:lnTo>
                  <a:pt x="103075" y="100262"/>
                </a:lnTo>
                <a:lnTo>
                  <a:pt x="103113" y="101053"/>
                </a:lnTo>
                <a:lnTo>
                  <a:pt x="103423" y="101168"/>
                </a:lnTo>
                <a:lnTo>
                  <a:pt x="103933" y="100363"/>
                </a:lnTo>
                <a:lnTo>
                  <a:pt x="104518" y="99168"/>
                </a:lnTo>
                <a:lnTo>
                  <a:pt x="105056" y="98115"/>
                </a:lnTo>
                <a:lnTo>
                  <a:pt x="105423" y="97735"/>
                </a:lnTo>
                <a:lnTo>
                  <a:pt x="105411" y="97772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1" name="Shape 111"/>
          <p:cNvSpPr/>
          <p:nvPr/>
        </p:nvSpPr>
        <p:spPr>
          <a:xfrm>
            <a:off x="6664019" y="1944344"/>
            <a:ext cx="600" cy="300"/>
          </a:xfrm>
          <a:custGeom>
            <a:pathLst>
              <a:path extrusionOk="0" h="120000" w="120000">
                <a:moveTo>
                  <a:pt x="120000" y="63136"/>
                </a:moveTo>
                <a:lnTo>
                  <a:pt x="61946" y="0"/>
                </a:lnTo>
                <a:lnTo>
                  <a:pt x="0" y="120000"/>
                </a:lnTo>
                <a:lnTo>
                  <a:pt x="120000" y="63136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2" name="Shape 112"/>
          <p:cNvSpPr/>
          <p:nvPr/>
        </p:nvSpPr>
        <p:spPr>
          <a:xfrm>
            <a:off x="6649220" y="1932155"/>
            <a:ext cx="2700" cy="1500"/>
          </a:xfrm>
          <a:custGeom>
            <a:pathLst>
              <a:path extrusionOk="0" h="120000" w="120000">
                <a:moveTo>
                  <a:pt x="119999" y="105885"/>
                </a:moveTo>
                <a:lnTo>
                  <a:pt x="0" y="0"/>
                </a:lnTo>
                <a:lnTo>
                  <a:pt x="2741" y="120000"/>
                </a:lnTo>
                <a:lnTo>
                  <a:pt x="117142" y="110114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3" name="Shape 113"/>
          <p:cNvSpPr/>
          <p:nvPr/>
        </p:nvSpPr>
        <p:spPr>
          <a:xfrm>
            <a:off x="4231178" y="1949290"/>
            <a:ext cx="7500" cy="3300"/>
          </a:xfrm>
          <a:custGeom>
            <a:pathLst>
              <a:path extrusionOk="0" h="120000" w="120000">
                <a:moveTo>
                  <a:pt x="105435" y="119322"/>
                </a:moveTo>
                <a:lnTo>
                  <a:pt x="120000" y="112317"/>
                </a:lnTo>
                <a:lnTo>
                  <a:pt x="56939" y="0"/>
                </a:lnTo>
                <a:lnTo>
                  <a:pt x="387" y="41377"/>
                </a:lnTo>
                <a:lnTo>
                  <a:pt x="0" y="120000"/>
                </a:lnTo>
                <a:lnTo>
                  <a:pt x="105435" y="119322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4" name="Shape 114"/>
          <p:cNvSpPr/>
          <p:nvPr/>
        </p:nvSpPr>
        <p:spPr>
          <a:xfrm>
            <a:off x="4215917" y="1939676"/>
            <a:ext cx="4800" cy="2100"/>
          </a:xfrm>
          <a:custGeom>
            <a:pathLst>
              <a:path extrusionOk="0" h="120000" w="120000">
                <a:moveTo>
                  <a:pt x="78268" y="30182"/>
                </a:moveTo>
                <a:lnTo>
                  <a:pt x="0" y="0"/>
                </a:lnTo>
                <a:lnTo>
                  <a:pt x="115522" y="119384"/>
                </a:lnTo>
                <a:lnTo>
                  <a:pt x="120000" y="120000"/>
                </a:lnTo>
                <a:lnTo>
                  <a:pt x="78268" y="30182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5" name="Shape 115"/>
          <p:cNvSpPr/>
          <p:nvPr/>
        </p:nvSpPr>
        <p:spPr>
          <a:xfrm>
            <a:off x="4220936" y="1941738"/>
            <a:ext cx="8700" cy="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2030" y="2145"/>
                </a:lnTo>
                <a:lnTo>
                  <a:pt x="43832" y="66001"/>
                </a:lnTo>
                <a:lnTo>
                  <a:pt x="53310" y="77157"/>
                </a:lnTo>
                <a:lnTo>
                  <a:pt x="68130" y="120000"/>
                </a:lnTo>
                <a:lnTo>
                  <a:pt x="120000" y="24081"/>
                </a:lnTo>
                <a:lnTo>
                  <a:pt x="32606" y="2156"/>
                </a:lnTo>
                <a:lnTo>
                  <a:pt x="0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6" name="Shape 116"/>
          <p:cNvSpPr/>
          <p:nvPr/>
        </p:nvSpPr>
        <p:spPr>
          <a:xfrm>
            <a:off x="4242769" y="1951642"/>
            <a:ext cx="1800" cy="15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3722" y="0"/>
                </a:lnTo>
                <a:lnTo>
                  <a:pt x="0" y="8101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7" name="Shape 117"/>
          <p:cNvSpPr/>
          <p:nvPr/>
        </p:nvSpPr>
        <p:spPr>
          <a:xfrm>
            <a:off x="4239155" y="1948938"/>
            <a:ext cx="3300" cy="3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9425" y="0"/>
                </a:lnTo>
                <a:lnTo>
                  <a:pt x="0" y="7432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8" name="Shape 118"/>
          <p:cNvSpPr/>
          <p:nvPr/>
        </p:nvSpPr>
        <p:spPr>
          <a:xfrm>
            <a:off x="4211316" y="1949266"/>
            <a:ext cx="600" cy="3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53099" y="0"/>
                </a:lnTo>
                <a:lnTo>
                  <a:pt x="0" y="6566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9" name="Shape 119"/>
          <p:cNvSpPr/>
          <p:nvPr/>
        </p:nvSpPr>
        <p:spPr>
          <a:xfrm>
            <a:off x="4324273" y="1930265"/>
            <a:ext cx="7200" cy="2700"/>
          </a:xfrm>
          <a:custGeom>
            <a:pathLst>
              <a:path extrusionOk="0" h="120000" w="120000">
                <a:moveTo>
                  <a:pt x="120000" y="15724"/>
                </a:moveTo>
                <a:lnTo>
                  <a:pt x="0" y="0"/>
                </a:lnTo>
                <a:lnTo>
                  <a:pt x="99253" y="120000"/>
                </a:lnTo>
                <a:lnTo>
                  <a:pt x="112403" y="113871"/>
                </a:lnTo>
                <a:lnTo>
                  <a:pt x="120000" y="15724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0" name="Shape 120"/>
          <p:cNvSpPr/>
          <p:nvPr/>
        </p:nvSpPr>
        <p:spPr>
          <a:xfrm>
            <a:off x="4361415" y="1936501"/>
            <a:ext cx="3900" cy="5100"/>
          </a:xfrm>
          <a:custGeom>
            <a:pathLst>
              <a:path extrusionOk="0" h="120000" w="120000">
                <a:moveTo>
                  <a:pt x="120000" y="8413"/>
                </a:moveTo>
                <a:lnTo>
                  <a:pt x="0" y="0"/>
                </a:lnTo>
                <a:lnTo>
                  <a:pt x="63893" y="120000"/>
                </a:lnTo>
                <a:lnTo>
                  <a:pt x="91292" y="104944"/>
                </a:lnTo>
                <a:lnTo>
                  <a:pt x="120000" y="8413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1" name="Shape 121"/>
          <p:cNvSpPr/>
          <p:nvPr/>
        </p:nvSpPr>
        <p:spPr>
          <a:xfrm>
            <a:off x="4198674" y="1933084"/>
            <a:ext cx="6600" cy="8400"/>
          </a:xfrm>
          <a:custGeom>
            <a:pathLst>
              <a:path extrusionOk="0" h="120000" w="120000">
                <a:moveTo>
                  <a:pt x="29482" y="38076"/>
                </a:moveTo>
                <a:lnTo>
                  <a:pt x="69109" y="119999"/>
                </a:lnTo>
                <a:lnTo>
                  <a:pt x="120000" y="0"/>
                </a:lnTo>
                <a:lnTo>
                  <a:pt x="0" y="6005"/>
                </a:lnTo>
                <a:lnTo>
                  <a:pt x="18892" y="75132"/>
                </a:lnTo>
                <a:lnTo>
                  <a:pt x="29482" y="38076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2" name="Shape 122"/>
          <p:cNvSpPr/>
          <p:nvPr/>
        </p:nvSpPr>
        <p:spPr>
          <a:xfrm>
            <a:off x="3865728" y="1930859"/>
            <a:ext cx="14100" cy="20400"/>
          </a:xfrm>
          <a:custGeom>
            <a:pathLst>
              <a:path extrusionOk="0" h="120000" w="120000">
                <a:moveTo>
                  <a:pt x="52021" y="46038"/>
                </a:moveTo>
                <a:lnTo>
                  <a:pt x="69474" y="19690"/>
                </a:lnTo>
                <a:lnTo>
                  <a:pt x="40219" y="0"/>
                </a:lnTo>
                <a:lnTo>
                  <a:pt x="39207" y="94495"/>
                </a:lnTo>
                <a:lnTo>
                  <a:pt x="10551" y="92723"/>
                </a:lnTo>
                <a:lnTo>
                  <a:pt x="5275" y="88283"/>
                </a:lnTo>
                <a:lnTo>
                  <a:pt x="0" y="83843"/>
                </a:lnTo>
                <a:lnTo>
                  <a:pt x="18840" y="120000"/>
                </a:lnTo>
                <a:lnTo>
                  <a:pt x="67848" y="117840"/>
                </a:lnTo>
                <a:lnTo>
                  <a:pt x="77157" y="112258"/>
                </a:lnTo>
                <a:lnTo>
                  <a:pt x="120000" y="27056"/>
                </a:lnTo>
                <a:lnTo>
                  <a:pt x="52021" y="46038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3" name="Shape 123"/>
          <p:cNvSpPr/>
          <p:nvPr/>
        </p:nvSpPr>
        <p:spPr>
          <a:xfrm>
            <a:off x="3828901" y="1937865"/>
            <a:ext cx="10500" cy="12600"/>
          </a:xfrm>
          <a:custGeom>
            <a:pathLst>
              <a:path extrusionOk="0" h="120000" w="120000">
                <a:moveTo>
                  <a:pt x="32733" y="68346"/>
                </a:moveTo>
                <a:lnTo>
                  <a:pt x="0" y="98640"/>
                </a:lnTo>
                <a:lnTo>
                  <a:pt x="32417" y="98851"/>
                </a:lnTo>
                <a:lnTo>
                  <a:pt x="120000" y="120000"/>
                </a:lnTo>
                <a:lnTo>
                  <a:pt x="92138" y="0"/>
                </a:lnTo>
                <a:lnTo>
                  <a:pt x="89855" y="345"/>
                </a:lnTo>
                <a:lnTo>
                  <a:pt x="88960" y="2498"/>
                </a:lnTo>
                <a:lnTo>
                  <a:pt x="44612" y="11842"/>
                </a:lnTo>
                <a:lnTo>
                  <a:pt x="17539" y="38481"/>
                </a:lnTo>
                <a:lnTo>
                  <a:pt x="32733" y="68346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4" name="Shape 124"/>
          <p:cNvSpPr/>
          <p:nvPr/>
        </p:nvSpPr>
        <p:spPr>
          <a:xfrm>
            <a:off x="3828769" y="1937349"/>
            <a:ext cx="7800" cy="1500"/>
          </a:xfrm>
          <a:custGeom>
            <a:pathLst>
              <a:path extrusionOk="0" h="120000" w="120000">
                <a:moveTo>
                  <a:pt x="120000" y="38910"/>
                </a:moveTo>
                <a:lnTo>
                  <a:pt x="0" y="0"/>
                </a:lnTo>
                <a:lnTo>
                  <a:pt x="36792" y="120000"/>
                </a:lnTo>
                <a:lnTo>
                  <a:pt x="119738" y="42587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5" name="Shape 125"/>
          <p:cNvSpPr/>
          <p:nvPr/>
        </p:nvSpPr>
        <p:spPr>
          <a:xfrm>
            <a:off x="3848943" y="1933339"/>
            <a:ext cx="5100" cy="1800"/>
          </a:xfrm>
          <a:custGeom>
            <a:pathLst>
              <a:path extrusionOk="0" h="120000" w="120000">
                <a:moveTo>
                  <a:pt x="1653" y="2360"/>
                </a:moveTo>
                <a:lnTo>
                  <a:pt x="0" y="90034"/>
                </a:lnTo>
                <a:lnTo>
                  <a:pt x="21964" y="120000"/>
                </a:lnTo>
                <a:lnTo>
                  <a:pt x="120000" y="0"/>
                </a:lnTo>
                <a:lnTo>
                  <a:pt x="1653" y="236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6" name="Shape 126"/>
          <p:cNvSpPr/>
          <p:nvPr/>
        </p:nvSpPr>
        <p:spPr>
          <a:xfrm>
            <a:off x="4070889" y="1932999"/>
            <a:ext cx="12000" cy="3600"/>
          </a:xfrm>
          <a:custGeom>
            <a:pathLst>
              <a:path extrusionOk="0" h="120000" w="120000">
                <a:moveTo>
                  <a:pt x="89754" y="36270"/>
                </a:moveTo>
                <a:lnTo>
                  <a:pt x="119999" y="0"/>
                </a:lnTo>
                <a:lnTo>
                  <a:pt x="0" y="4690"/>
                </a:lnTo>
                <a:lnTo>
                  <a:pt x="20353" y="120000"/>
                </a:lnTo>
                <a:lnTo>
                  <a:pt x="89754" y="3627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7" name="Shape 127"/>
          <p:cNvSpPr/>
          <p:nvPr/>
        </p:nvSpPr>
        <p:spPr>
          <a:xfrm>
            <a:off x="4000282" y="1951074"/>
            <a:ext cx="3300" cy="2700"/>
          </a:xfrm>
          <a:custGeom>
            <a:pathLst>
              <a:path extrusionOk="0" h="120000" w="120000">
                <a:moveTo>
                  <a:pt x="109304" y="0"/>
                </a:moveTo>
                <a:lnTo>
                  <a:pt x="0" y="33372"/>
                </a:lnTo>
                <a:lnTo>
                  <a:pt x="38013" y="120000"/>
                </a:lnTo>
                <a:lnTo>
                  <a:pt x="119999" y="11251"/>
                </a:lnTo>
                <a:lnTo>
                  <a:pt x="109304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8" name="Shape 128"/>
          <p:cNvSpPr/>
          <p:nvPr/>
        </p:nvSpPr>
        <p:spPr>
          <a:xfrm>
            <a:off x="4037229" y="1947620"/>
            <a:ext cx="9300" cy="5400"/>
          </a:xfrm>
          <a:custGeom>
            <a:pathLst>
              <a:path extrusionOk="0" h="120000" w="120000">
                <a:moveTo>
                  <a:pt x="7289" y="118133"/>
                </a:moveTo>
                <a:lnTo>
                  <a:pt x="120000" y="120000"/>
                </a:lnTo>
                <a:lnTo>
                  <a:pt x="49177" y="49478"/>
                </a:lnTo>
                <a:lnTo>
                  <a:pt x="4516" y="27215"/>
                </a:lnTo>
                <a:lnTo>
                  <a:pt x="0" y="0"/>
                </a:lnTo>
                <a:lnTo>
                  <a:pt x="7289" y="118133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9" name="Shape 129"/>
          <p:cNvSpPr/>
          <p:nvPr/>
        </p:nvSpPr>
        <p:spPr>
          <a:xfrm>
            <a:off x="4190040" y="1936258"/>
            <a:ext cx="900" cy="30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81566"/>
                </a:lnTo>
                <a:lnTo>
                  <a:pt x="33333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0" name="Shape 130"/>
          <p:cNvSpPr/>
          <p:nvPr/>
        </p:nvSpPr>
        <p:spPr>
          <a:xfrm>
            <a:off x="4161623" y="1936782"/>
            <a:ext cx="4500" cy="18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8203" y="0"/>
                </a:lnTo>
                <a:lnTo>
                  <a:pt x="0" y="105166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1" name="Shape 131"/>
          <p:cNvSpPr/>
          <p:nvPr/>
        </p:nvSpPr>
        <p:spPr>
          <a:xfrm>
            <a:off x="3988939" y="1927904"/>
            <a:ext cx="4500" cy="4500"/>
          </a:xfrm>
          <a:custGeom>
            <a:pathLst>
              <a:path extrusionOk="0" h="120000" w="120000">
                <a:moveTo>
                  <a:pt x="120000" y="75999"/>
                </a:moveTo>
                <a:lnTo>
                  <a:pt x="95947" y="0"/>
                </a:lnTo>
                <a:lnTo>
                  <a:pt x="0" y="120000"/>
                </a:lnTo>
                <a:lnTo>
                  <a:pt x="120000" y="75999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2" name="Shape 132"/>
          <p:cNvSpPr/>
          <p:nvPr/>
        </p:nvSpPr>
        <p:spPr>
          <a:xfrm>
            <a:off x="4010267" y="1935964"/>
            <a:ext cx="600" cy="3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9032"/>
                </a:lnTo>
                <a:lnTo>
                  <a:pt x="53747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3" name="Shape 133"/>
          <p:cNvSpPr/>
          <p:nvPr/>
        </p:nvSpPr>
        <p:spPr>
          <a:xfrm>
            <a:off x="4034792" y="1934241"/>
            <a:ext cx="1200" cy="3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9354"/>
                </a:lnTo>
                <a:lnTo>
                  <a:pt x="4839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4" name="Shape 134"/>
          <p:cNvSpPr/>
          <p:nvPr/>
        </p:nvSpPr>
        <p:spPr>
          <a:xfrm>
            <a:off x="4355600" y="1949942"/>
            <a:ext cx="600" cy="3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9051"/>
                </a:lnTo>
                <a:lnTo>
                  <a:pt x="109276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5" name="Shape 135"/>
          <p:cNvSpPr/>
          <p:nvPr/>
        </p:nvSpPr>
        <p:spPr>
          <a:xfrm>
            <a:off x="3858890" y="1930752"/>
            <a:ext cx="7800" cy="1500"/>
          </a:xfrm>
          <a:custGeom>
            <a:pathLst>
              <a:path extrusionOk="0" h="120000" w="120000">
                <a:moveTo>
                  <a:pt x="120000" y="41653"/>
                </a:moveTo>
                <a:lnTo>
                  <a:pt x="0" y="0"/>
                </a:lnTo>
                <a:lnTo>
                  <a:pt x="35594" y="120000"/>
                </a:lnTo>
                <a:lnTo>
                  <a:pt x="120000" y="41653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6" name="Shape 136"/>
          <p:cNvSpPr/>
          <p:nvPr/>
        </p:nvSpPr>
        <p:spPr>
          <a:xfrm>
            <a:off x="3835928" y="1932893"/>
            <a:ext cx="2400" cy="24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7233" y="70781"/>
                </a:lnTo>
                <a:lnTo>
                  <a:pt x="120000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7" name="Shape 137"/>
          <p:cNvSpPr/>
          <p:nvPr/>
        </p:nvSpPr>
        <p:spPr>
          <a:xfrm>
            <a:off x="3887094" y="1931055"/>
            <a:ext cx="4800" cy="21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2067" y="5699"/>
                </a:lnTo>
                <a:lnTo>
                  <a:pt x="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8" name="Shape 138"/>
          <p:cNvSpPr/>
          <p:nvPr/>
        </p:nvSpPr>
        <p:spPr>
          <a:xfrm>
            <a:off x="3904304" y="1935373"/>
            <a:ext cx="1500" cy="9000"/>
          </a:xfrm>
          <a:custGeom>
            <a:pathLst>
              <a:path extrusionOk="0" h="120000" w="120000">
                <a:moveTo>
                  <a:pt x="0" y="41126"/>
                </a:moveTo>
                <a:lnTo>
                  <a:pt x="7312" y="119999"/>
                </a:lnTo>
                <a:lnTo>
                  <a:pt x="120000" y="0"/>
                </a:lnTo>
                <a:lnTo>
                  <a:pt x="0" y="41126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9" name="Shape 139"/>
          <p:cNvSpPr/>
          <p:nvPr/>
        </p:nvSpPr>
        <p:spPr>
          <a:xfrm>
            <a:off x="3899657" y="1944489"/>
            <a:ext cx="4500" cy="21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9879"/>
                </a:lnTo>
                <a:lnTo>
                  <a:pt x="4147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0" name="Shape 140"/>
          <p:cNvSpPr/>
          <p:nvPr/>
        </p:nvSpPr>
        <p:spPr>
          <a:xfrm>
            <a:off x="3896113" y="1933297"/>
            <a:ext cx="9900" cy="8400"/>
          </a:xfrm>
          <a:custGeom>
            <a:pathLst>
              <a:path extrusionOk="0" h="120000" w="120000">
                <a:moveTo>
                  <a:pt x="42533" y="78260"/>
                </a:moveTo>
                <a:lnTo>
                  <a:pt x="89818" y="77964"/>
                </a:lnTo>
                <a:lnTo>
                  <a:pt x="105360" y="39513"/>
                </a:lnTo>
                <a:lnTo>
                  <a:pt x="120000" y="19465"/>
                </a:lnTo>
                <a:lnTo>
                  <a:pt x="38705" y="0"/>
                </a:lnTo>
                <a:lnTo>
                  <a:pt x="0" y="115112"/>
                </a:lnTo>
                <a:lnTo>
                  <a:pt x="3684" y="120000"/>
                </a:lnTo>
                <a:lnTo>
                  <a:pt x="89818" y="77964"/>
                </a:lnTo>
                <a:lnTo>
                  <a:pt x="42533" y="7826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1" name="Shape 141"/>
          <p:cNvSpPr/>
          <p:nvPr/>
        </p:nvSpPr>
        <p:spPr>
          <a:xfrm>
            <a:off x="3892751" y="1933297"/>
            <a:ext cx="6600" cy="8700"/>
          </a:xfrm>
          <a:custGeom>
            <a:pathLst>
              <a:path extrusionOk="0" h="120000" w="120000">
                <a:moveTo>
                  <a:pt x="57148" y="120000"/>
                </a:moveTo>
                <a:lnTo>
                  <a:pt x="67058" y="116886"/>
                </a:lnTo>
                <a:lnTo>
                  <a:pt x="61488" y="112125"/>
                </a:lnTo>
                <a:lnTo>
                  <a:pt x="120000" y="0"/>
                </a:lnTo>
                <a:lnTo>
                  <a:pt x="0" y="26105"/>
                </a:lnTo>
                <a:lnTo>
                  <a:pt x="57148" y="12000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2" name="Shape 142"/>
          <p:cNvSpPr/>
          <p:nvPr/>
        </p:nvSpPr>
        <p:spPr>
          <a:xfrm>
            <a:off x="6422500" y="1937349"/>
            <a:ext cx="7800" cy="1500"/>
          </a:xfrm>
          <a:custGeom>
            <a:pathLst>
              <a:path extrusionOk="0" h="120000" w="120000">
                <a:moveTo>
                  <a:pt x="120000" y="38910"/>
                </a:moveTo>
                <a:lnTo>
                  <a:pt x="0" y="0"/>
                </a:lnTo>
                <a:lnTo>
                  <a:pt x="36773" y="120000"/>
                </a:lnTo>
                <a:lnTo>
                  <a:pt x="119751" y="42638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3" name="Shape 143"/>
          <p:cNvSpPr/>
          <p:nvPr/>
        </p:nvSpPr>
        <p:spPr>
          <a:xfrm>
            <a:off x="6442672" y="1933339"/>
            <a:ext cx="5100" cy="1800"/>
          </a:xfrm>
          <a:custGeom>
            <a:pathLst>
              <a:path extrusionOk="0" h="120000" w="120000">
                <a:moveTo>
                  <a:pt x="1632" y="2360"/>
                </a:moveTo>
                <a:lnTo>
                  <a:pt x="0" y="90034"/>
                </a:lnTo>
                <a:lnTo>
                  <a:pt x="21968" y="120000"/>
                </a:lnTo>
                <a:lnTo>
                  <a:pt x="120000" y="0"/>
                </a:lnTo>
                <a:lnTo>
                  <a:pt x="1632" y="236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4" name="Shape 144"/>
          <p:cNvSpPr/>
          <p:nvPr/>
        </p:nvSpPr>
        <p:spPr>
          <a:xfrm>
            <a:off x="6664620" y="1932998"/>
            <a:ext cx="12000" cy="3600"/>
          </a:xfrm>
          <a:custGeom>
            <a:pathLst>
              <a:path extrusionOk="0" h="120000" w="120000">
                <a:moveTo>
                  <a:pt x="89733" y="36286"/>
                </a:moveTo>
                <a:lnTo>
                  <a:pt x="120000" y="0"/>
                </a:lnTo>
                <a:lnTo>
                  <a:pt x="0" y="4711"/>
                </a:lnTo>
                <a:lnTo>
                  <a:pt x="20339" y="120000"/>
                </a:lnTo>
                <a:lnTo>
                  <a:pt x="89733" y="36286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5" name="Shape 145"/>
          <p:cNvSpPr/>
          <p:nvPr/>
        </p:nvSpPr>
        <p:spPr>
          <a:xfrm>
            <a:off x="6918003" y="1930265"/>
            <a:ext cx="7200" cy="2700"/>
          </a:xfrm>
          <a:custGeom>
            <a:pathLst>
              <a:path extrusionOk="0" h="120000" w="120000">
                <a:moveTo>
                  <a:pt x="120000" y="15724"/>
                </a:moveTo>
                <a:lnTo>
                  <a:pt x="0" y="0"/>
                </a:lnTo>
                <a:lnTo>
                  <a:pt x="99264" y="120000"/>
                </a:lnTo>
                <a:lnTo>
                  <a:pt x="112432" y="113871"/>
                </a:lnTo>
                <a:lnTo>
                  <a:pt x="120000" y="15724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6" name="Shape 146"/>
          <p:cNvSpPr/>
          <p:nvPr/>
        </p:nvSpPr>
        <p:spPr>
          <a:xfrm>
            <a:off x="6955148" y="1936501"/>
            <a:ext cx="3900" cy="5100"/>
          </a:xfrm>
          <a:custGeom>
            <a:pathLst>
              <a:path extrusionOk="0" h="120000" w="120000">
                <a:moveTo>
                  <a:pt x="120000" y="8428"/>
                </a:moveTo>
                <a:lnTo>
                  <a:pt x="0" y="0"/>
                </a:lnTo>
                <a:lnTo>
                  <a:pt x="63908" y="120000"/>
                </a:lnTo>
                <a:lnTo>
                  <a:pt x="91286" y="104959"/>
                </a:lnTo>
                <a:lnTo>
                  <a:pt x="120000" y="8428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7" name="Shape 147"/>
          <p:cNvSpPr/>
          <p:nvPr/>
        </p:nvSpPr>
        <p:spPr>
          <a:xfrm>
            <a:off x="6792406" y="1933081"/>
            <a:ext cx="6600" cy="8400"/>
          </a:xfrm>
          <a:custGeom>
            <a:pathLst>
              <a:path extrusionOk="0" h="120000" w="120000">
                <a:moveTo>
                  <a:pt x="29403" y="38093"/>
                </a:moveTo>
                <a:lnTo>
                  <a:pt x="69085" y="120000"/>
                </a:lnTo>
                <a:lnTo>
                  <a:pt x="120000" y="0"/>
                </a:lnTo>
                <a:lnTo>
                  <a:pt x="0" y="6041"/>
                </a:lnTo>
                <a:lnTo>
                  <a:pt x="18862" y="75137"/>
                </a:lnTo>
                <a:lnTo>
                  <a:pt x="29403" y="38093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8" name="Shape 148"/>
          <p:cNvSpPr/>
          <p:nvPr/>
        </p:nvSpPr>
        <p:spPr>
          <a:xfrm>
            <a:off x="6783772" y="1936258"/>
            <a:ext cx="900" cy="3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566"/>
                </a:lnTo>
                <a:lnTo>
                  <a:pt x="33427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9" name="Shape 149"/>
          <p:cNvSpPr/>
          <p:nvPr/>
        </p:nvSpPr>
        <p:spPr>
          <a:xfrm>
            <a:off x="6755355" y="1936782"/>
            <a:ext cx="4500" cy="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108198" y="0"/>
                </a:lnTo>
                <a:lnTo>
                  <a:pt x="0" y="10516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0" name="Shape 150"/>
          <p:cNvSpPr/>
          <p:nvPr/>
        </p:nvSpPr>
        <p:spPr>
          <a:xfrm>
            <a:off x="6582672" y="1927904"/>
            <a:ext cx="4500" cy="4500"/>
          </a:xfrm>
          <a:custGeom>
            <a:pathLst>
              <a:path extrusionOk="0" h="120000" w="120000">
                <a:moveTo>
                  <a:pt x="119999" y="75999"/>
                </a:moveTo>
                <a:lnTo>
                  <a:pt x="95966" y="0"/>
                </a:lnTo>
                <a:lnTo>
                  <a:pt x="0" y="120000"/>
                </a:lnTo>
                <a:lnTo>
                  <a:pt x="119999" y="75999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1" name="Shape 151"/>
          <p:cNvSpPr/>
          <p:nvPr/>
        </p:nvSpPr>
        <p:spPr>
          <a:xfrm>
            <a:off x="6603996" y="1935964"/>
            <a:ext cx="600" cy="3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8932"/>
                </a:lnTo>
                <a:lnTo>
                  <a:pt x="53866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2" name="Shape 152"/>
          <p:cNvSpPr/>
          <p:nvPr/>
        </p:nvSpPr>
        <p:spPr>
          <a:xfrm>
            <a:off x="6628523" y="1934241"/>
            <a:ext cx="1200" cy="3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9354"/>
                </a:lnTo>
                <a:lnTo>
                  <a:pt x="4839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3" name="Shape 153"/>
          <p:cNvSpPr/>
          <p:nvPr/>
        </p:nvSpPr>
        <p:spPr>
          <a:xfrm>
            <a:off x="6452620" y="1930752"/>
            <a:ext cx="7800" cy="1500"/>
          </a:xfrm>
          <a:custGeom>
            <a:pathLst>
              <a:path extrusionOk="0" h="120000" w="120000">
                <a:moveTo>
                  <a:pt x="120000" y="41653"/>
                </a:moveTo>
                <a:lnTo>
                  <a:pt x="0" y="0"/>
                </a:lnTo>
                <a:lnTo>
                  <a:pt x="35605" y="120000"/>
                </a:lnTo>
                <a:lnTo>
                  <a:pt x="120000" y="41653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4" name="Shape 154"/>
          <p:cNvSpPr/>
          <p:nvPr/>
        </p:nvSpPr>
        <p:spPr>
          <a:xfrm>
            <a:off x="6429658" y="1932893"/>
            <a:ext cx="2400" cy="24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7207" y="70850"/>
                </a:lnTo>
                <a:lnTo>
                  <a:pt x="120000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5" name="Shape 155"/>
          <p:cNvSpPr/>
          <p:nvPr/>
        </p:nvSpPr>
        <p:spPr>
          <a:xfrm>
            <a:off x="6480823" y="1931055"/>
            <a:ext cx="4800" cy="21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2090" y="5699"/>
                </a:lnTo>
                <a:lnTo>
                  <a:pt x="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6" name="Shape 156"/>
          <p:cNvSpPr/>
          <p:nvPr/>
        </p:nvSpPr>
        <p:spPr>
          <a:xfrm>
            <a:off x="6498039" y="1935372"/>
            <a:ext cx="1500" cy="9000"/>
          </a:xfrm>
          <a:custGeom>
            <a:pathLst>
              <a:path extrusionOk="0" h="120000" w="120000">
                <a:moveTo>
                  <a:pt x="0" y="41120"/>
                </a:moveTo>
                <a:lnTo>
                  <a:pt x="7095" y="120000"/>
                </a:lnTo>
                <a:lnTo>
                  <a:pt x="120000" y="0"/>
                </a:lnTo>
                <a:lnTo>
                  <a:pt x="0" y="4112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7" name="Shape 157"/>
          <p:cNvSpPr/>
          <p:nvPr/>
        </p:nvSpPr>
        <p:spPr>
          <a:xfrm>
            <a:off x="6493389" y="1944489"/>
            <a:ext cx="4500" cy="21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9879"/>
                </a:lnTo>
                <a:lnTo>
                  <a:pt x="414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8" name="Shape 158"/>
          <p:cNvSpPr/>
          <p:nvPr/>
        </p:nvSpPr>
        <p:spPr>
          <a:xfrm>
            <a:off x="6489843" y="1933297"/>
            <a:ext cx="9900" cy="8400"/>
          </a:xfrm>
          <a:custGeom>
            <a:pathLst>
              <a:path extrusionOk="0" h="120000" w="120000">
                <a:moveTo>
                  <a:pt x="42562" y="78260"/>
                </a:moveTo>
                <a:lnTo>
                  <a:pt x="89832" y="77964"/>
                </a:lnTo>
                <a:lnTo>
                  <a:pt x="105361" y="39513"/>
                </a:lnTo>
                <a:lnTo>
                  <a:pt x="120000" y="19456"/>
                </a:lnTo>
                <a:lnTo>
                  <a:pt x="38702" y="0"/>
                </a:lnTo>
                <a:lnTo>
                  <a:pt x="0" y="115112"/>
                </a:lnTo>
                <a:lnTo>
                  <a:pt x="3695" y="120000"/>
                </a:lnTo>
                <a:lnTo>
                  <a:pt x="89832" y="77964"/>
                </a:lnTo>
                <a:lnTo>
                  <a:pt x="42562" y="7826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9" name="Shape 159"/>
          <p:cNvSpPr/>
          <p:nvPr/>
        </p:nvSpPr>
        <p:spPr>
          <a:xfrm>
            <a:off x="6486480" y="1933297"/>
            <a:ext cx="6600" cy="8700"/>
          </a:xfrm>
          <a:custGeom>
            <a:pathLst>
              <a:path extrusionOk="0" h="120000" w="120000">
                <a:moveTo>
                  <a:pt x="57181" y="120000"/>
                </a:moveTo>
                <a:lnTo>
                  <a:pt x="67074" y="116886"/>
                </a:lnTo>
                <a:lnTo>
                  <a:pt x="61488" y="112125"/>
                </a:lnTo>
                <a:lnTo>
                  <a:pt x="120000" y="0"/>
                </a:lnTo>
                <a:lnTo>
                  <a:pt x="0" y="26105"/>
                </a:lnTo>
                <a:lnTo>
                  <a:pt x="57181" y="12000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0" name="Shape 160"/>
          <p:cNvSpPr txBox="1"/>
          <p:nvPr/>
        </p:nvSpPr>
        <p:spPr>
          <a:xfrm>
            <a:off x="2287948" y="356600"/>
            <a:ext cx="4773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4699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b="1" lang="en" sz="4000"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lang="en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underlying issue</a:t>
            </a:r>
          </a:p>
          <a:p>
            <a:pPr indent="0" lvl="0" marL="469900" marR="0" rtl="0" algn="l">
              <a:lnSpc>
                <a:spcPct val="101011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504362" y="3689796"/>
            <a:ext cx="5557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21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When the boundary between code and data blurs,</a:t>
            </a:r>
          </a:p>
          <a:p>
            <a:pPr indent="-12700" lvl="0" marL="508000" marR="571500" rtl="0" algn="ctr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lang="en" sz="21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we open ourselves up to vulnerabilities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319574" y="2482675"/>
            <a:ext cx="5356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74650" lvl="0" marL="457200" marR="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This one string combines the </a:t>
            </a:r>
            <a:r>
              <a:rPr b="1" lang="en" sz="23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code </a:t>
            </a: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and the </a:t>
            </a:r>
            <a:r>
              <a:rPr b="1" lang="en" sz="23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data</a:t>
            </a:r>
          </a:p>
          <a:p>
            <a:pPr indent="-361950" lvl="1" marL="914400" marR="25400" rtl="0" algn="l">
              <a:lnSpc>
                <a:spcPct val="95825"/>
              </a:lnSpc>
              <a:spcBef>
                <a:spcPts val="200"/>
              </a:spcBef>
              <a:buSzPct val="100000"/>
              <a:buFont typeface="Economica"/>
              <a:buChar char="○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Similar to buffer overflows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427017" y="1380363"/>
            <a:ext cx="6289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00"/>
          </a:p>
          <a:p>
            <a:pPr indent="0" lvl="0" marL="25400" marR="0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solidFill>
                  <a:srgbClr val="010000"/>
                </a:solidFill>
                <a:latin typeface="Courier New"/>
                <a:ea typeface="Courier New"/>
                <a:cs typeface="Courier New"/>
                <a:sym typeface="Courier New"/>
              </a:rPr>
              <a:t>$result = mysql_query(“select * from Users!</a:t>
            </a:r>
          </a:p>
          <a:p>
            <a:pPr indent="0" lvl="0" marL="800100" marR="0" rtl="0" algn="l">
              <a:lnSpc>
                <a:spcPct val="94401"/>
              </a:lnSpc>
              <a:spcBef>
                <a:spcPts val="100"/>
              </a:spcBef>
              <a:buSzPct val="25000"/>
              <a:buNone/>
            </a:pPr>
            <a:r>
              <a:rPr lang="en" sz="1400">
                <a:solidFill>
                  <a:srgbClr val="010000"/>
                </a:solidFill>
                <a:latin typeface="Courier New"/>
                <a:ea typeface="Courier New"/>
                <a:cs typeface="Courier New"/>
                <a:sym typeface="Courier New"/>
              </a:rPr>
              <a:t>where(name=‘$user’ and password=‘$pass’);”);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3554325" y="1950975"/>
            <a:ext cx="525000" cy="14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5" name="Shape 165"/>
          <p:cNvCxnSpPr/>
          <p:nvPr/>
        </p:nvCxnSpPr>
        <p:spPr>
          <a:xfrm>
            <a:off x="5867125" y="1936800"/>
            <a:ext cx="475500" cy="14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3809725" y="2000650"/>
            <a:ext cx="581700" cy="560400"/>
          </a:xfrm>
          <a:prstGeom prst="straightConnector1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/>
          <p:nvPr/>
        </p:nvCxnSpPr>
        <p:spPr>
          <a:xfrm flipH="1">
            <a:off x="5781850" y="1949400"/>
            <a:ext cx="292500" cy="5409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Prevention: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Input validation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Since we require input of a certain form, but we cannot guarantee it has that form, we must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validate it before we trust it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Just like we do to avoid buffer overflows</a:t>
            </a:r>
          </a:p>
          <a:p>
            <a:pPr indent="-342900" lvl="0" marL="4572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Making input trustworthy</a:t>
            </a:r>
          </a:p>
          <a:p>
            <a:pPr indent="-342900" lvl="1" marL="914400" rtl="0">
              <a:spcBef>
                <a:spcPts val="0"/>
              </a:spcBef>
              <a:buClr>
                <a:srgbClr val="38761D"/>
              </a:buClr>
              <a:buSzPct val="100000"/>
              <a:buFont typeface="Economica"/>
            </a:pPr>
            <a:r>
              <a:rPr b="1" lang="en" sz="1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Check it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has the expected form, and reject it if not</a:t>
            </a:r>
          </a:p>
          <a:p>
            <a:pPr indent="-342900" lvl="1" marL="914400">
              <a:spcBef>
                <a:spcPts val="0"/>
              </a:spcBef>
              <a:buClr>
                <a:srgbClr val="38761D"/>
              </a:buClr>
              <a:buSzPct val="100000"/>
              <a:buFont typeface="Economica"/>
            </a:pPr>
            <a:r>
              <a:rPr b="1" lang="en" sz="1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Sanitize it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by modifying it or using it in such a way that the result is correctly formed by construction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57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4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Sanitization: </a:t>
            </a:r>
            <a:r>
              <a:rPr lang="en" sz="4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Blacklisting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 sz="2300">
                <a:latin typeface="Economica"/>
                <a:ea typeface="Economica"/>
                <a:cs typeface="Economica"/>
                <a:sym typeface="Economica"/>
              </a:rPr>
              <a:t>Delete the characters you don’t want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300">
                <a:latin typeface="Economica"/>
                <a:ea typeface="Economica"/>
                <a:cs typeface="Economica"/>
                <a:sym typeface="Economica"/>
              </a:rPr>
              <a:t>				</a:t>
            </a:r>
            <a:r>
              <a:rPr b="1" lang="en" sz="2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,    ;   --</a:t>
            </a:r>
          </a:p>
          <a:p>
            <a:pPr indent="-3746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Downside: </a:t>
            </a:r>
            <a:r>
              <a:rPr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“peter o’ Connor”</a:t>
            </a:r>
          </a:p>
          <a:p>
            <a:pPr indent="-3746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You want these characters sometimes!</a:t>
            </a:r>
          </a:p>
          <a:p>
            <a:pPr indent="-37465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How do you know if/when the characters are bad?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