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Static Analysis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383750" y="3689325"/>
            <a:ext cx="84828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													    </a:t>
            </a:r>
            <a:r>
              <a:rPr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--</a:t>
            </a:r>
            <a:r>
              <a:rPr b="1"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Sri Harsha, CyberEye.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Introduction: 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Analyze program’s code without running it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In a sense, we are asking a computer to do what a human might do during a code review.</a:t>
            </a:r>
          </a:p>
          <a:p>
            <a:pPr indent="-342900" lvl="0" marL="457200" rtl="0">
              <a:spcBef>
                <a:spcPts val="0"/>
              </a:spcBef>
              <a:buClr>
                <a:srgbClr val="6AA84F"/>
              </a:buClr>
              <a:buSzPct val="100000"/>
              <a:buFont typeface="Economica"/>
            </a:pPr>
            <a:r>
              <a:rPr b="1" lang="en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Benefit </a:t>
            </a:r>
            <a:r>
              <a:rPr lang="en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is (much) </a:t>
            </a:r>
            <a:r>
              <a:rPr b="1" lang="en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higher coverage</a:t>
            </a:r>
          </a:p>
          <a:p>
            <a:pPr indent="-342900" lvl="1" marL="914400" rtl="0">
              <a:spcBef>
                <a:spcPts val="0"/>
              </a:spcBef>
              <a:buClr>
                <a:srgbClr val="434343"/>
              </a:buClr>
              <a:buSzPct val="100000"/>
              <a:buFont typeface="Economica"/>
            </a:pPr>
            <a:r>
              <a:rPr lang="en" sz="1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Reason about many possible runs of the program</a:t>
            </a:r>
          </a:p>
          <a:p>
            <a:pPr indent="-342900" lvl="2" marL="1371600" rtl="0">
              <a:spcBef>
                <a:spcPts val="0"/>
              </a:spcBef>
              <a:buClr>
                <a:srgbClr val="434343"/>
              </a:buClr>
              <a:buSzPct val="100000"/>
              <a:buFont typeface="Economica"/>
            </a:pPr>
            <a:r>
              <a:rPr lang="en" sz="1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Sometimes </a:t>
            </a:r>
            <a:r>
              <a:rPr i="1" lang="en" sz="1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all of them, </a:t>
            </a:r>
            <a:r>
              <a:rPr lang="en" sz="1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providing a </a:t>
            </a:r>
            <a:r>
              <a:rPr b="1" lang="en" sz="1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guarantee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Economica"/>
            </a:pPr>
            <a:r>
              <a:rPr lang="en" sz="1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Reason about incomplete programs (e.g., libraries)</a:t>
            </a:r>
          </a:p>
          <a:p>
            <a:pPr indent="-342900" lvl="0" marL="457200" rtl="0">
              <a:spcBef>
                <a:spcPts val="0"/>
              </a:spcBef>
              <a:buClr>
                <a:srgbClr val="FF0000"/>
              </a:buClr>
              <a:buSzPct val="100000"/>
              <a:buFont typeface="Economica"/>
            </a:pPr>
            <a:r>
              <a:rPr b="1" lang="en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Drawbacks 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Can only analyze limited properties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May miss some errors, or have false alarms</a:t>
            </a:r>
          </a:p>
          <a:p>
            <a:pPr indent="-342900" lvl="1" marL="91440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Can be time consuming to run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Impact: 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Thoroughly check limited but useful properties</a:t>
            </a:r>
          </a:p>
          <a:p>
            <a:pPr indent="-342900" lvl="1" marL="914400" rtl="0">
              <a:spcBef>
                <a:spcPts val="0"/>
              </a:spcBef>
              <a:buClr>
                <a:srgbClr val="6AA84F"/>
              </a:buClr>
              <a:buSzPct val="100000"/>
              <a:buFont typeface="Economica"/>
            </a:pPr>
            <a:r>
              <a:rPr b="1" lang="en" sz="1800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Eliminate categories of errors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b="1"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Developers </a:t>
            </a: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can </a:t>
            </a:r>
            <a:r>
              <a:rPr b="1"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concentrate </a:t>
            </a: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on deeper </a:t>
            </a:r>
            <a:r>
              <a:rPr b="1"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reasoning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b="1"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Encourages </a:t>
            </a:r>
            <a:r>
              <a:rPr b="1" lang="en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better development practices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Develop programming models that </a:t>
            </a:r>
            <a:r>
              <a:rPr lang="en" sz="1800">
                <a:solidFill>
                  <a:srgbClr val="3C78D8"/>
                </a:solidFill>
                <a:latin typeface="Economica"/>
                <a:ea typeface="Economica"/>
                <a:cs typeface="Economica"/>
                <a:sym typeface="Economica"/>
              </a:rPr>
              <a:t>avoid mistakes in the first place</a:t>
            </a:r>
          </a:p>
          <a:p>
            <a:pPr indent="-342900" lvl="1" marL="914400" rtl="0">
              <a:spcBef>
                <a:spcPts val="0"/>
              </a:spcBef>
              <a:buClr>
                <a:srgbClr val="3C78D8"/>
              </a:buClr>
              <a:buSzPct val="100000"/>
              <a:buFont typeface="Economica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Encourage programmers to think about and </a:t>
            </a:r>
            <a:r>
              <a:rPr lang="en" sz="1800">
                <a:solidFill>
                  <a:srgbClr val="3C78D8"/>
                </a:solidFill>
                <a:latin typeface="Economica"/>
                <a:ea typeface="Economica"/>
                <a:cs typeface="Economica"/>
                <a:sym typeface="Economica"/>
              </a:rPr>
              <a:t>make manifest their assumptions</a:t>
            </a:r>
          </a:p>
          <a:p>
            <a:pPr indent="-342900" lvl="2" marL="13716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Using </a:t>
            </a:r>
            <a:r>
              <a:rPr b="1"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annotations </a:t>
            </a: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that improves tool precision</a:t>
            </a: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Seeing </a:t>
            </a:r>
            <a:r>
              <a:rPr b="1"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increased commercial adoption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The halting problem:-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Can we write an analyzer that can prove, for any program P and inputs to it, P will terminate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Doing so is called the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halting problem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Unfortunately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,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the halting problem is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undecidable</a:t>
            </a:r>
          </a:p>
          <a:p>
            <a:pPr indent="-342900" lvl="1" marL="91440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That is, it is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impossible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to write such an analyzer: it will fail to produce an answer for at least some programs (and/or some inputs)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2743200">
              <a:spcBef>
                <a:spcPts val="0"/>
              </a:spcBef>
              <a:buNone/>
            </a:pPr>
            <a:r>
              <a:rPr lang="en" sz="3100">
                <a:latin typeface="Economica"/>
                <a:ea typeface="Economica"/>
                <a:cs typeface="Economica"/>
                <a:sym typeface="Economica"/>
              </a:rPr>
              <a:t>Other Properties?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Perhaps security-related properties are feasible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E.g., that all accesses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a[i]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are in bounds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But these properties can be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converted into halting problem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by transforming the program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I.e., a perfect array bounds checker could solve the halting problem, which is impossible!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Other undecidable properties (Rice’s theorem)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Does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this sql string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come from a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tainted source?</a:t>
            </a:r>
          </a:p>
          <a:p>
            <a:pPr indent="-342900" lvl="1" marL="91440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Is this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pointer used after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its memory is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freed?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274320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Halting ≈ Index in Bounds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Proof by transformation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Change indexing expressions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a[i]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to exit</a:t>
            </a:r>
          </a:p>
          <a:p>
            <a:pPr indent="-342900" lvl="2" marL="1371600" rtl="0">
              <a:spcBef>
                <a:spcPts val="0"/>
              </a:spcBef>
              <a:buClr>
                <a:srgbClr val="1155CC"/>
              </a:buClr>
              <a:buSzPct val="100000"/>
              <a:buFont typeface="Economica"/>
            </a:pPr>
            <a:r>
              <a:rPr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(</a:t>
            </a: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i &gt;= 0 &amp;&amp; i &lt; a.length) ? a[i] : exit()</a:t>
            </a:r>
          </a:p>
          <a:p>
            <a:pPr indent="-342900" lvl="2" marL="13716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Now all array bounds errors instead result in termination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Change program exit points to out-of-bounds accesses</a:t>
            </a:r>
          </a:p>
          <a:p>
            <a:pPr indent="-342900" lvl="2" marL="1371600" rtl="0">
              <a:spcBef>
                <a:spcPts val="0"/>
              </a:spcBef>
              <a:buClr>
                <a:srgbClr val="1155CC"/>
              </a:buClr>
              <a:buSzPct val="100000"/>
              <a:buFont typeface="Consolas"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a[a.length+10]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Now if the array bounds checker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…. </a:t>
            </a:r>
            <a:r>
              <a:rPr b="1"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Finds an error, </a:t>
            </a: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then the original program </a:t>
            </a:r>
            <a:r>
              <a:rPr b="1"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halts.</a:t>
            </a:r>
          </a:p>
          <a:p>
            <a:pPr indent="-342900" lvl="1" marL="91440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b="1"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…. </a:t>
            </a: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c</a:t>
            </a: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laims there are </a:t>
            </a:r>
            <a:r>
              <a:rPr b="1"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no such errors,</a:t>
            </a:r>
            <a:r>
              <a:rPr lang="en"/>
              <a:t>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then the original program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does not halt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228600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Static analysis is impossible?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CC0000"/>
              </a:buClr>
              <a:buFont typeface="Economica"/>
            </a:pPr>
            <a:r>
              <a:rPr b="1" lang="en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Perfect </a:t>
            </a: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static analysis </a:t>
            </a:r>
            <a:r>
              <a:rPr b="1" lang="en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is not possible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Economica"/>
            </a:pP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Useful static analysis is perfectly possible, despite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b="1"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Non Termination - </a:t>
            </a: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analyzer never terminates, or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b="1"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False alarms - </a:t>
            </a: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claimed errors are not really errors, or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b="1"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Missed errors - </a:t>
            </a: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no error reports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Non terminating analysis are , so tools tend to exhibit only false alarms and/or missed errors</a:t>
            </a:r>
          </a:p>
          <a:p>
            <a:pPr indent="-342900" lvl="1" marL="91440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Fall somewhere between </a:t>
            </a:r>
            <a:r>
              <a:rPr b="1"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soundness </a:t>
            </a: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and </a:t>
            </a:r>
            <a:r>
              <a:rPr b="1"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completeness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Soundness: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if the program is claimed to be error free, then it really is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Alarms do not imply erroneousness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Completeness: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if the program is claimed to be erroneous, then it really is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Silence does not imply error freedom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Essentially, most interesting analysis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Are neither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sound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nor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complete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(and not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both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)</a:t>
            </a:r>
          </a:p>
          <a:p>
            <a:pPr indent="-342900" lvl="1" marL="91440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….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u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sually lean towards soundness (“soundy”) or completeness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228600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The Art of Static Analysis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Analysis design tradeoffs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p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recision :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carefully model program behaviour, to minimize false alarms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Scalability: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successfully analyze large programs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Understandability: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error reports should be actionable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Observation: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code style is important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Aim to be precise for “good” programs</a:t>
            </a:r>
          </a:p>
          <a:p>
            <a:pPr indent="-342900" lvl="1" marL="91440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False alarms viewed positively: reduces complexity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