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029600" y="744575"/>
            <a:ext cx="51375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Design Category:Trust With Reluctance (TWR)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50050" y="3945150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SecComp: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Linux system call enabled since 2.6.12 (2005)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Affected process can subsequently 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only perform read, write, exit, and sigreturn system calls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 support for open call: Can only use already-open file descriptors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Isolates a process by limiting possible interactions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Follow-on work produced 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seccomp-bpf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Limit process to policy-specific set of system calls,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subject to a policy handled by the kernel</a:t>
            </a:r>
          </a:p>
          <a:p>
            <a:pPr indent="-342900" lvl="2" marL="13716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Policy akin to Berkeley Packet Filters (BPF)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Used by Chrome, OpenSSH, vsftpd, and others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Trust with Reluctance (TwR)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Whole system security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depends on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secure operation of its parts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These parts are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trusted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So: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Improve security by reducing the need trust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By using 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better design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By using 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better implementation process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By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not making unnecessary assumptions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you use third party code, how do you know what it does?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you are not a crypto expert, why do you think you can design/implement your own crypto algorithm?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Categories: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prevention and mitigation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TwR: Small TCB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Keep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TCB small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(and simple)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reduce overall susceptibility to compromise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trusted computing base (TCB) compromises  the system components that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must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work correctly to ensure security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Category: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Prevention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Operating system kernels</a:t>
            </a:r>
          </a:p>
          <a:p>
            <a:pPr indent="-342900" lvl="1" marL="9144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Kernels enforce security policies, but are often millions of lines of code</a:t>
            </a:r>
          </a:p>
          <a:p>
            <a:pPr indent="-342900" lvl="2" marL="13716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Compromise in a device driver compromises security overall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Better: Minimize size of kernel to reduce trusted components</a:t>
            </a:r>
          </a:p>
          <a:p>
            <a:pPr indent="-342900" lvl="2" marL="137160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Device drivers moved outside of kernel in microkernel designs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Failure: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Large TCB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815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3300">
                <a:latin typeface="Economica"/>
                <a:ea typeface="Economica"/>
                <a:cs typeface="Economica"/>
                <a:sym typeface="Economica"/>
              </a:rPr>
              <a:t>Security software </a:t>
            </a:r>
            <a:r>
              <a:rPr lang="en" sz="3300">
                <a:latin typeface="Economica"/>
                <a:ea typeface="Economica"/>
                <a:cs typeface="Economica"/>
                <a:sym typeface="Economica"/>
              </a:rPr>
              <a:t>is part of the TCB</a:t>
            </a:r>
          </a:p>
          <a:p>
            <a:pPr indent="-438150" lvl="0" marL="457200">
              <a:spcBef>
                <a:spcPts val="0"/>
              </a:spcBef>
              <a:buSzPct val="100000"/>
              <a:buFont typeface="Economica"/>
            </a:pPr>
            <a:r>
              <a:rPr lang="en" sz="3300">
                <a:latin typeface="Economica"/>
                <a:ea typeface="Economica"/>
                <a:cs typeface="Economica"/>
                <a:sym typeface="Economica"/>
              </a:rPr>
              <a:t>But as it grows in size and complexity, it becomes vulnerable itself, and can be bypassed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TwR: Least Privilege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Don’t give a part of the system more privileges than it needs to do its job (“need to know”)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Category: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mitigation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Example: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Attenuate delegations</a:t>
            </a:r>
          </a:p>
          <a:p>
            <a:pPr indent="-342900" lvl="1" marL="9144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Mail program delegates to editor for authoring mails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i, emacs</a:t>
            </a:r>
          </a:p>
          <a:p>
            <a:pPr indent="-342900" lvl="1" marL="9144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But many editors permit escaping to a command shell to run arbitrary programs: too much privilege!</a:t>
            </a:r>
          </a:p>
          <a:p>
            <a:pPr indent="-342900" lvl="1" marL="91440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Better Design: Use a restricted editor (pico)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Lesson: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Trust is Transitive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If you trust something, you trust what it trusts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This trust can be misplaced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Previous e-mail client example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Mailer delegates to an arbitrary editor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The editor permits running arbitrary code</a:t>
            </a:r>
          </a:p>
          <a:p>
            <a:pPr indent="-342900" lvl="1" marL="91440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Hence the mailer permits running arbitrary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Rule: 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Input validation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Input validation is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kind of least privilege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You are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trusting a subsystem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only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under certain circumstances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Validate that those circumstances hold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Several </a:t>
            </a:r>
            <a:r>
              <a:rPr b="1"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examples </a:t>
            </a: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 far: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Trust a given function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if the range of its parameters is limited (e.g., within the length of a buffer)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Trust a client form field 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if it contains no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 tags (and other code-interpretable strings)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Trust a YAML-encoding string 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if it contains no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TwR: Promote Privacy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good overall system goal is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restrict flow of sensitive data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 much as possible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Doing so promotes privacy by reducing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trust/privilege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Category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: Mitigation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Example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: A student admission system receives (sensitive) letters of recommendation as PDF files</a:t>
            </a:r>
          </a:p>
          <a:p>
            <a:pPr indent="-342900" lvl="1" marL="9144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 typical design would allow reviewers to download these files for viewing on their local computers</a:t>
            </a:r>
          </a:p>
          <a:p>
            <a:pPr indent="-342900" lvl="2" marL="1371600" rtl="0">
              <a:spcBef>
                <a:spcPts val="0"/>
              </a:spcBef>
              <a:buClr>
                <a:srgbClr val="CC0000"/>
              </a:buClr>
              <a:buSzPct val="100000"/>
              <a:buFont typeface="Economica"/>
            </a:pP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But then compromise of these computers leaks private information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Better: PDFs only viewable in browser; no data downloaded to client machine.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Isolate a system component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a compartment, or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sandbox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, reducing its privilege by making certain interactions impossible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Category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: Prevention and Mitigation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Economica"/>
            </a:pPr>
            <a:r>
              <a:rPr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Example: Disconnect student records database from the Internet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Grant access only be direct terminals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Font typeface="Economica"/>
            </a:pPr>
            <a:r>
              <a:rPr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Example: Seccomp system call in Linux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Enables compartments for untrusted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TwR: Compartmentalization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