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7772400" cx="10058400"/>
  <p:notesSz cx="10058400" cy="7772400"/>
  <p:embeddedFontLst>
    <p:embeddedFont>
      <p:font typeface="Economic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ybersecurity.ieee.org/center-for-secure-desig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Relationship Id="rId5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2771667" y="3643950"/>
            <a:ext cx="1027906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3847001" y="3643950"/>
            <a:ext cx="1912639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5807069" y="3643950"/>
            <a:ext cx="156500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Flaws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447625" y="5992075"/>
            <a:ext cx="9227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baseline="-25000" lang="en-US" sz="4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baseline="-25000" lang="en-US" sz="4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629427" y="1535908"/>
            <a:ext cx="298797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Design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5664828" y="1535908"/>
            <a:ext cx="1849485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Flaws?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2149622" y="2463402"/>
            <a:ext cx="5611770" cy="58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focus on </a:t>
            </a:r>
            <a:r>
              <a:rPr b="1" i="0" lang="en-US" sz="2000" u="none" cap="none" strike="noStrike">
                <a:solidFill>
                  <a:srgbClr val="00872A"/>
                </a:solidFill>
                <a:latin typeface="Arial"/>
                <a:ea typeface="Arial"/>
                <a:cs typeface="Arial"/>
                <a:sym typeface="Arial"/>
              </a:rPr>
              <a:t>principles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000" u="none" cap="none" strike="noStrike">
                <a:solidFill>
                  <a:srgbClr val="00872A"/>
                </a:solidFill>
                <a:latin typeface="Arial"/>
                <a:ea typeface="Arial"/>
                <a:cs typeface="Arial"/>
                <a:sym typeface="Arial"/>
              </a:rPr>
              <a:t>rules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aims to </a:t>
            </a:r>
            <a:r>
              <a:rPr b="1" i="0" lang="en-US" sz="2000" u="none" cap="none" strike="noStrike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avoid</a:t>
            </a:r>
          </a:p>
          <a:p>
            <a:pPr indent="0" lvl="0" marL="12700" marR="3810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security flaws!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1923256" y="2491346"/>
            <a:ext cx="149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2348898" y="3093326"/>
            <a:ext cx="4666517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seen several examples of flaws so far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2101056" y="3132850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2149622" y="3500232"/>
            <a:ext cx="5541071" cy="512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810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457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Recent launch: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Center for Secure Design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1923256" y="3761350"/>
            <a:ext cx="149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48898" y="4058530"/>
            <a:ext cx="5116118" cy="5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Comprises top security professionals in industry,</a:t>
            </a:r>
          </a:p>
          <a:p>
            <a:pPr indent="0" lvl="0" marL="12700" marR="35051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research, and government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2101056" y="4098053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2149622" y="4744835"/>
            <a:ext cx="5500177" cy="817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1111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41"/>
              </a:lnSpc>
              <a:spcBef>
                <a:spcPts val="457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Center’s initial focus: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top security design flaws in software?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1923256" y="5005953"/>
            <a:ext cx="149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2033640" y="5871233"/>
            <a:ext cx="6112529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43"/>
              </a:lnSpc>
              <a:spcBef>
                <a:spcPts val="0"/>
              </a:spcBef>
              <a:buSzPct val="25000"/>
              <a:buNone/>
            </a:pPr>
            <a:r>
              <a:rPr b="0" i="0" lang="en-US" sz="185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http://cybersecurity.ieee.org/center-for-secure-design.html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1996459" y="1535908"/>
            <a:ext cx="1027906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071793" y="1535908"/>
            <a:ext cx="743426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62648" y="1535908"/>
            <a:ext cx="3557502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Flaws: Do not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7467578" y="1535908"/>
            <a:ext cx="679703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923256" y="2453242"/>
            <a:ext cx="235346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57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212"/>
              </a:spcBef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2276033" y="2453242"/>
            <a:ext cx="5681760" cy="3515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3444" rtl="0" algn="l">
              <a:lnSpc>
                <a:spcPct val="105757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trust, rather than explicitly give it or award it</a:t>
            </a:r>
          </a:p>
          <a:p>
            <a:pPr indent="0" lvl="0" marL="12700" marR="0" rtl="0" algn="l">
              <a:lnSpc>
                <a:spcPct val="114969"/>
              </a:lnSpc>
              <a:spcBef>
                <a:spcPts val="21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authentication mechanism that can be bypassed or </a:t>
            </a:r>
          </a:p>
          <a:p>
            <a:pPr indent="0" lvl="0" marL="12700" marR="0" rtl="0" algn="l">
              <a:lnSpc>
                <a:spcPct val="114969"/>
              </a:lnSpc>
              <a:spcBef>
                <a:spcPts val="10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tampered with</a:t>
            </a:r>
          </a:p>
          <a:p>
            <a:pPr indent="0" lvl="0" marL="12700" marR="23444" rtl="0" algn="l">
              <a:lnSpc>
                <a:spcPct val="95825"/>
              </a:lnSpc>
              <a:spcBef>
                <a:spcPts val="30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Authorize without considering sufficient context</a:t>
            </a:r>
          </a:p>
          <a:p>
            <a:pPr indent="0" lvl="0" marL="12700" marR="47152" rtl="0" algn="l">
              <a:lnSpc>
                <a:spcPct val="114969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Confuse data and control instructions, and process control </a:t>
            </a:r>
          </a:p>
          <a:p>
            <a:pPr indent="0" lvl="0" marL="12700" marR="47152" rtl="0" algn="l">
              <a:lnSpc>
                <a:spcPct val="114969"/>
              </a:lnSpc>
              <a:spcBef>
                <a:spcPts val="10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from untrusted sources</a:t>
            </a:r>
          </a:p>
          <a:p>
            <a:pPr indent="0" lvl="0" marL="12700" marR="23444" rtl="0" algn="l">
              <a:lnSpc>
                <a:spcPct val="95825"/>
              </a:lnSpc>
              <a:spcBef>
                <a:spcPts val="30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 to validate data </a:t>
            </a: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explicitly 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comprehensively</a:t>
            </a:r>
          </a:p>
          <a:p>
            <a:pPr indent="0" lvl="0" marL="12700" marR="23444" rtl="0" algn="l">
              <a:lnSpc>
                <a:spcPct val="95825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 to use cryptography  correctly</a:t>
            </a:r>
          </a:p>
          <a:p>
            <a:pPr indent="0" lvl="0" marL="12700" marR="23444" rtl="0" algn="l">
              <a:lnSpc>
                <a:spcPct val="95825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 to identify sensitive data and how to handle it</a:t>
            </a:r>
          </a:p>
          <a:p>
            <a:pPr indent="0" lvl="0" marL="12700" marR="23444" rtl="0" algn="l">
              <a:lnSpc>
                <a:spcPct val="95825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the users</a:t>
            </a:r>
          </a:p>
          <a:p>
            <a:pPr indent="0" lvl="0" marL="12700" marR="316626" rtl="0" algn="l">
              <a:lnSpc>
                <a:spcPct val="114969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external components without considering their </a:t>
            </a:r>
          </a:p>
          <a:p>
            <a:pPr indent="0" lvl="0" marL="12700" marR="316626" rtl="0" algn="l">
              <a:lnSpc>
                <a:spcPct val="114969"/>
              </a:lnSpc>
              <a:spcBef>
                <a:spcPts val="10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surface</a:t>
            </a:r>
          </a:p>
          <a:p>
            <a:pPr indent="0" lvl="0" marL="12700" marR="23444" rtl="0" algn="l">
              <a:lnSpc>
                <a:spcPct val="95825"/>
              </a:lnSpc>
              <a:spcBef>
                <a:spcPts val="302"/>
              </a:spcBef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Rigidly constrain future changes to objects and actors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923256" y="3266042"/>
            <a:ext cx="235346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57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212"/>
              </a:spcBef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923256" y="4078842"/>
            <a:ext cx="235346" cy="1356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57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212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300"/>
              </a:spcBef>
              <a:spcAft>
                <a:spcPts val="0"/>
              </a:spcAft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300"/>
              </a:spcBef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923256" y="5729842"/>
            <a:ext cx="35397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57"/>
              </a:lnSpc>
              <a:spcBef>
                <a:spcPts val="0"/>
              </a:spcBef>
              <a:buSzPct val="25000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730321" y="2302921"/>
            <a:ext cx="6072351" cy="3587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495700" y="1534676"/>
            <a:ext cx="6316868" cy="1361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164" lvl="0" marL="990064" marR="0" rtl="0" algn="l">
              <a:lnSpc>
                <a:spcPct val="10125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Authentication</a:t>
            </a:r>
          </a:p>
          <a:p>
            <a:pPr indent="0" lvl="0" marL="12700" marR="3214912" rtl="0" algn="l">
              <a:lnSpc>
                <a:spcPct val="114974"/>
              </a:lnSpc>
              <a:spcBef>
                <a:spcPts val="1717"/>
              </a:spcBef>
              <a:spcAft>
                <a:spcPts val="0"/>
              </a:spcAft>
              <a:buSzPct val="25000"/>
              <a:buNone/>
            </a:pPr>
            <a:r>
              <a:rPr b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 coerced to accept </a:t>
            </a:r>
          </a:p>
          <a:p>
            <a:pPr indent="0" lvl="0" marL="12700" marR="3214912" rtl="0" algn="l">
              <a:lnSpc>
                <a:spcPct val="114974"/>
              </a:lnSpc>
              <a:spcBef>
                <a:spcPts val="116"/>
              </a:spcBef>
              <a:buSzPct val="25000"/>
              <a:buNone/>
            </a:pPr>
            <a:r>
              <a:rPr b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invalid SSL certificates!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852711" y="1534687"/>
            <a:ext cx="1809430" cy="537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250"/>
              </a:lnSpc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Bypass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71598" y="2349031"/>
            <a:ext cx="119715" cy="213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896"/>
              </a:lnSpc>
              <a:spcBef>
                <a:spcPts val="0"/>
              </a:spcBef>
              <a:buSzPct val="25000"/>
              <a:buNone/>
            </a:pPr>
            <a:r>
              <a:rPr b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77772" y="2938489"/>
            <a:ext cx="2955925" cy="2227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089" lvl="0" marL="229689" marR="26730" rtl="0" algn="l">
              <a:lnSpc>
                <a:spcPct val="104722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Bypasses client</a:t>
            </a:r>
          </a:p>
          <a:p>
            <a:pPr indent="-1089" lvl="0" marL="229689" marR="0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authentication of server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 I really talking to my bank, or a site pretending to be my bank?</a:t>
            </a:r>
          </a:p>
          <a:p>
            <a:pPr indent="-4815" lvl="0" marL="462015" marR="26730" rtl="0" algn="l">
              <a:lnSpc>
                <a:spcPct val="95825"/>
              </a:lnSpc>
              <a:spcBef>
                <a:spcPts val="95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indent="0" lvl="0" marL="12700" marR="246459" rtl="0" algn="l">
              <a:lnSpc>
                <a:spcPct val="100041"/>
              </a:lnSpc>
              <a:spcBef>
                <a:spcPts val="455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 presents a warning!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449399" y="2979546"/>
            <a:ext cx="111111" cy="157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71598" y="4659521"/>
            <a:ext cx="138179" cy="19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666"/>
              </a:lnSpc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94762" y="5208494"/>
            <a:ext cx="2541256" cy="531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722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how many users will</a:t>
            </a:r>
          </a:p>
          <a:p>
            <a:pPr indent="0" lvl="0" marL="12700" marR="34701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“click through?”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49399" y="5249551"/>
            <a:ext cx="111111" cy="157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1473066" y="1534676"/>
            <a:ext cx="7189078" cy="537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25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Authentication Bypass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149622" y="2463402"/>
            <a:ext cx="5658357" cy="584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810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apps use SSL behind the scenes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what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happens when an app gets an invalid certificate?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23256" y="2491346"/>
            <a:ext cx="149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348898" y="3093325"/>
            <a:ext cx="5671432" cy="221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673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EB5C56"/>
                </a:solidFill>
                <a:latin typeface="Arial"/>
                <a:ea typeface="Arial"/>
                <a:cs typeface="Arial"/>
                <a:sym typeface="Arial"/>
              </a:rPr>
              <a:t>“While it is understandable  that developers </a:t>
            </a:r>
            <a:r>
              <a:rPr b="1" lang="en-US" sz="1800">
                <a:solidFill>
                  <a:srgbClr val="EB5C56"/>
                </a:solidFill>
                <a:latin typeface="Arial"/>
                <a:ea typeface="Arial"/>
                <a:cs typeface="Arial"/>
                <a:sym typeface="Arial"/>
              </a:rPr>
              <a:t>turn off</a:t>
            </a:r>
          </a:p>
          <a:p>
            <a:pPr indent="0" lvl="0" marL="12700" marR="0" rtl="0" algn="l">
              <a:lnSpc>
                <a:spcPct val="117833"/>
              </a:lnSpc>
              <a:spcBef>
                <a:spcPts val="35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rgbClr val="EB5C56"/>
                </a:solidFill>
                <a:latin typeface="Arial"/>
                <a:ea typeface="Arial"/>
                <a:cs typeface="Arial"/>
                <a:sym typeface="Arial"/>
              </a:rPr>
              <a:t>SSL certificate validation </a:t>
            </a:r>
            <a:r>
              <a:rPr lang="en-US" sz="1800">
                <a:solidFill>
                  <a:srgbClr val="EB5C56"/>
                </a:solidFill>
                <a:latin typeface="Arial"/>
                <a:ea typeface="Arial"/>
                <a:cs typeface="Arial"/>
                <a:sym typeface="Arial"/>
              </a:rPr>
              <a:t>in the development phase, </a:t>
            </a:r>
          </a:p>
          <a:p>
            <a:pPr indent="0" lvl="0" marL="12700" marR="0" rtl="0" algn="l">
              <a:lnSpc>
                <a:spcPct val="114944"/>
              </a:lnSpc>
              <a:spcBef>
                <a:spcPts val="133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EB5C56"/>
                </a:solidFill>
                <a:latin typeface="Arial"/>
                <a:ea typeface="Arial"/>
                <a:cs typeface="Arial"/>
                <a:sym typeface="Arial"/>
              </a:rPr>
              <a:t>these developers basically forgot to remove their </a:t>
            </a:r>
          </a:p>
          <a:p>
            <a:pPr indent="0" lvl="0" marL="12700" marR="0" rtl="0" algn="l">
              <a:lnSpc>
                <a:spcPct val="114944"/>
              </a:lnSpc>
              <a:spcBef>
                <a:spcPts val="13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EB5C56"/>
                </a:solidFill>
                <a:latin typeface="Arial"/>
                <a:ea typeface="Arial"/>
                <a:cs typeface="Arial"/>
                <a:sym typeface="Arial"/>
              </a:rPr>
              <a:t>accept-all code when they released their apps.”</a:t>
            </a:r>
          </a:p>
          <a:p>
            <a:pPr indent="-4276" lvl="0" marL="245576" marR="125620" rtl="0" algn="l">
              <a:lnSpc>
                <a:spcPct val="100328"/>
              </a:lnSpc>
              <a:spcBef>
                <a:spcPts val="33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Fahl et al, </a:t>
            </a:r>
            <a:r>
              <a:rPr lang="en-US" sz="180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“Rethinking SSL Development in an </a:t>
            </a:r>
            <a:r>
              <a:rPr lang="en-US" sz="18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Appified World”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CCS’13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(NSA 2014 Best Cybersecurity Paper competition, honorable mention)</a:t>
            </a:r>
          </a:p>
          <a:p>
            <a:pPr indent="-5217" lvl="0" marL="271917" marR="26730" rtl="0" algn="l">
              <a:lnSpc>
                <a:spcPct val="95825"/>
              </a:lnSpc>
              <a:spcBef>
                <a:spcPts val="1155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101056" y="3132850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278856" y="4261735"/>
            <a:ext cx="110049" cy="200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407"/>
              </a:lnSpc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149622" y="5389494"/>
            <a:ext cx="4481739" cy="2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Remember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Security is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feature!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23256" y="5417433"/>
            <a:ext cx="120668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348898" y="5714614"/>
            <a:ext cx="3918041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43"/>
              </a:lnSpc>
              <a:spcBef>
                <a:spcPts val="0"/>
              </a:spcBef>
              <a:buSzPct val="25000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test what should </a:t>
            </a:r>
            <a:r>
              <a:rPr i="1"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happen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101056" y="5754135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473066" y="1534676"/>
            <a:ext cx="7189078" cy="537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25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Authentication Bypass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149622" y="2463402"/>
            <a:ext cx="5115109" cy="2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Authentication tokens with long timeouts!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923256" y="2491341"/>
            <a:ext cx="120668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348898" y="2788523"/>
            <a:ext cx="5796594" cy="807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Motivates brute-force attempts to steal session cookies</a:t>
            </a:r>
          </a:p>
          <a:p>
            <a:pPr indent="-909" lvl="0" marL="153309" marR="1170792" rtl="0" algn="ctr">
              <a:lnSpc>
                <a:spcPct val="95825"/>
              </a:lnSpc>
              <a:spcBef>
                <a:spcPts val="219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Twitter auth_token failure from web security unit</a:t>
            </a:r>
          </a:p>
          <a:p>
            <a:pPr indent="0" lvl="0" marL="12700" marR="35051" rtl="0" algn="l">
              <a:lnSpc>
                <a:spcPct val="95825"/>
              </a:lnSpc>
              <a:spcBef>
                <a:spcPts val="32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can’t make it too short, or will irritate users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101056" y="2828046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278856" y="3100942"/>
            <a:ext cx="91647" cy="162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101056" y="3376685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149622" y="3744067"/>
            <a:ext cx="5462900" cy="1122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1111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41"/>
              </a:lnSpc>
              <a:spcBef>
                <a:spcPts val="457"/>
              </a:spcBef>
              <a:buSzPct val="25000"/>
              <a:buNone/>
            </a:pPr>
            <a:r>
              <a:rPr b="1" lang="en-US" sz="200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In general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authentication bypass by developing good abuse cases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violating assumption of unique knowledge or possession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923256" y="4005185"/>
            <a:ext cx="149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999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348898" y="4911971"/>
            <a:ext cx="5466638" cy="5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43"/>
              </a:lnSpc>
              <a:spcBef>
                <a:spcPts val="0"/>
              </a:spcBef>
              <a:buSzPct val="25000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might an adversary learn a password? Spoof a</a:t>
            </a:r>
          </a:p>
          <a:p>
            <a:pPr indent="0" lvl="0" marL="12700" marR="35051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biometric? Steal a session ID?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101056" y="4951494"/>
            <a:ext cx="111978" cy="158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619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475725" y="1535287"/>
            <a:ext cx="7182905" cy="53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367"/>
              </a:lnSpc>
              <a:spcBef>
                <a:spcPts val="0"/>
              </a:spcBef>
              <a:buSzPct val="25000"/>
              <a:buNone/>
            </a:pPr>
            <a:r>
              <a:rPr b="1" lang="en-US" sz="3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3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Bad (or Wrong) Crypto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140566" y="2463401"/>
            <a:ext cx="4230087" cy="269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10"/>
              </a:lnSpc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(I repeat) </a:t>
            </a:r>
            <a:r>
              <a:rPr b="1" lang="en-US" sz="19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Don’t roll your own crypto!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923256" y="2486265"/>
            <a:ext cx="116856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38983" y="2776539"/>
            <a:ext cx="5411406" cy="518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57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use-community-resources examples: both design</a:t>
            </a:r>
          </a:p>
          <a:p>
            <a:pPr indent="0" lvl="0" marL="12700" marR="33649" rtl="0" algn="l">
              <a:lnSpc>
                <a:spcPct val="95825"/>
              </a:lnSpc>
              <a:spcBef>
                <a:spcPts val="13"/>
              </a:spcBef>
              <a:buSzPct val="25000"/>
              <a:buNone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implementation are hard to get right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101056" y="2814581"/>
            <a:ext cx="108515" cy="15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5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40566" y="3434496"/>
            <a:ext cx="5589737" cy="499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6575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463"/>
              </a:spcBef>
              <a:buSzPct val="25000"/>
              <a:buNone/>
            </a:pPr>
            <a:r>
              <a:rPr b="1" lang="en-US" sz="19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Don’t assume it gives you something it doesn’t!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23256" y="3687178"/>
            <a:ext cx="116856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140566" y="3977451"/>
            <a:ext cx="5984458" cy="1131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7917" lvl="0" marL="211117" marR="33649" rtl="0" algn="l">
              <a:lnSpc>
                <a:spcPct val="10457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algorithm may protect confidentiality but not</a:t>
            </a:r>
          </a:p>
          <a:p>
            <a:pPr indent="-7917" lvl="0" marL="211117" marR="0" rtl="0" algn="l">
              <a:lnSpc>
                <a:spcPct val="95825"/>
              </a:lnSpc>
              <a:spcBef>
                <a:spcPts val="13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integrity. Hashing protects integrity but not confidentiality.</a:t>
            </a:r>
          </a:p>
          <a:p>
            <a:pPr indent="-7917" lvl="0" marL="211117" marR="33649" rtl="0" algn="l">
              <a:lnSpc>
                <a:spcPct val="95825"/>
              </a:lnSpc>
              <a:spcBef>
                <a:spcPts val="1003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3649" rtl="0" algn="l">
              <a:lnSpc>
                <a:spcPct val="95825"/>
              </a:lnSpc>
              <a:spcBef>
                <a:spcPts val="480"/>
              </a:spcBef>
              <a:buSzPct val="25000"/>
              <a:buNone/>
            </a:pPr>
            <a:r>
              <a:rPr b="1" lang="en-US" sz="190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Know how to use it properly!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101056" y="4015492"/>
            <a:ext cx="108515" cy="15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5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923256" y="4862689"/>
            <a:ext cx="116856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482"/>
              </a:lnSpc>
              <a:spcBef>
                <a:spcPts val="0"/>
              </a:spcBef>
              <a:buSzPct val="25000"/>
              <a:buNone/>
            </a:pPr>
            <a:r>
              <a:rPr b="1" lang="en-US" sz="14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338983" y="5152962"/>
            <a:ext cx="4971304" cy="78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57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generated keys 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sufficient size!</a:t>
            </a:r>
          </a:p>
          <a:p>
            <a:pPr indent="0" lvl="0" marL="12700" marR="33650" rtl="0" algn="l">
              <a:lnSpc>
                <a:spcPct val="95825"/>
              </a:lnSpc>
              <a:spcBef>
                <a:spcPts val="208"/>
              </a:spcBef>
              <a:spcAft>
                <a:spcPts val="0"/>
              </a:spcAft>
              <a:buSzPct val="25000"/>
              <a:buNone/>
            </a:pP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the keys 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compromise</a:t>
            </a:r>
            <a:r>
              <a:rPr b="1"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indent="-1888" lvl="0" marL="154288" marR="169698" rtl="0" algn="ctr">
              <a:lnSpc>
                <a:spcPct val="95825"/>
              </a:lnSpc>
              <a:spcBef>
                <a:spcPts val="32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hard-code them, or embed them in released binaries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01056" y="5191007"/>
            <a:ext cx="108515" cy="15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5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101056" y="5484633"/>
            <a:ext cx="89346" cy="15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5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278856" y="5749055"/>
            <a:ext cx="88997" cy="157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1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169680" y="1225350"/>
            <a:ext cx="2843629" cy="53216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905000" y="1351279"/>
            <a:ext cx="6248399" cy="77723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905000" y="1351280"/>
            <a:ext cx="6248398" cy="77723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512740" y="6240167"/>
            <a:ext cx="13613" cy="6006"/>
          </a:xfrm>
          <a:custGeom>
            <a:pathLst>
              <a:path extrusionOk="0" h="120000" w="120000">
                <a:moveTo>
                  <a:pt x="18044" y="439"/>
                </a:moveTo>
                <a:lnTo>
                  <a:pt x="6919" y="2757"/>
                </a:lnTo>
                <a:lnTo>
                  <a:pt x="0" y="55704"/>
                </a:lnTo>
                <a:lnTo>
                  <a:pt x="55112" y="73366"/>
                </a:lnTo>
                <a:lnTo>
                  <a:pt x="81627" y="119999"/>
                </a:lnTo>
                <a:lnTo>
                  <a:pt x="101012" y="61318"/>
                </a:lnTo>
                <a:lnTo>
                  <a:pt x="120000" y="30409"/>
                </a:lnTo>
                <a:lnTo>
                  <a:pt x="117055" y="9750"/>
                </a:lnTo>
                <a:lnTo>
                  <a:pt x="74981" y="0"/>
                </a:lnTo>
                <a:lnTo>
                  <a:pt x="18044" y="4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375175" y="6238417"/>
            <a:ext cx="6093" cy="2955"/>
          </a:xfrm>
          <a:custGeom>
            <a:pathLst>
              <a:path extrusionOk="0" h="120000" w="120000">
                <a:moveTo>
                  <a:pt x="86878" y="0"/>
                </a:moveTo>
                <a:lnTo>
                  <a:pt x="0" y="66883"/>
                </a:lnTo>
                <a:lnTo>
                  <a:pt x="34085" y="120000"/>
                </a:lnTo>
                <a:lnTo>
                  <a:pt x="120000" y="97705"/>
                </a:lnTo>
                <a:lnTo>
                  <a:pt x="8687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415006" y="6239342"/>
            <a:ext cx="7130" cy="2794"/>
          </a:xfrm>
          <a:custGeom>
            <a:pathLst>
              <a:path extrusionOk="0" h="120000" w="120000">
                <a:moveTo>
                  <a:pt x="44610" y="0"/>
                </a:moveTo>
                <a:lnTo>
                  <a:pt x="0" y="104114"/>
                </a:lnTo>
                <a:lnTo>
                  <a:pt x="110374" y="119999"/>
                </a:lnTo>
                <a:lnTo>
                  <a:pt x="120000" y="72772"/>
                </a:lnTo>
                <a:lnTo>
                  <a:pt x="4461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355749" y="6239044"/>
            <a:ext cx="5774" cy="2285"/>
          </a:xfrm>
          <a:custGeom>
            <a:pathLst>
              <a:path extrusionOk="0" h="120000" w="120000">
                <a:moveTo>
                  <a:pt x="59677" y="2047"/>
                </a:moveTo>
                <a:lnTo>
                  <a:pt x="0" y="100787"/>
                </a:lnTo>
                <a:lnTo>
                  <a:pt x="6503" y="120000"/>
                </a:lnTo>
                <a:lnTo>
                  <a:pt x="59324" y="87506"/>
                </a:lnTo>
                <a:lnTo>
                  <a:pt x="120000" y="9448"/>
                </a:lnTo>
                <a:lnTo>
                  <a:pt x="118109" y="0"/>
                </a:lnTo>
                <a:lnTo>
                  <a:pt x="59677" y="204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7334521" y="6211023"/>
            <a:ext cx="33631" cy="27024"/>
          </a:xfrm>
          <a:custGeom>
            <a:pathLst>
              <a:path extrusionOk="0" h="120000" w="120000">
                <a:moveTo>
                  <a:pt x="105937" y="6362"/>
                </a:moveTo>
                <a:lnTo>
                  <a:pt x="83683" y="2242"/>
                </a:lnTo>
                <a:lnTo>
                  <a:pt x="59334" y="0"/>
                </a:lnTo>
                <a:lnTo>
                  <a:pt x="38985" y="350"/>
                </a:lnTo>
                <a:lnTo>
                  <a:pt x="28737" y="4014"/>
                </a:lnTo>
                <a:lnTo>
                  <a:pt x="34068" y="13907"/>
                </a:lnTo>
                <a:lnTo>
                  <a:pt x="11817" y="11837"/>
                </a:lnTo>
                <a:lnTo>
                  <a:pt x="0" y="119853"/>
                </a:lnTo>
                <a:lnTo>
                  <a:pt x="9184" y="115968"/>
                </a:lnTo>
                <a:lnTo>
                  <a:pt x="25305" y="113694"/>
                </a:lnTo>
                <a:lnTo>
                  <a:pt x="45111" y="113002"/>
                </a:lnTo>
                <a:lnTo>
                  <a:pt x="65368" y="113850"/>
                </a:lnTo>
                <a:lnTo>
                  <a:pt x="82823" y="116194"/>
                </a:lnTo>
                <a:lnTo>
                  <a:pt x="94230" y="119999"/>
                </a:lnTo>
                <a:lnTo>
                  <a:pt x="87105" y="24399"/>
                </a:lnTo>
                <a:lnTo>
                  <a:pt x="99151" y="22814"/>
                </a:lnTo>
                <a:lnTo>
                  <a:pt x="119771" y="17366"/>
                </a:lnTo>
                <a:lnTo>
                  <a:pt x="120000" y="11642"/>
                </a:lnTo>
                <a:lnTo>
                  <a:pt x="105937" y="63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47421" y="6240301"/>
            <a:ext cx="6975" cy="1386"/>
          </a:xfrm>
          <a:custGeom>
            <a:pathLst>
              <a:path extrusionOk="0" h="120000" w="120000">
                <a:moveTo>
                  <a:pt x="60576" y="0"/>
                </a:moveTo>
                <a:lnTo>
                  <a:pt x="0" y="33222"/>
                </a:lnTo>
                <a:lnTo>
                  <a:pt x="8034" y="120000"/>
                </a:lnTo>
                <a:lnTo>
                  <a:pt x="119999" y="119740"/>
                </a:lnTo>
                <a:lnTo>
                  <a:pt x="6057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474053" y="6239669"/>
            <a:ext cx="5189" cy="3026"/>
          </a:xfrm>
          <a:custGeom>
            <a:pathLst>
              <a:path extrusionOk="0" h="120000" w="120000">
                <a:moveTo>
                  <a:pt x="97429" y="0"/>
                </a:moveTo>
                <a:lnTo>
                  <a:pt x="0" y="71579"/>
                </a:lnTo>
                <a:lnTo>
                  <a:pt x="30618" y="120000"/>
                </a:lnTo>
                <a:lnTo>
                  <a:pt x="120000" y="92557"/>
                </a:lnTo>
                <a:lnTo>
                  <a:pt x="9742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541921" y="6212144"/>
            <a:ext cx="7270" cy="23153"/>
          </a:xfrm>
          <a:custGeom>
            <a:pathLst>
              <a:path extrusionOk="0" h="120000" w="120000">
                <a:moveTo>
                  <a:pt x="95128" y="93468"/>
                </a:moveTo>
                <a:lnTo>
                  <a:pt x="0" y="0"/>
                </a:lnTo>
                <a:lnTo>
                  <a:pt x="103875" y="119999"/>
                </a:lnTo>
                <a:lnTo>
                  <a:pt x="120000" y="68144"/>
                </a:lnTo>
                <a:lnTo>
                  <a:pt x="104436" y="23618"/>
                </a:lnTo>
                <a:lnTo>
                  <a:pt x="104519" y="3840"/>
                </a:lnTo>
                <a:lnTo>
                  <a:pt x="0" y="0"/>
                </a:lnTo>
                <a:lnTo>
                  <a:pt x="95128" y="9346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548814" y="6226057"/>
            <a:ext cx="4070" cy="16765"/>
          </a:xfrm>
          <a:custGeom>
            <a:pathLst>
              <a:path extrusionOk="0" h="120000" w="120000">
                <a:moveTo>
                  <a:pt x="35675" y="66226"/>
                </a:moveTo>
                <a:lnTo>
                  <a:pt x="0" y="73040"/>
                </a:lnTo>
                <a:lnTo>
                  <a:pt x="120000" y="120000"/>
                </a:lnTo>
                <a:lnTo>
                  <a:pt x="118260" y="0"/>
                </a:lnTo>
                <a:lnTo>
                  <a:pt x="35675" y="662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7705660" y="6210810"/>
            <a:ext cx="76550" cy="35912"/>
          </a:xfrm>
          <a:custGeom>
            <a:pathLst>
              <a:path extrusionOk="0" h="120000" w="120000">
                <a:moveTo>
                  <a:pt x="0" y="101725"/>
                </a:moveTo>
                <a:lnTo>
                  <a:pt x="2479" y="96566"/>
                </a:lnTo>
                <a:lnTo>
                  <a:pt x="117" y="108642"/>
                </a:lnTo>
                <a:lnTo>
                  <a:pt x="148" y="110483"/>
                </a:lnTo>
                <a:lnTo>
                  <a:pt x="8834" y="120000"/>
                </a:lnTo>
                <a:lnTo>
                  <a:pt x="10672" y="117109"/>
                </a:lnTo>
                <a:lnTo>
                  <a:pt x="13884" y="103406"/>
                </a:lnTo>
                <a:lnTo>
                  <a:pt x="13843" y="92316"/>
                </a:lnTo>
                <a:lnTo>
                  <a:pt x="19075" y="86525"/>
                </a:lnTo>
                <a:lnTo>
                  <a:pt x="38107" y="88724"/>
                </a:lnTo>
                <a:lnTo>
                  <a:pt x="29086" y="99179"/>
                </a:lnTo>
                <a:lnTo>
                  <a:pt x="31583" y="109330"/>
                </a:lnTo>
                <a:lnTo>
                  <a:pt x="41733" y="110644"/>
                </a:lnTo>
                <a:lnTo>
                  <a:pt x="41523" y="110410"/>
                </a:lnTo>
                <a:lnTo>
                  <a:pt x="43342" y="110851"/>
                </a:lnTo>
                <a:lnTo>
                  <a:pt x="51391" y="102915"/>
                </a:lnTo>
                <a:lnTo>
                  <a:pt x="55102" y="109952"/>
                </a:lnTo>
                <a:lnTo>
                  <a:pt x="60165" y="99597"/>
                </a:lnTo>
                <a:lnTo>
                  <a:pt x="62587" y="83571"/>
                </a:lnTo>
                <a:lnTo>
                  <a:pt x="62571" y="92841"/>
                </a:lnTo>
                <a:lnTo>
                  <a:pt x="66459" y="90505"/>
                </a:lnTo>
                <a:lnTo>
                  <a:pt x="74471" y="81958"/>
                </a:lnTo>
                <a:lnTo>
                  <a:pt x="79894" y="31576"/>
                </a:lnTo>
                <a:lnTo>
                  <a:pt x="85481" y="39281"/>
                </a:lnTo>
                <a:lnTo>
                  <a:pt x="92656" y="21371"/>
                </a:lnTo>
                <a:lnTo>
                  <a:pt x="101607" y="16797"/>
                </a:lnTo>
                <a:lnTo>
                  <a:pt x="107636" y="18979"/>
                </a:lnTo>
                <a:lnTo>
                  <a:pt x="118126" y="26430"/>
                </a:lnTo>
                <a:lnTo>
                  <a:pt x="120000" y="6358"/>
                </a:lnTo>
                <a:lnTo>
                  <a:pt x="111298" y="2425"/>
                </a:lnTo>
                <a:lnTo>
                  <a:pt x="101471" y="10047"/>
                </a:lnTo>
                <a:lnTo>
                  <a:pt x="95414" y="11223"/>
                </a:lnTo>
                <a:lnTo>
                  <a:pt x="91833" y="7464"/>
                </a:lnTo>
                <a:lnTo>
                  <a:pt x="84536" y="4667"/>
                </a:lnTo>
                <a:lnTo>
                  <a:pt x="67333" y="8737"/>
                </a:lnTo>
                <a:lnTo>
                  <a:pt x="66465" y="2138"/>
                </a:lnTo>
                <a:lnTo>
                  <a:pt x="55962" y="0"/>
                </a:lnTo>
                <a:lnTo>
                  <a:pt x="42084" y="4557"/>
                </a:lnTo>
                <a:lnTo>
                  <a:pt x="33668" y="12119"/>
                </a:lnTo>
                <a:lnTo>
                  <a:pt x="39550" y="18985"/>
                </a:lnTo>
                <a:lnTo>
                  <a:pt x="35248" y="26871"/>
                </a:lnTo>
                <a:lnTo>
                  <a:pt x="17997" y="73046"/>
                </a:lnTo>
                <a:lnTo>
                  <a:pt x="6254" y="80578"/>
                </a:lnTo>
                <a:lnTo>
                  <a:pt x="11128" y="75061"/>
                </a:lnTo>
                <a:lnTo>
                  <a:pt x="4080" y="71439"/>
                </a:lnTo>
                <a:lnTo>
                  <a:pt x="9106" y="9790"/>
                </a:lnTo>
                <a:lnTo>
                  <a:pt x="0" y="1017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732285" y="6243923"/>
            <a:ext cx="12185" cy="2222"/>
          </a:xfrm>
          <a:custGeom>
            <a:pathLst>
              <a:path extrusionOk="0" h="120000" w="120000">
                <a:moveTo>
                  <a:pt x="4451" y="1457"/>
                </a:moveTo>
                <a:lnTo>
                  <a:pt x="0" y="0"/>
                </a:lnTo>
                <a:lnTo>
                  <a:pt x="42002" y="120000"/>
                </a:lnTo>
                <a:lnTo>
                  <a:pt x="120000" y="106504"/>
                </a:lnTo>
                <a:lnTo>
                  <a:pt x="4451" y="14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794635" y="6208642"/>
            <a:ext cx="34300" cy="35087"/>
          </a:xfrm>
          <a:custGeom>
            <a:pathLst>
              <a:path extrusionOk="0" h="120000" w="120000">
                <a:moveTo>
                  <a:pt x="33067" y="17612"/>
                </a:moveTo>
                <a:lnTo>
                  <a:pt x="33231" y="26125"/>
                </a:lnTo>
                <a:lnTo>
                  <a:pt x="22236" y="22435"/>
                </a:lnTo>
                <a:lnTo>
                  <a:pt x="30922" y="27428"/>
                </a:lnTo>
                <a:lnTo>
                  <a:pt x="27025" y="98173"/>
                </a:lnTo>
                <a:lnTo>
                  <a:pt x="37086" y="93259"/>
                </a:lnTo>
                <a:lnTo>
                  <a:pt x="52501" y="97041"/>
                </a:lnTo>
                <a:lnTo>
                  <a:pt x="56681" y="104517"/>
                </a:lnTo>
                <a:lnTo>
                  <a:pt x="33053" y="110680"/>
                </a:lnTo>
                <a:lnTo>
                  <a:pt x="23369" y="97140"/>
                </a:lnTo>
                <a:lnTo>
                  <a:pt x="2273" y="111757"/>
                </a:lnTo>
                <a:lnTo>
                  <a:pt x="0" y="117048"/>
                </a:lnTo>
                <a:lnTo>
                  <a:pt x="5562" y="116915"/>
                </a:lnTo>
                <a:lnTo>
                  <a:pt x="6503" y="115348"/>
                </a:lnTo>
                <a:lnTo>
                  <a:pt x="7759" y="116863"/>
                </a:lnTo>
                <a:lnTo>
                  <a:pt x="54222" y="115762"/>
                </a:lnTo>
                <a:lnTo>
                  <a:pt x="77773" y="110762"/>
                </a:lnTo>
                <a:lnTo>
                  <a:pt x="89301" y="119917"/>
                </a:lnTo>
                <a:lnTo>
                  <a:pt x="98593" y="111607"/>
                </a:lnTo>
                <a:lnTo>
                  <a:pt x="105058" y="120000"/>
                </a:lnTo>
                <a:lnTo>
                  <a:pt x="120000" y="58539"/>
                </a:lnTo>
                <a:lnTo>
                  <a:pt x="102224" y="18683"/>
                </a:lnTo>
                <a:lnTo>
                  <a:pt x="92057" y="0"/>
                </a:lnTo>
                <a:lnTo>
                  <a:pt x="95773" y="113125"/>
                </a:lnTo>
                <a:lnTo>
                  <a:pt x="70909" y="101983"/>
                </a:lnTo>
                <a:lnTo>
                  <a:pt x="64280" y="19131"/>
                </a:lnTo>
                <a:lnTo>
                  <a:pt x="50062" y="20023"/>
                </a:lnTo>
                <a:lnTo>
                  <a:pt x="34886" y="6395"/>
                </a:lnTo>
                <a:lnTo>
                  <a:pt x="31" y="9675"/>
                </a:lnTo>
                <a:lnTo>
                  <a:pt x="20934" y="21689"/>
                </a:lnTo>
                <a:lnTo>
                  <a:pt x="33067" y="176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661829" y="6211091"/>
            <a:ext cx="49639" cy="31201"/>
          </a:xfrm>
          <a:custGeom>
            <a:pathLst>
              <a:path extrusionOk="0" h="120000" w="120000">
                <a:moveTo>
                  <a:pt x="101018" y="1838"/>
                </a:moveTo>
                <a:lnTo>
                  <a:pt x="75490" y="3684"/>
                </a:lnTo>
                <a:lnTo>
                  <a:pt x="68700" y="23887"/>
                </a:lnTo>
                <a:lnTo>
                  <a:pt x="72449" y="48844"/>
                </a:lnTo>
                <a:lnTo>
                  <a:pt x="78541" y="64940"/>
                </a:lnTo>
                <a:lnTo>
                  <a:pt x="54601" y="66736"/>
                </a:lnTo>
                <a:lnTo>
                  <a:pt x="47719" y="49963"/>
                </a:lnTo>
                <a:lnTo>
                  <a:pt x="48355" y="34383"/>
                </a:lnTo>
                <a:lnTo>
                  <a:pt x="61058" y="47963"/>
                </a:lnTo>
                <a:lnTo>
                  <a:pt x="66338" y="39079"/>
                </a:lnTo>
                <a:lnTo>
                  <a:pt x="58230" y="13780"/>
                </a:lnTo>
                <a:lnTo>
                  <a:pt x="45273" y="0"/>
                </a:lnTo>
                <a:lnTo>
                  <a:pt x="44366" y="1915"/>
                </a:lnTo>
                <a:lnTo>
                  <a:pt x="29579" y="17241"/>
                </a:lnTo>
                <a:lnTo>
                  <a:pt x="16999" y="9438"/>
                </a:lnTo>
                <a:lnTo>
                  <a:pt x="9461" y="20233"/>
                </a:lnTo>
                <a:lnTo>
                  <a:pt x="3630" y="24503"/>
                </a:lnTo>
                <a:lnTo>
                  <a:pt x="9461" y="20233"/>
                </a:lnTo>
                <a:lnTo>
                  <a:pt x="16999" y="9438"/>
                </a:lnTo>
                <a:lnTo>
                  <a:pt x="3911" y="1480"/>
                </a:lnTo>
                <a:lnTo>
                  <a:pt x="0" y="26987"/>
                </a:lnTo>
                <a:lnTo>
                  <a:pt x="9413" y="64394"/>
                </a:lnTo>
                <a:lnTo>
                  <a:pt x="7559" y="104908"/>
                </a:lnTo>
                <a:lnTo>
                  <a:pt x="10936" y="92935"/>
                </a:lnTo>
                <a:lnTo>
                  <a:pt x="18403" y="99127"/>
                </a:lnTo>
                <a:lnTo>
                  <a:pt x="18558" y="111154"/>
                </a:lnTo>
                <a:lnTo>
                  <a:pt x="30930" y="118619"/>
                </a:lnTo>
                <a:lnTo>
                  <a:pt x="31759" y="117661"/>
                </a:lnTo>
                <a:lnTo>
                  <a:pt x="25566" y="103623"/>
                </a:lnTo>
                <a:lnTo>
                  <a:pt x="31933" y="97104"/>
                </a:lnTo>
                <a:lnTo>
                  <a:pt x="53538" y="95293"/>
                </a:lnTo>
                <a:lnTo>
                  <a:pt x="52646" y="99212"/>
                </a:lnTo>
                <a:lnTo>
                  <a:pt x="56978" y="115642"/>
                </a:lnTo>
                <a:lnTo>
                  <a:pt x="69797" y="117453"/>
                </a:lnTo>
                <a:lnTo>
                  <a:pt x="67365" y="93854"/>
                </a:lnTo>
                <a:lnTo>
                  <a:pt x="90352" y="97816"/>
                </a:lnTo>
                <a:lnTo>
                  <a:pt x="99454" y="120000"/>
                </a:lnTo>
                <a:lnTo>
                  <a:pt x="105108" y="103073"/>
                </a:lnTo>
                <a:lnTo>
                  <a:pt x="105725" y="105927"/>
                </a:lnTo>
                <a:lnTo>
                  <a:pt x="105954" y="116007"/>
                </a:lnTo>
                <a:lnTo>
                  <a:pt x="120000" y="10188"/>
                </a:lnTo>
                <a:lnTo>
                  <a:pt x="104141" y="3211"/>
                </a:lnTo>
                <a:lnTo>
                  <a:pt x="97489" y="29045"/>
                </a:lnTo>
                <a:lnTo>
                  <a:pt x="89088" y="21680"/>
                </a:lnTo>
                <a:lnTo>
                  <a:pt x="101610" y="2099"/>
                </a:lnTo>
                <a:lnTo>
                  <a:pt x="101018" y="18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7700029" y="6241255"/>
            <a:ext cx="5706" cy="7481"/>
          </a:xfrm>
          <a:custGeom>
            <a:pathLst>
              <a:path extrusionOk="0" h="120000" w="120000">
                <a:moveTo>
                  <a:pt x="118401" y="0"/>
                </a:moveTo>
                <a:lnTo>
                  <a:pt x="0" y="88131"/>
                </a:lnTo>
                <a:lnTo>
                  <a:pt x="72534" y="120000"/>
                </a:lnTo>
                <a:lnTo>
                  <a:pt x="120000" y="33199"/>
                </a:lnTo>
                <a:lnTo>
                  <a:pt x="11840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7708264" y="6213267"/>
            <a:ext cx="19883" cy="19402"/>
          </a:xfrm>
          <a:custGeom>
            <a:pathLst>
              <a:path extrusionOk="0" h="120000" w="120000">
                <a:moveTo>
                  <a:pt x="0" y="117025"/>
                </a:moveTo>
                <a:lnTo>
                  <a:pt x="5359" y="106536"/>
                </a:lnTo>
                <a:lnTo>
                  <a:pt x="37141" y="106900"/>
                </a:lnTo>
                <a:lnTo>
                  <a:pt x="53575" y="119999"/>
                </a:lnTo>
                <a:lnTo>
                  <a:pt x="120000" y="34534"/>
                </a:lnTo>
                <a:lnTo>
                  <a:pt x="49604" y="0"/>
                </a:lnTo>
                <a:lnTo>
                  <a:pt x="19343" y="2919"/>
                </a:lnTo>
                <a:lnTo>
                  <a:pt x="0" y="1170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689696" y="6235494"/>
            <a:ext cx="13273" cy="10758"/>
          </a:xfrm>
          <a:custGeom>
            <a:pathLst>
              <a:path extrusionOk="0" h="120000" w="120000">
                <a:moveTo>
                  <a:pt x="64194" y="34556"/>
                </a:moveTo>
                <a:lnTo>
                  <a:pt x="0" y="0"/>
                </a:lnTo>
                <a:lnTo>
                  <a:pt x="9094" y="68443"/>
                </a:lnTo>
                <a:lnTo>
                  <a:pt x="12719" y="120000"/>
                </a:lnTo>
                <a:lnTo>
                  <a:pt x="16191" y="115850"/>
                </a:lnTo>
                <a:lnTo>
                  <a:pt x="53066" y="71477"/>
                </a:lnTo>
                <a:lnTo>
                  <a:pt x="58924" y="95426"/>
                </a:lnTo>
                <a:lnTo>
                  <a:pt x="120000" y="75828"/>
                </a:lnTo>
                <a:lnTo>
                  <a:pt x="85963" y="11477"/>
                </a:lnTo>
                <a:lnTo>
                  <a:pt x="64194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663107" y="6227833"/>
            <a:ext cx="8519" cy="19301"/>
          </a:xfrm>
          <a:custGeom>
            <a:pathLst>
              <a:path extrusionOk="0" h="120000" w="120000">
                <a:moveTo>
                  <a:pt x="36830" y="0"/>
                </a:moveTo>
                <a:lnTo>
                  <a:pt x="0" y="1858"/>
                </a:lnTo>
                <a:lnTo>
                  <a:pt x="38070" y="120000"/>
                </a:lnTo>
                <a:lnTo>
                  <a:pt x="120000" y="100577"/>
                </a:lnTo>
                <a:lnTo>
                  <a:pt x="78619" y="73587"/>
                </a:lnTo>
                <a:lnTo>
                  <a:pt x="90112" y="75589"/>
                </a:lnTo>
                <a:lnTo>
                  <a:pt x="89211" y="56148"/>
                </a:lnTo>
                <a:lnTo>
                  <a:pt x="26042" y="65486"/>
                </a:lnTo>
                <a:lnTo>
                  <a:pt x="368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794110" y="6242814"/>
            <a:ext cx="7955" cy="6419"/>
          </a:xfrm>
          <a:custGeom>
            <a:pathLst>
              <a:path extrusionOk="0" h="120000" w="120000">
                <a:moveTo>
                  <a:pt x="31874" y="280"/>
                </a:moveTo>
                <a:lnTo>
                  <a:pt x="0" y="67644"/>
                </a:lnTo>
                <a:lnTo>
                  <a:pt x="120000" y="120000"/>
                </a:lnTo>
                <a:lnTo>
                  <a:pt x="41362" y="0"/>
                </a:lnTo>
                <a:lnTo>
                  <a:pt x="31874" y="2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7572592" y="6209469"/>
            <a:ext cx="4615" cy="5508"/>
          </a:xfrm>
          <a:custGeom>
            <a:pathLst>
              <a:path extrusionOk="0" h="120000" w="120000">
                <a:moveTo>
                  <a:pt x="67331" y="0"/>
                </a:moveTo>
                <a:lnTo>
                  <a:pt x="0" y="73006"/>
                </a:lnTo>
                <a:lnTo>
                  <a:pt x="109783" y="120000"/>
                </a:lnTo>
                <a:lnTo>
                  <a:pt x="120000" y="96100"/>
                </a:lnTo>
                <a:lnTo>
                  <a:pt x="673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590089" y="6236521"/>
            <a:ext cx="1079" cy="1036"/>
          </a:xfrm>
          <a:custGeom>
            <a:pathLst>
              <a:path extrusionOk="0" h="120000" w="120000">
                <a:moveTo>
                  <a:pt x="59499" y="0"/>
                </a:moveTo>
                <a:lnTo>
                  <a:pt x="0" y="120000"/>
                </a:lnTo>
                <a:lnTo>
                  <a:pt x="120000" y="89913"/>
                </a:lnTo>
                <a:lnTo>
                  <a:pt x="110213" y="7521"/>
                </a:lnTo>
                <a:lnTo>
                  <a:pt x="594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7621031" y="6239503"/>
            <a:ext cx="5733" cy="4895"/>
          </a:xfrm>
          <a:custGeom>
            <a:pathLst>
              <a:path extrusionOk="0" h="120000" w="120000">
                <a:moveTo>
                  <a:pt x="84171" y="120000"/>
                </a:moveTo>
                <a:lnTo>
                  <a:pt x="120000" y="92151"/>
                </a:lnTo>
                <a:lnTo>
                  <a:pt x="78772" y="0"/>
                </a:lnTo>
                <a:lnTo>
                  <a:pt x="19065" y="13311"/>
                </a:lnTo>
                <a:lnTo>
                  <a:pt x="0" y="70308"/>
                </a:lnTo>
                <a:lnTo>
                  <a:pt x="8417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7599739" y="6236869"/>
            <a:ext cx="5293" cy="5735"/>
          </a:xfrm>
          <a:custGeom>
            <a:pathLst>
              <a:path extrusionOk="0" h="120000" w="120000">
                <a:moveTo>
                  <a:pt x="49106" y="0"/>
                </a:moveTo>
                <a:lnTo>
                  <a:pt x="0" y="48167"/>
                </a:lnTo>
                <a:lnTo>
                  <a:pt x="120000" y="119999"/>
                </a:lnTo>
                <a:lnTo>
                  <a:pt x="83566" y="0"/>
                </a:lnTo>
                <a:lnTo>
                  <a:pt x="4910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580421" y="6240276"/>
            <a:ext cx="3557" cy="4191"/>
          </a:xfrm>
          <a:custGeom>
            <a:pathLst>
              <a:path extrusionOk="0" h="120000" w="120000">
                <a:moveTo>
                  <a:pt x="89983" y="1345"/>
                </a:moveTo>
                <a:lnTo>
                  <a:pt x="0" y="120000"/>
                </a:lnTo>
                <a:lnTo>
                  <a:pt x="120000" y="104452"/>
                </a:lnTo>
                <a:lnTo>
                  <a:pt x="100741" y="0"/>
                </a:lnTo>
                <a:lnTo>
                  <a:pt x="89983" y="13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7813009" y="6208642"/>
            <a:ext cx="9001" cy="33077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0" y="108180"/>
                </a:lnTo>
                <a:lnTo>
                  <a:pt x="87016" y="94819"/>
                </a:lnTo>
                <a:lnTo>
                  <a:pt x="120000" y="120000"/>
                </a:lnTo>
                <a:lnTo>
                  <a:pt x="105854" y="0"/>
                </a:lnTo>
                <a:lnTo>
                  <a:pt x="34742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823854" y="6210462"/>
            <a:ext cx="15260" cy="36600"/>
          </a:xfrm>
          <a:custGeom>
            <a:pathLst>
              <a:path extrusionOk="0" h="120000" w="120000">
                <a:moveTo>
                  <a:pt x="81957" y="2793"/>
                </a:moveTo>
                <a:lnTo>
                  <a:pt x="61089" y="19661"/>
                </a:lnTo>
                <a:lnTo>
                  <a:pt x="96143" y="33517"/>
                </a:lnTo>
                <a:lnTo>
                  <a:pt x="94177" y="52155"/>
                </a:lnTo>
                <a:lnTo>
                  <a:pt x="84002" y="42749"/>
                </a:lnTo>
                <a:lnTo>
                  <a:pt x="52966" y="39107"/>
                </a:lnTo>
                <a:lnTo>
                  <a:pt x="45307" y="45608"/>
                </a:lnTo>
                <a:lnTo>
                  <a:pt x="45803" y="41602"/>
                </a:lnTo>
                <a:lnTo>
                  <a:pt x="0" y="11943"/>
                </a:lnTo>
                <a:lnTo>
                  <a:pt x="39952" y="50152"/>
                </a:lnTo>
                <a:lnTo>
                  <a:pt x="42107" y="71280"/>
                </a:lnTo>
                <a:lnTo>
                  <a:pt x="39952" y="50152"/>
                </a:lnTo>
                <a:lnTo>
                  <a:pt x="6361" y="109072"/>
                </a:lnTo>
                <a:lnTo>
                  <a:pt x="51724" y="109252"/>
                </a:lnTo>
                <a:lnTo>
                  <a:pt x="43058" y="100859"/>
                </a:lnTo>
                <a:lnTo>
                  <a:pt x="33913" y="85145"/>
                </a:lnTo>
                <a:lnTo>
                  <a:pt x="42697" y="89600"/>
                </a:lnTo>
                <a:lnTo>
                  <a:pt x="102056" y="119740"/>
                </a:lnTo>
                <a:lnTo>
                  <a:pt x="106970" y="120000"/>
                </a:lnTo>
                <a:lnTo>
                  <a:pt x="120000" y="0"/>
                </a:lnTo>
                <a:lnTo>
                  <a:pt x="81957" y="27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847303" y="6210814"/>
            <a:ext cx="28812" cy="33876"/>
          </a:xfrm>
          <a:custGeom>
            <a:pathLst>
              <a:path extrusionOk="0" h="120000" w="120000">
                <a:moveTo>
                  <a:pt x="15105" y="109617"/>
                </a:moveTo>
                <a:lnTo>
                  <a:pt x="0" y="98869"/>
                </a:lnTo>
                <a:lnTo>
                  <a:pt x="14076" y="118303"/>
                </a:lnTo>
                <a:lnTo>
                  <a:pt x="36895" y="109829"/>
                </a:lnTo>
                <a:lnTo>
                  <a:pt x="62775" y="90446"/>
                </a:lnTo>
                <a:lnTo>
                  <a:pt x="81904" y="95292"/>
                </a:lnTo>
                <a:lnTo>
                  <a:pt x="95069" y="110396"/>
                </a:lnTo>
                <a:lnTo>
                  <a:pt x="84599" y="12196"/>
                </a:lnTo>
                <a:lnTo>
                  <a:pt x="102112" y="12947"/>
                </a:lnTo>
                <a:lnTo>
                  <a:pt x="104561" y="120000"/>
                </a:lnTo>
                <a:lnTo>
                  <a:pt x="112657" y="108345"/>
                </a:lnTo>
                <a:lnTo>
                  <a:pt x="110229" y="100800"/>
                </a:lnTo>
                <a:lnTo>
                  <a:pt x="120000" y="609"/>
                </a:lnTo>
                <a:lnTo>
                  <a:pt x="108634" y="0"/>
                </a:lnTo>
                <a:lnTo>
                  <a:pt x="84828" y="3262"/>
                </a:lnTo>
                <a:lnTo>
                  <a:pt x="69822" y="9259"/>
                </a:lnTo>
                <a:lnTo>
                  <a:pt x="27525" y="9337"/>
                </a:lnTo>
                <a:lnTo>
                  <a:pt x="15105" y="1096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867617" y="6214257"/>
            <a:ext cx="4792" cy="30431"/>
          </a:xfrm>
          <a:custGeom>
            <a:pathLst>
              <a:path extrusionOk="0" h="120000" w="120000">
                <a:moveTo>
                  <a:pt x="62941" y="109309"/>
                </a:moveTo>
                <a:lnTo>
                  <a:pt x="120000" y="120000"/>
                </a:lnTo>
                <a:lnTo>
                  <a:pt x="105278" y="832"/>
                </a:lnTo>
                <a:lnTo>
                  <a:pt x="29267" y="3533"/>
                </a:lnTo>
                <a:lnTo>
                  <a:pt x="0" y="0"/>
                </a:lnTo>
                <a:lnTo>
                  <a:pt x="62941" y="1093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839699" y="6242667"/>
            <a:ext cx="4470" cy="6423"/>
          </a:xfrm>
          <a:custGeom>
            <a:pathLst>
              <a:path extrusionOk="0" h="120000" w="120000">
                <a:moveTo>
                  <a:pt x="30953" y="54198"/>
                </a:moveTo>
                <a:lnTo>
                  <a:pt x="25664" y="55824"/>
                </a:lnTo>
                <a:lnTo>
                  <a:pt x="0" y="119999"/>
                </a:lnTo>
                <a:lnTo>
                  <a:pt x="120000" y="52741"/>
                </a:lnTo>
                <a:lnTo>
                  <a:pt x="48000" y="0"/>
                </a:lnTo>
                <a:lnTo>
                  <a:pt x="27543" y="51134"/>
                </a:lnTo>
                <a:lnTo>
                  <a:pt x="30953" y="541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045456" y="6244257"/>
            <a:ext cx="7334" cy="2160"/>
          </a:xfrm>
          <a:custGeom>
            <a:pathLst>
              <a:path extrusionOk="0" h="120000" w="120000">
                <a:moveTo>
                  <a:pt x="59730" y="0"/>
                </a:moveTo>
                <a:lnTo>
                  <a:pt x="0" y="88944"/>
                </a:lnTo>
                <a:lnTo>
                  <a:pt x="52973" y="120000"/>
                </a:lnTo>
                <a:lnTo>
                  <a:pt x="120000" y="99111"/>
                </a:lnTo>
                <a:lnTo>
                  <a:pt x="102396" y="32111"/>
                </a:lnTo>
                <a:lnTo>
                  <a:pt x="597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7965082" y="6243735"/>
            <a:ext cx="7231" cy="2543"/>
          </a:xfrm>
          <a:custGeom>
            <a:pathLst>
              <a:path extrusionOk="0" h="120000" w="120000">
                <a:moveTo>
                  <a:pt x="65667" y="0"/>
                </a:moveTo>
                <a:lnTo>
                  <a:pt x="0" y="74198"/>
                </a:lnTo>
                <a:lnTo>
                  <a:pt x="49868" y="120000"/>
                </a:lnTo>
                <a:lnTo>
                  <a:pt x="120000" y="119150"/>
                </a:lnTo>
                <a:lnTo>
                  <a:pt x="115121" y="53301"/>
                </a:lnTo>
                <a:lnTo>
                  <a:pt x="6566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873771" y="6210987"/>
            <a:ext cx="25642" cy="33712"/>
          </a:xfrm>
          <a:custGeom>
            <a:pathLst>
              <a:path extrusionOk="0" h="120000" w="120000">
                <a:moveTo>
                  <a:pt x="90972" y="100653"/>
                </a:moveTo>
                <a:lnTo>
                  <a:pt x="89666" y="96211"/>
                </a:lnTo>
                <a:lnTo>
                  <a:pt x="105156" y="9617"/>
                </a:lnTo>
                <a:lnTo>
                  <a:pt x="66993" y="1797"/>
                </a:lnTo>
                <a:lnTo>
                  <a:pt x="64588" y="15957"/>
                </a:lnTo>
                <a:lnTo>
                  <a:pt x="53296" y="4474"/>
                </a:lnTo>
                <a:lnTo>
                  <a:pt x="41410" y="63459"/>
                </a:lnTo>
                <a:lnTo>
                  <a:pt x="80466" y="58141"/>
                </a:lnTo>
                <a:lnTo>
                  <a:pt x="75257" y="71020"/>
                </a:lnTo>
                <a:lnTo>
                  <a:pt x="75505" y="71913"/>
                </a:lnTo>
                <a:lnTo>
                  <a:pt x="57901" y="83827"/>
                </a:lnTo>
                <a:lnTo>
                  <a:pt x="26645" y="73775"/>
                </a:lnTo>
                <a:lnTo>
                  <a:pt x="10978" y="0"/>
                </a:lnTo>
                <a:lnTo>
                  <a:pt x="0" y="100675"/>
                </a:lnTo>
                <a:lnTo>
                  <a:pt x="27249" y="91623"/>
                </a:lnTo>
                <a:lnTo>
                  <a:pt x="46875" y="107609"/>
                </a:lnTo>
                <a:lnTo>
                  <a:pt x="54466" y="108908"/>
                </a:lnTo>
                <a:lnTo>
                  <a:pt x="54363" y="100468"/>
                </a:lnTo>
                <a:lnTo>
                  <a:pt x="66787" y="111026"/>
                </a:lnTo>
                <a:lnTo>
                  <a:pt x="79216" y="113158"/>
                </a:lnTo>
                <a:lnTo>
                  <a:pt x="91772" y="119683"/>
                </a:lnTo>
                <a:lnTo>
                  <a:pt x="119999" y="108538"/>
                </a:lnTo>
                <a:lnTo>
                  <a:pt x="109891" y="106459"/>
                </a:lnTo>
                <a:lnTo>
                  <a:pt x="90972" y="1006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7885410" y="6241582"/>
            <a:ext cx="7603" cy="6143"/>
          </a:xfrm>
          <a:custGeom>
            <a:pathLst>
              <a:path extrusionOk="0" h="120000" w="120000">
                <a:moveTo>
                  <a:pt x="41557" y="11601"/>
                </a:moveTo>
                <a:lnTo>
                  <a:pt x="0" y="0"/>
                </a:lnTo>
                <a:lnTo>
                  <a:pt x="536" y="74257"/>
                </a:lnTo>
                <a:lnTo>
                  <a:pt x="120000" y="120000"/>
                </a:lnTo>
                <a:lnTo>
                  <a:pt x="41557" y="11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7956707" y="6216053"/>
            <a:ext cx="12691" cy="28839"/>
          </a:xfrm>
          <a:custGeom>
            <a:pathLst>
              <a:path extrusionOk="0" h="120000" w="120000">
                <a:moveTo>
                  <a:pt x="27903" y="109002"/>
                </a:moveTo>
                <a:lnTo>
                  <a:pt x="32073" y="96952"/>
                </a:lnTo>
                <a:lnTo>
                  <a:pt x="93808" y="96299"/>
                </a:lnTo>
                <a:lnTo>
                  <a:pt x="103632" y="99790"/>
                </a:lnTo>
                <a:lnTo>
                  <a:pt x="119999" y="7730"/>
                </a:lnTo>
                <a:lnTo>
                  <a:pt x="68505" y="0"/>
                </a:lnTo>
                <a:lnTo>
                  <a:pt x="21709" y="57882"/>
                </a:lnTo>
                <a:lnTo>
                  <a:pt x="21558" y="70660"/>
                </a:lnTo>
                <a:lnTo>
                  <a:pt x="0" y="104151"/>
                </a:lnTo>
                <a:lnTo>
                  <a:pt x="32782" y="117486"/>
                </a:lnTo>
                <a:lnTo>
                  <a:pt x="41424" y="120000"/>
                </a:lnTo>
                <a:lnTo>
                  <a:pt x="27903" y="109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876117" y="6210987"/>
            <a:ext cx="9041" cy="20726"/>
          </a:xfrm>
          <a:custGeom>
            <a:pathLst>
              <a:path extrusionOk="0" h="120000" w="120000">
                <a:moveTo>
                  <a:pt x="79588" y="19471"/>
                </a:moveTo>
                <a:lnTo>
                  <a:pt x="0" y="0"/>
                </a:lnTo>
                <a:lnTo>
                  <a:pt x="44419" y="120000"/>
                </a:lnTo>
                <a:lnTo>
                  <a:pt x="69834" y="98369"/>
                </a:lnTo>
                <a:lnTo>
                  <a:pt x="86290" y="103221"/>
                </a:lnTo>
                <a:lnTo>
                  <a:pt x="120000" y="7277"/>
                </a:lnTo>
                <a:lnTo>
                  <a:pt x="79588" y="194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8056867" y="6213267"/>
            <a:ext cx="9736" cy="28223"/>
          </a:xfrm>
          <a:custGeom>
            <a:pathLst>
              <a:path extrusionOk="0" h="120000" w="120000">
                <a:moveTo>
                  <a:pt x="99615" y="95051"/>
                </a:moveTo>
                <a:lnTo>
                  <a:pt x="120000" y="91360"/>
                </a:lnTo>
                <a:lnTo>
                  <a:pt x="107712" y="212"/>
                </a:lnTo>
                <a:lnTo>
                  <a:pt x="42012" y="0"/>
                </a:lnTo>
                <a:lnTo>
                  <a:pt x="24648" y="17695"/>
                </a:lnTo>
                <a:lnTo>
                  <a:pt x="0" y="31360"/>
                </a:lnTo>
                <a:lnTo>
                  <a:pt x="37083" y="119999"/>
                </a:lnTo>
                <a:lnTo>
                  <a:pt x="60449" y="108779"/>
                </a:lnTo>
                <a:lnTo>
                  <a:pt x="99615" y="950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8001854" y="6208219"/>
            <a:ext cx="70084" cy="36748"/>
          </a:xfrm>
          <a:custGeom>
            <a:pathLst>
              <a:path extrusionOk="0" h="120000" w="120000">
                <a:moveTo>
                  <a:pt x="23020" y="106004"/>
                </a:moveTo>
                <a:lnTo>
                  <a:pt x="23628" y="107317"/>
                </a:lnTo>
                <a:lnTo>
                  <a:pt x="27063" y="101099"/>
                </a:lnTo>
                <a:lnTo>
                  <a:pt x="29585" y="118870"/>
                </a:lnTo>
                <a:lnTo>
                  <a:pt x="40536" y="115712"/>
                </a:lnTo>
                <a:lnTo>
                  <a:pt x="37689" y="107033"/>
                </a:lnTo>
                <a:lnTo>
                  <a:pt x="42389" y="93406"/>
                </a:lnTo>
                <a:lnTo>
                  <a:pt x="56321" y="90836"/>
                </a:lnTo>
                <a:lnTo>
                  <a:pt x="68969" y="96675"/>
                </a:lnTo>
                <a:lnTo>
                  <a:pt x="69813" y="108264"/>
                </a:lnTo>
                <a:lnTo>
                  <a:pt x="79384" y="98918"/>
                </a:lnTo>
                <a:lnTo>
                  <a:pt x="93690" y="104397"/>
                </a:lnTo>
                <a:lnTo>
                  <a:pt x="107619" y="115839"/>
                </a:lnTo>
                <a:lnTo>
                  <a:pt x="117626" y="120000"/>
                </a:lnTo>
                <a:lnTo>
                  <a:pt x="118652" y="113423"/>
                </a:lnTo>
                <a:lnTo>
                  <a:pt x="110243" y="109096"/>
                </a:lnTo>
                <a:lnTo>
                  <a:pt x="112932" y="106020"/>
                </a:lnTo>
                <a:lnTo>
                  <a:pt x="120000" y="104773"/>
                </a:lnTo>
                <a:lnTo>
                  <a:pt x="116993" y="19200"/>
                </a:lnTo>
                <a:lnTo>
                  <a:pt x="115514" y="30266"/>
                </a:lnTo>
                <a:lnTo>
                  <a:pt x="114930" y="13038"/>
                </a:lnTo>
                <a:lnTo>
                  <a:pt x="109158" y="16650"/>
                </a:lnTo>
                <a:lnTo>
                  <a:pt x="110865" y="86650"/>
                </a:lnTo>
                <a:lnTo>
                  <a:pt x="106285" y="101158"/>
                </a:lnTo>
                <a:lnTo>
                  <a:pt x="99345" y="108646"/>
                </a:lnTo>
                <a:lnTo>
                  <a:pt x="94191" y="40572"/>
                </a:lnTo>
                <a:lnTo>
                  <a:pt x="91668" y="33202"/>
                </a:lnTo>
                <a:lnTo>
                  <a:pt x="87880" y="19353"/>
                </a:lnTo>
                <a:lnTo>
                  <a:pt x="80667" y="10413"/>
                </a:lnTo>
                <a:lnTo>
                  <a:pt x="67865" y="17767"/>
                </a:lnTo>
                <a:lnTo>
                  <a:pt x="54645" y="0"/>
                </a:lnTo>
                <a:lnTo>
                  <a:pt x="51643" y="18269"/>
                </a:lnTo>
                <a:lnTo>
                  <a:pt x="36935" y="21959"/>
                </a:lnTo>
                <a:lnTo>
                  <a:pt x="37040" y="17881"/>
                </a:lnTo>
                <a:lnTo>
                  <a:pt x="19635" y="17972"/>
                </a:lnTo>
                <a:lnTo>
                  <a:pt x="0" y="35393"/>
                </a:lnTo>
                <a:lnTo>
                  <a:pt x="11915" y="26230"/>
                </a:lnTo>
                <a:lnTo>
                  <a:pt x="23140" y="43537"/>
                </a:lnTo>
                <a:lnTo>
                  <a:pt x="25260" y="49983"/>
                </a:lnTo>
                <a:lnTo>
                  <a:pt x="17723" y="55913"/>
                </a:lnTo>
                <a:lnTo>
                  <a:pt x="23020" y="1060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071153" y="6240167"/>
            <a:ext cx="13609" cy="6006"/>
          </a:xfrm>
          <a:custGeom>
            <a:pathLst>
              <a:path extrusionOk="0" h="120000" w="120000">
                <a:moveTo>
                  <a:pt x="18066" y="439"/>
                </a:moveTo>
                <a:lnTo>
                  <a:pt x="6930" y="2757"/>
                </a:lnTo>
                <a:lnTo>
                  <a:pt x="0" y="55704"/>
                </a:lnTo>
                <a:lnTo>
                  <a:pt x="55141" y="73366"/>
                </a:lnTo>
                <a:lnTo>
                  <a:pt x="81610" y="119999"/>
                </a:lnTo>
                <a:lnTo>
                  <a:pt x="101052" y="61318"/>
                </a:lnTo>
                <a:lnTo>
                  <a:pt x="119999" y="30409"/>
                </a:lnTo>
                <a:lnTo>
                  <a:pt x="117072" y="9750"/>
                </a:lnTo>
                <a:lnTo>
                  <a:pt x="74997" y="0"/>
                </a:lnTo>
                <a:lnTo>
                  <a:pt x="18066" y="4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933585" y="6238417"/>
            <a:ext cx="6093" cy="2955"/>
          </a:xfrm>
          <a:custGeom>
            <a:pathLst>
              <a:path extrusionOk="0" h="120000" w="120000">
                <a:moveTo>
                  <a:pt x="86873" y="0"/>
                </a:moveTo>
                <a:lnTo>
                  <a:pt x="0" y="66923"/>
                </a:lnTo>
                <a:lnTo>
                  <a:pt x="34209" y="120000"/>
                </a:lnTo>
                <a:lnTo>
                  <a:pt x="120000" y="97705"/>
                </a:lnTo>
                <a:lnTo>
                  <a:pt x="8687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967588" y="6212328"/>
            <a:ext cx="15577" cy="27708"/>
          </a:xfrm>
          <a:custGeom>
            <a:pathLst>
              <a:path extrusionOk="0" h="120000" w="120000">
                <a:moveTo>
                  <a:pt x="82490" y="11952"/>
                </a:moveTo>
                <a:lnTo>
                  <a:pt x="61667" y="0"/>
                </a:lnTo>
                <a:lnTo>
                  <a:pt x="0" y="5772"/>
                </a:lnTo>
                <a:lnTo>
                  <a:pt x="21177" y="11407"/>
                </a:lnTo>
                <a:lnTo>
                  <a:pt x="77899" y="29418"/>
                </a:lnTo>
                <a:lnTo>
                  <a:pt x="62792" y="31224"/>
                </a:lnTo>
                <a:lnTo>
                  <a:pt x="13943" y="24182"/>
                </a:lnTo>
                <a:lnTo>
                  <a:pt x="600" y="120000"/>
                </a:lnTo>
                <a:lnTo>
                  <a:pt x="46768" y="118401"/>
                </a:lnTo>
                <a:lnTo>
                  <a:pt x="95209" y="105747"/>
                </a:lnTo>
                <a:lnTo>
                  <a:pt x="63008" y="94998"/>
                </a:lnTo>
                <a:lnTo>
                  <a:pt x="22340" y="115457"/>
                </a:lnTo>
                <a:lnTo>
                  <a:pt x="12957" y="104374"/>
                </a:lnTo>
                <a:lnTo>
                  <a:pt x="43749" y="94518"/>
                </a:lnTo>
                <a:lnTo>
                  <a:pt x="63008" y="94998"/>
                </a:lnTo>
                <a:lnTo>
                  <a:pt x="95209" y="105747"/>
                </a:lnTo>
                <a:lnTo>
                  <a:pt x="120000" y="102547"/>
                </a:lnTo>
                <a:lnTo>
                  <a:pt x="106641" y="41969"/>
                </a:lnTo>
                <a:lnTo>
                  <a:pt x="76073" y="25529"/>
                </a:lnTo>
                <a:lnTo>
                  <a:pt x="82490" y="119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7973420" y="6239342"/>
            <a:ext cx="7126" cy="2794"/>
          </a:xfrm>
          <a:custGeom>
            <a:pathLst>
              <a:path extrusionOk="0" h="120000" w="120000">
                <a:moveTo>
                  <a:pt x="44642" y="0"/>
                </a:moveTo>
                <a:lnTo>
                  <a:pt x="0" y="104114"/>
                </a:lnTo>
                <a:lnTo>
                  <a:pt x="110367" y="119999"/>
                </a:lnTo>
                <a:lnTo>
                  <a:pt x="119999" y="72772"/>
                </a:lnTo>
                <a:lnTo>
                  <a:pt x="4464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914160" y="6239044"/>
            <a:ext cx="5774" cy="2287"/>
          </a:xfrm>
          <a:custGeom>
            <a:pathLst>
              <a:path extrusionOk="0" h="120000" w="120000">
                <a:moveTo>
                  <a:pt x="59698" y="2046"/>
                </a:moveTo>
                <a:lnTo>
                  <a:pt x="0" y="100743"/>
                </a:lnTo>
                <a:lnTo>
                  <a:pt x="6503" y="119999"/>
                </a:lnTo>
                <a:lnTo>
                  <a:pt x="59366" y="87468"/>
                </a:lnTo>
                <a:lnTo>
                  <a:pt x="120000" y="9444"/>
                </a:lnTo>
                <a:lnTo>
                  <a:pt x="118109" y="0"/>
                </a:lnTo>
                <a:lnTo>
                  <a:pt x="59698" y="204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892932" y="6211023"/>
            <a:ext cx="33631" cy="27024"/>
          </a:xfrm>
          <a:custGeom>
            <a:pathLst>
              <a:path extrusionOk="0" h="120000" w="120000">
                <a:moveTo>
                  <a:pt x="105937" y="6362"/>
                </a:moveTo>
                <a:lnTo>
                  <a:pt x="83683" y="2242"/>
                </a:lnTo>
                <a:lnTo>
                  <a:pt x="59330" y="0"/>
                </a:lnTo>
                <a:lnTo>
                  <a:pt x="38978" y="350"/>
                </a:lnTo>
                <a:lnTo>
                  <a:pt x="28727" y="4014"/>
                </a:lnTo>
                <a:lnTo>
                  <a:pt x="34057" y="13911"/>
                </a:lnTo>
                <a:lnTo>
                  <a:pt x="11810" y="11833"/>
                </a:lnTo>
                <a:lnTo>
                  <a:pt x="0" y="119853"/>
                </a:lnTo>
                <a:lnTo>
                  <a:pt x="9180" y="115963"/>
                </a:lnTo>
                <a:lnTo>
                  <a:pt x="25298" y="113694"/>
                </a:lnTo>
                <a:lnTo>
                  <a:pt x="45108" y="113002"/>
                </a:lnTo>
                <a:lnTo>
                  <a:pt x="65364" y="113850"/>
                </a:lnTo>
                <a:lnTo>
                  <a:pt x="82820" y="116194"/>
                </a:lnTo>
                <a:lnTo>
                  <a:pt x="94230" y="119999"/>
                </a:lnTo>
                <a:lnTo>
                  <a:pt x="87112" y="24399"/>
                </a:lnTo>
                <a:lnTo>
                  <a:pt x="99147" y="22814"/>
                </a:lnTo>
                <a:lnTo>
                  <a:pt x="119768" y="17370"/>
                </a:lnTo>
                <a:lnTo>
                  <a:pt x="120000" y="11646"/>
                </a:lnTo>
                <a:lnTo>
                  <a:pt x="105937" y="63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8005834" y="6240301"/>
            <a:ext cx="6975" cy="1386"/>
          </a:xfrm>
          <a:custGeom>
            <a:pathLst>
              <a:path extrusionOk="0" h="120000" w="120000">
                <a:moveTo>
                  <a:pt x="60593" y="0"/>
                </a:moveTo>
                <a:lnTo>
                  <a:pt x="0" y="33049"/>
                </a:lnTo>
                <a:lnTo>
                  <a:pt x="8051" y="120000"/>
                </a:lnTo>
                <a:lnTo>
                  <a:pt x="119999" y="119653"/>
                </a:lnTo>
                <a:lnTo>
                  <a:pt x="6059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8032464" y="6239669"/>
            <a:ext cx="5190" cy="3024"/>
          </a:xfrm>
          <a:custGeom>
            <a:pathLst>
              <a:path extrusionOk="0" h="120000" w="120000">
                <a:moveTo>
                  <a:pt x="97391" y="0"/>
                </a:moveTo>
                <a:lnTo>
                  <a:pt x="0" y="71642"/>
                </a:lnTo>
                <a:lnTo>
                  <a:pt x="30768" y="120000"/>
                </a:lnTo>
                <a:lnTo>
                  <a:pt x="120000" y="92588"/>
                </a:lnTo>
                <a:lnTo>
                  <a:pt x="9739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100331" y="6212144"/>
            <a:ext cx="7275" cy="23151"/>
          </a:xfrm>
          <a:custGeom>
            <a:pathLst>
              <a:path extrusionOk="0" h="120000" w="120000">
                <a:moveTo>
                  <a:pt x="95158" y="93467"/>
                </a:moveTo>
                <a:lnTo>
                  <a:pt x="0" y="0"/>
                </a:lnTo>
                <a:lnTo>
                  <a:pt x="103884" y="120000"/>
                </a:lnTo>
                <a:lnTo>
                  <a:pt x="119999" y="68142"/>
                </a:lnTo>
                <a:lnTo>
                  <a:pt x="104362" y="23614"/>
                </a:lnTo>
                <a:lnTo>
                  <a:pt x="104461" y="3825"/>
                </a:lnTo>
                <a:lnTo>
                  <a:pt x="0" y="0"/>
                </a:lnTo>
                <a:lnTo>
                  <a:pt x="95158" y="934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8107228" y="6226057"/>
            <a:ext cx="4070" cy="16766"/>
          </a:xfrm>
          <a:custGeom>
            <a:pathLst>
              <a:path extrusionOk="0" h="120000" w="120000">
                <a:moveTo>
                  <a:pt x="35705" y="66215"/>
                </a:moveTo>
                <a:lnTo>
                  <a:pt x="0" y="73043"/>
                </a:lnTo>
                <a:lnTo>
                  <a:pt x="120000" y="120000"/>
                </a:lnTo>
                <a:lnTo>
                  <a:pt x="118201" y="0"/>
                </a:lnTo>
                <a:lnTo>
                  <a:pt x="35705" y="6621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264072" y="6210808"/>
            <a:ext cx="76551" cy="35912"/>
          </a:xfrm>
          <a:custGeom>
            <a:pathLst>
              <a:path extrusionOk="0" h="120000" w="120000">
                <a:moveTo>
                  <a:pt x="0" y="101732"/>
                </a:moveTo>
                <a:lnTo>
                  <a:pt x="2483" y="96566"/>
                </a:lnTo>
                <a:lnTo>
                  <a:pt x="117" y="108642"/>
                </a:lnTo>
                <a:lnTo>
                  <a:pt x="148" y="110487"/>
                </a:lnTo>
                <a:lnTo>
                  <a:pt x="8837" y="120000"/>
                </a:lnTo>
                <a:lnTo>
                  <a:pt x="10676" y="117102"/>
                </a:lnTo>
                <a:lnTo>
                  <a:pt x="13883" y="103403"/>
                </a:lnTo>
                <a:lnTo>
                  <a:pt x="13841" y="92313"/>
                </a:lnTo>
                <a:lnTo>
                  <a:pt x="19072" y="86525"/>
                </a:lnTo>
                <a:lnTo>
                  <a:pt x="38102" y="88724"/>
                </a:lnTo>
                <a:lnTo>
                  <a:pt x="29086" y="99176"/>
                </a:lnTo>
                <a:lnTo>
                  <a:pt x="31581" y="109330"/>
                </a:lnTo>
                <a:lnTo>
                  <a:pt x="41736" y="110644"/>
                </a:lnTo>
                <a:lnTo>
                  <a:pt x="41526" y="110410"/>
                </a:lnTo>
                <a:lnTo>
                  <a:pt x="43343" y="110851"/>
                </a:lnTo>
                <a:lnTo>
                  <a:pt x="51392" y="102915"/>
                </a:lnTo>
                <a:lnTo>
                  <a:pt x="55101" y="109952"/>
                </a:lnTo>
                <a:lnTo>
                  <a:pt x="60163" y="99597"/>
                </a:lnTo>
                <a:lnTo>
                  <a:pt x="62584" y="83571"/>
                </a:lnTo>
                <a:lnTo>
                  <a:pt x="62564" y="92841"/>
                </a:lnTo>
                <a:lnTo>
                  <a:pt x="66458" y="90502"/>
                </a:lnTo>
                <a:lnTo>
                  <a:pt x="74470" y="81954"/>
                </a:lnTo>
                <a:lnTo>
                  <a:pt x="79895" y="31579"/>
                </a:lnTo>
                <a:lnTo>
                  <a:pt x="85482" y="39284"/>
                </a:lnTo>
                <a:lnTo>
                  <a:pt x="92658" y="21371"/>
                </a:lnTo>
                <a:lnTo>
                  <a:pt x="101609" y="16797"/>
                </a:lnTo>
                <a:lnTo>
                  <a:pt x="107639" y="18979"/>
                </a:lnTo>
                <a:lnTo>
                  <a:pt x="118128" y="26433"/>
                </a:lnTo>
                <a:lnTo>
                  <a:pt x="120000" y="6358"/>
                </a:lnTo>
                <a:lnTo>
                  <a:pt x="111300" y="2429"/>
                </a:lnTo>
                <a:lnTo>
                  <a:pt x="101471" y="10047"/>
                </a:lnTo>
                <a:lnTo>
                  <a:pt x="95415" y="11223"/>
                </a:lnTo>
                <a:lnTo>
                  <a:pt x="91834" y="7464"/>
                </a:lnTo>
                <a:lnTo>
                  <a:pt x="84538" y="4667"/>
                </a:lnTo>
                <a:lnTo>
                  <a:pt x="67334" y="8737"/>
                </a:lnTo>
                <a:lnTo>
                  <a:pt x="66467" y="2141"/>
                </a:lnTo>
                <a:lnTo>
                  <a:pt x="55966" y="0"/>
                </a:lnTo>
                <a:lnTo>
                  <a:pt x="42089" y="4554"/>
                </a:lnTo>
                <a:lnTo>
                  <a:pt x="33669" y="12115"/>
                </a:lnTo>
                <a:lnTo>
                  <a:pt x="39551" y="18985"/>
                </a:lnTo>
                <a:lnTo>
                  <a:pt x="35251" y="26871"/>
                </a:lnTo>
                <a:lnTo>
                  <a:pt x="17998" y="73046"/>
                </a:lnTo>
                <a:lnTo>
                  <a:pt x="6257" y="80578"/>
                </a:lnTo>
                <a:lnTo>
                  <a:pt x="11123" y="75061"/>
                </a:lnTo>
                <a:lnTo>
                  <a:pt x="4075" y="71442"/>
                </a:lnTo>
                <a:lnTo>
                  <a:pt x="9107" y="9790"/>
                </a:lnTo>
                <a:lnTo>
                  <a:pt x="0" y="1017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8290699" y="6243923"/>
            <a:ext cx="12184" cy="2222"/>
          </a:xfrm>
          <a:custGeom>
            <a:pathLst>
              <a:path extrusionOk="0" h="120000" w="120000">
                <a:moveTo>
                  <a:pt x="4461" y="1457"/>
                </a:moveTo>
                <a:lnTo>
                  <a:pt x="0" y="0"/>
                </a:lnTo>
                <a:lnTo>
                  <a:pt x="42005" y="120000"/>
                </a:lnTo>
                <a:lnTo>
                  <a:pt x="120000" y="106504"/>
                </a:lnTo>
                <a:lnTo>
                  <a:pt x="4461" y="14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8353049" y="6208642"/>
            <a:ext cx="34296" cy="35086"/>
          </a:xfrm>
          <a:custGeom>
            <a:pathLst>
              <a:path extrusionOk="0" h="120000" w="120000">
                <a:moveTo>
                  <a:pt x="33067" y="17613"/>
                </a:moveTo>
                <a:lnTo>
                  <a:pt x="33218" y="26125"/>
                </a:lnTo>
                <a:lnTo>
                  <a:pt x="22221" y="22432"/>
                </a:lnTo>
                <a:lnTo>
                  <a:pt x="30908" y="27428"/>
                </a:lnTo>
                <a:lnTo>
                  <a:pt x="27025" y="98169"/>
                </a:lnTo>
                <a:lnTo>
                  <a:pt x="37091" y="93261"/>
                </a:lnTo>
                <a:lnTo>
                  <a:pt x="52503" y="97047"/>
                </a:lnTo>
                <a:lnTo>
                  <a:pt x="56684" y="104520"/>
                </a:lnTo>
                <a:lnTo>
                  <a:pt x="33057" y="110683"/>
                </a:lnTo>
                <a:lnTo>
                  <a:pt x="23372" y="97143"/>
                </a:lnTo>
                <a:lnTo>
                  <a:pt x="2256" y="111761"/>
                </a:lnTo>
                <a:lnTo>
                  <a:pt x="0" y="117051"/>
                </a:lnTo>
                <a:lnTo>
                  <a:pt x="5563" y="116918"/>
                </a:lnTo>
                <a:lnTo>
                  <a:pt x="6504" y="115352"/>
                </a:lnTo>
                <a:lnTo>
                  <a:pt x="7760" y="116867"/>
                </a:lnTo>
                <a:lnTo>
                  <a:pt x="54228" y="115765"/>
                </a:lnTo>
                <a:lnTo>
                  <a:pt x="77782" y="110765"/>
                </a:lnTo>
                <a:lnTo>
                  <a:pt x="89311" y="119921"/>
                </a:lnTo>
                <a:lnTo>
                  <a:pt x="98594" y="111613"/>
                </a:lnTo>
                <a:lnTo>
                  <a:pt x="105063" y="120000"/>
                </a:lnTo>
                <a:lnTo>
                  <a:pt x="120000" y="58534"/>
                </a:lnTo>
                <a:lnTo>
                  <a:pt x="102218" y="18683"/>
                </a:lnTo>
                <a:lnTo>
                  <a:pt x="92051" y="0"/>
                </a:lnTo>
                <a:lnTo>
                  <a:pt x="95766" y="113129"/>
                </a:lnTo>
                <a:lnTo>
                  <a:pt x="70900" y="101986"/>
                </a:lnTo>
                <a:lnTo>
                  <a:pt x="64270" y="19131"/>
                </a:lnTo>
                <a:lnTo>
                  <a:pt x="50068" y="20024"/>
                </a:lnTo>
                <a:lnTo>
                  <a:pt x="34890" y="6395"/>
                </a:lnTo>
                <a:lnTo>
                  <a:pt x="27" y="9675"/>
                </a:lnTo>
                <a:lnTo>
                  <a:pt x="20926" y="21690"/>
                </a:lnTo>
                <a:lnTo>
                  <a:pt x="33067" y="1761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8220243" y="6211091"/>
            <a:ext cx="49639" cy="31201"/>
          </a:xfrm>
          <a:custGeom>
            <a:pathLst>
              <a:path extrusionOk="0" h="120000" w="120000">
                <a:moveTo>
                  <a:pt x="101018" y="1838"/>
                </a:moveTo>
                <a:lnTo>
                  <a:pt x="75488" y="3684"/>
                </a:lnTo>
                <a:lnTo>
                  <a:pt x="68695" y="23887"/>
                </a:lnTo>
                <a:lnTo>
                  <a:pt x="72444" y="48844"/>
                </a:lnTo>
                <a:lnTo>
                  <a:pt x="78541" y="64940"/>
                </a:lnTo>
                <a:lnTo>
                  <a:pt x="54589" y="66732"/>
                </a:lnTo>
                <a:lnTo>
                  <a:pt x="47707" y="49959"/>
                </a:lnTo>
                <a:lnTo>
                  <a:pt x="48343" y="34383"/>
                </a:lnTo>
                <a:lnTo>
                  <a:pt x="61053" y="47963"/>
                </a:lnTo>
                <a:lnTo>
                  <a:pt x="66331" y="39079"/>
                </a:lnTo>
                <a:lnTo>
                  <a:pt x="58223" y="13780"/>
                </a:lnTo>
                <a:lnTo>
                  <a:pt x="45273" y="0"/>
                </a:lnTo>
                <a:lnTo>
                  <a:pt x="44366" y="1915"/>
                </a:lnTo>
                <a:lnTo>
                  <a:pt x="29579" y="17241"/>
                </a:lnTo>
                <a:lnTo>
                  <a:pt x="16999" y="9438"/>
                </a:lnTo>
                <a:lnTo>
                  <a:pt x="9461" y="20233"/>
                </a:lnTo>
                <a:lnTo>
                  <a:pt x="3630" y="24503"/>
                </a:lnTo>
                <a:lnTo>
                  <a:pt x="9461" y="20233"/>
                </a:lnTo>
                <a:lnTo>
                  <a:pt x="16999" y="9438"/>
                </a:lnTo>
                <a:lnTo>
                  <a:pt x="3911" y="1480"/>
                </a:lnTo>
                <a:lnTo>
                  <a:pt x="0" y="26987"/>
                </a:lnTo>
                <a:lnTo>
                  <a:pt x="9406" y="64394"/>
                </a:lnTo>
                <a:lnTo>
                  <a:pt x="7547" y="104908"/>
                </a:lnTo>
                <a:lnTo>
                  <a:pt x="10924" y="92935"/>
                </a:lnTo>
                <a:lnTo>
                  <a:pt x="18391" y="99127"/>
                </a:lnTo>
                <a:lnTo>
                  <a:pt x="18551" y="111150"/>
                </a:lnTo>
                <a:lnTo>
                  <a:pt x="30928" y="118619"/>
                </a:lnTo>
                <a:lnTo>
                  <a:pt x="31759" y="117665"/>
                </a:lnTo>
                <a:lnTo>
                  <a:pt x="25561" y="103623"/>
                </a:lnTo>
                <a:lnTo>
                  <a:pt x="31924" y="97104"/>
                </a:lnTo>
                <a:lnTo>
                  <a:pt x="53526" y="95293"/>
                </a:lnTo>
                <a:lnTo>
                  <a:pt x="52631" y="99219"/>
                </a:lnTo>
                <a:lnTo>
                  <a:pt x="56970" y="115642"/>
                </a:lnTo>
                <a:lnTo>
                  <a:pt x="69795" y="117457"/>
                </a:lnTo>
                <a:lnTo>
                  <a:pt x="67365" y="93854"/>
                </a:lnTo>
                <a:lnTo>
                  <a:pt x="90352" y="97816"/>
                </a:lnTo>
                <a:lnTo>
                  <a:pt x="99454" y="120000"/>
                </a:lnTo>
                <a:lnTo>
                  <a:pt x="105111" y="103065"/>
                </a:lnTo>
                <a:lnTo>
                  <a:pt x="105720" y="105931"/>
                </a:lnTo>
                <a:lnTo>
                  <a:pt x="105952" y="116015"/>
                </a:lnTo>
                <a:lnTo>
                  <a:pt x="120000" y="10188"/>
                </a:lnTo>
                <a:lnTo>
                  <a:pt x="104144" y="3211"/>
                </a:lnTo>
                <a:lnTo>
                  <a:pt x="97489" y="29045"/>
                </a:lnTo>
                <a:lnTo>
                  <a:pt x="89088" y="21680"/>
                </a:lnTo>
                <a:lnTo>
                  <a:pt x="101610" y="2099"/>
                </a:lnTo>
                <a:lnTo>
                  <a:pt x="101018" y="18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258443" y="6241255"/>
            <a:ext cx="5704" cy="7481"/>
          </a:xfrm>
          <a:custGeom>
            <a:pathLst>
              <a:path extrusionOk="0" h="120000" w="120000">
                <a:moveTo>
                  <a:pt x="118422" y="0"/>
                </a:moveTo>
                <a:lnTo>
                  <a:pt x="0" y="88111"/>
                </a:lnTo>
                <a:lnTo>
                  <a:pt x="72454" y="119999"/>
                </a:lnTo>
                <a:lnTo>
                  <a:pt x="119999" y="33172"/>
                </a:lnTo>
                <a:lnTo>
                  <a:pt x="11842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266672" y="6213267"/>
            <a:ext cx="19888" cy="19402"/>
          </a:xfrm>
          <a:custGeom>
            <a:pathLst>
              <a:path extrusionOk="0" h="120000" w="120000">
                <a:moveTo>
                  <a:pt x="0" y="117025"/>
                </a:moveTo>
                <a:lnTo>
                  <a:pt x="5394" y="106536"/>
                </a:lnTo>
                <a:lnTo>
                  <a:pt x="37162" y="106900"/>
                </a:lnTo>
                <a:lnTo>
                  <a:pt x="53592" y="119999"/>
                </a:lnTo>
                <a:lnTo>
                  <a:pt x="119999" y="34534"/>
                </a:lnTo>
                <a:lnTo>
                  <a:pt x="49591" y="0"/>
                </a:lnTo>
                <a:lnTo>
                  <a:pt x="19368" y="2919"/>
                </a:lnTo>
                <a:lnTo>
                  <a:pt x="0" y="1170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248110" y="6235494"/>
            <a:ext cx="13273" cy="10758"/>
          </a:xfrm>
          <a:custGeom>
            <a:pathLst>
              <a:path extrusionOk="0" h="120000" w="120000">
                <a:moveTo>
                  <a:pt x="64194" y="34556"/>
                </a:moveTo>
                <a:lnTo>
                  <a:pt x="0" y="0"/>
                </a:lnTo>
                <a:lnTo>
                  <a:pt x="9085" y="68443"/>
                </a:lnTo>
                <a:lnTo>
                  <a:pt x="12719" y="120000"/>
                </a:lnTo>
                <a:lnTo>
                  <a:pt x="16191" y="115850"/>
                </a:lnTo>
                <a:lnTo>
                  <a:pt x="53066" y="71477"/>
                </a:lnTo>
                <a:lnTo>
                  <a:pt x="58924" y="95426"/>
                </a:lnTo>
                <a:lnTo>
                  <a:pt x="120000" y="75828"/>
                </a:lnTo>
                <a:lnTo>
                  <a:pt x="85963" y="11477"/>
                </a:lnTo>
                <a:lnTo>
                  <a:pt x="64194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221521" y="6227833"/>
            <a:ext cx="8519" cy="19301"/>
          </a:xfrm>
          <a:custGeom>
            <a:pathLst>
              <a:path extrusionOk="0" h="120000" w="120000">
                <a:moveTo>
                  <a:pt x="36788" y="0"/>
                </a:moveTo>
                <a:lnTo>
                  <a:pt x="0" y="1865"/>
                </a:lnTo>
                <a:lnTo>
                  <a:pt x="38070" y="120000"/>
                </a:lnTo>
                <a:lnTo>
                  <a:pt x="120000" y="100577"/>
                </a:lnTo>
                <a:lnTo>
                  <a:pt x="78619" y="73594"/>
                </a:lnTo>
                <a:lnTo>
                  <a:pt x="90070" y="75583"/>
                </a:lnTo>
                <a:lnTo>
                  <a:pt x="89140" y="56148"/>
                </a:lnTo>
                <a:lnTo>
                  <a:pt x="25971" y="65486"/>
                </a:lnTo>
                <a:lnTo>
                  <a:pt x="3678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52525" y="6242814"/>
            <a:ext cx="7955" cy="6419"/>
          </a:xfrm>
          <a:custGeom>
            <a:pathLst>
              <a:path extrusionOk="0" h="120000" w="120000">
                <a:moveTo>
                  <a:pt x="31874" y="280"/>
                </a:moveTo>
                <a:lnTo>
                  <a:pt x="0" y="67644"/>
                </a:lnTo>
                <a:lnTo>
                  <a:pt x="120000" y="120000"/>
                </a:lnTo>
                <a:lnTo>
                  <a:pt x="41362" y="0"/>
                </a:lnTo>
                <a:lnTo>
                  <a:pt x="31874" y="2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131002" y="6209469"/>
            <a:ext cx="4619" cy="5508"/>
          </a:xfrm>
          <a:custGeom>
            <a:pathLst>
              <a:path extrusionOk="0" h="120000" w="120000">
                <a:moveTo>
                  <a:pt x="67272" y="0"/>
                </a:moveTo>
                <a:lnTo>
                  <a:pt x="0" y="73006"/>
                </a:lnTo>
                <a:lnTo>
                  <a:pt x="109766" y="120000"/>
                </a:lnTo>
                <a:lnTo>
                  <a:pt x="120000" y="96122"/>
                </a:lnTo>
                <a:lnTo>
                  <a:pt x="6727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148499" y="6236521"/>
            <a:ext cx="1079" cy="1036"/>
          </a:xfrm>
          <a:custGeom>
            <a:pathLst>
              <a:path extrusionOk="0" h="120000" w="120000">
                <a:moveTo>
                  <a:pt x="59499" y="0"/>
                </a:moveTo>
                <a:lnTo>
                  <a:pt x="0" y="120000"/>
                </a:lnTo>
                <a:lnTo>
                  <a:pt x="120000" y="89913"/>
                </a:lnTo>
                <a:lnTo>
                  <a:pt x="110213" y="7521"/>
                </a:lnTo>
                <a:lnTo>
                  <a:pt x="594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8179439" y="6239501"/>
            <a:ext cx="5739" cy="4895"/>
          </a:xfrm>
          <a:custGeom>
            <a:pathLst>
              <a:path extrusionOk="0" h="120000" w="120000">
                <a:moveTo>
                  <a:pt x="84181" y="120000"/>
                </a:moveTo>
                <a:lnTo>
                  <a:pt x="120000" y="92132"/>
                </a:lnTo>
                <a:lnTo>
                  <a:pt x="78808" y="0"/>
                </a:lnTo>
                <a:lnTo>
                  <a:pt x="19090" y="13333"/>
                </a:lnTo>
                <a:lnTo>
                  <a:pt x="0" y="70294"/>
                </a:lnTo>
                <a:lnTo>
                  <a:pt x="8418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8158149" y="6236869"/>
            <a:ext cx="5297" cy="5735"/>
          </a:xfrm>
          <a:custGeom>
            <a:pathLst>
              <a:path extrusionOk="0" h="120000" w="120000">
                <a:moveTo>
                  <a:pt x="49127" y="0"/>
                </a:moveTo>
                <a:lnTo>
                  <a:pt x="0" y="48167"/>
                </a:lnTo>
                <a:lnTo>
                  <a:pt x="120000" y="119999"/>
                </a:lnTo>
                <a:lnTo>
                  <a:pt x="83601" y="0"/>
                </a:lnTo>
                <a:lnTo>
                  <a:pt x="4912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38829" y="6240278"/>
            <a:ext cx="3560" cy="4191"/>
          </a:xfrm>
          <a:custGeom>
            <a:pathLst>
              <a:path extrusionOk="0" h="120000" w="120000">
                <a:moveTo>
                  <a:pt x="90042" y="1345"/>
                </a:moveTo>
                <a:lnTo>
                  <a:pt x="0" y="120000"/>
                </a:lnTo>
                <a:lnTo>
                  <a:pt x="119999" y="104481"/>
                </a:lnTo>
                <a:lnTo>
                  <a:pt x="100791" y="0"/>
                </a:lnTo>
                <a:lnTo>
                  <a:pt x="90042" y="13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8371417" y="6208642"/>
            <a:ext cx="9001" cy="33077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0" y="108180"/>
                </a:lnTo>
                <a:lnTo>
                  <a:pt x="87083" y="94819"/>
                </a:lnTo>
                <a:lnTo>
                  <a:pt x="120000" y="120000"/>
                </a:lnTo>
                <a:lnTo>
                  <a:pt x="105854" y="0"/>
                </a:lnTo>
                <a:lnTo>
                  <a:pt x="34742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8382264" y="6210462"/>
            <a:ext cx="15265" cy="36600"/>
          </a:xfrm>
          <a:custGeom>
            <a:pathLst>
              <a:path extrusionOk="0" h="120000" w="120000">
                <a:moveTo>
                  <a:pt x="81970" y="2793"/>
                </a:moveTo>
                <a:lnTo>
                  <a:pt x="61108" y="19661"/>
                </a:lnTo>
                <a:lnTo>
                  <a:pt x="96150" y="33517"/>
                </a:lnTo>
                <a:lnTo>
                  <a:pt x="94185" y="52155"/>
                </a:lnTo>
                <a:lnTo>
                  <a:pt x="84006" y="42749"/>
                </a:lnTo>
                <a:lnTo>
                  <a:pt x="52949" y="39107"/>
                </a:lnTo>
                <a:lnTo>
                  <a:pt x="45300" y="45595"/>
                </a:lnTo>
                <a:lnTo>
                  <a:pt x="45795" y="41605"/>
                </a:lnTo>
                <a:lnTo>
                  <a:pt x="0" y="11943"/>
                </a:lnTo>
                <a:lnTo>
                  <a:pt x="39947" y="50146"/>
                </a:lnTo>
                <a:lnTo>
                  <a:pt x="42117" y="71283"/>
                </a:lnTo>
                <a:lnTo>
                  <a:pt x="39947" y="50146"/>
                </a:lnTo>
                <a:lnTo>
                  <a:pt x="6390" y="109072"/>
                </a:lnTo>
                <a:lnTo>
                  <a:pt x="51746" y="109252"/>
                </a:lnTo>
                <a:lnTo>
                  <a:pt x="43083" y="100866"/>
                </a:lnTo>
                <a:lnTo>
                  <a:pt x="33926" y="85141"/>
                </a:lnTo>
                <a:lnTo>
                  <a:pt x="42714" y="89607"/>
                </a:lnTo>
                <a:lnTo>
                  <a:pt x="102062" y="119740"/>
                </a:lnTo>
                <a:lnTo>
                  <a:pt x="106935" y="120000"/>
                </a:lnTo>
                <a:lnTo>
                  <a:pt x="120000" y="0"/>
                </a:lnTo>
                <a:lnTo>
                  <a:pt x="81970" y="27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8405717" y="6210814"/>
            <a:ext cx="28812" cy="33876"/>
          </a:xfrm>
          <a:custGeom>
            <a:pathLst>
              <a:path extrusionOk="0" h="120000" w="120000">
                <a:moveTo>
                  <a:pt x="15097" y="109617"/>
                </a:moveTo>
                <a:lnTo>
                  <a:pt x="0" y="98869"/>
                </a:lnTo>
                <a:lnTo>
                  <a:pt x="14076" y="118303"/>
                </a:lnTo>
                <a:lnTo>
                  <a:pt x="36895" y="109829"/>
                </a:lnTo>
                <a:lnTo>
                  <a:pt x="62771" y="90446"/>
                </a:lnTo>
                <a:lnTo>
                  <a:pt x="81896" y="95288"/>
                </a:lnTo>
                <a:lnTo>
                  <a:pt x="95061" y="110396"/>
                </a:lnTo>
                <a:lnTo>
                  <a:pt x="84578" y="12196"/>
                </a:lnTo>
                <a:lnTo>
                  <a:pt x="102091" y="12947"/>
                </a:lnTo>
                <a:lnTo>
                  <a:pt x="104552" y="120000"/>
                </a:lnTo>
                <a:lnTo>
                  <a:pt x="112657" y="108345"/>
                </a:lnTo>
                <a:lnTo>
                  <a:pt x="110221" y="100782"/>
                </a:lnTo>
                <a:lnTo>
                  <a:pt x="120000" y="609"/>
                </a:lnTo>
                <a:lnTo>
                  <a:pt x="108646" y="0"/>
                </a:lnTo>
                <a:lnTo>
                  <a:pt x="84824" y="3258"/>
                </a:lnTo>
                <a:lnTo>
                  <a:pt x="69810" y="9256"/>
                </a:lnTo>
                <a:lnTo>
                  <a:pt x="27500" y="9337"/>
                </a:lnTo>
                <a:lnTo>
                  <a:pt x="15097" y="1096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426027" y="6214257"/>
            <a:ext cx="4795" cy="30431"/>
          </a:xfrm>
          <a:custGeom>
            <a:pathLst>
              <a:path extrusionOk="0" h="120000" w="120000">
                <a:moveTo>
                  <a:pt x="62952" y="109309"/>
                </a:moveTo>
                <a:lnTo>
                  <a:pt x="120000" y="120000"/>
                </a:lnTo>
                <a:lnTo>
                  <a:pt x="105212" y="832"/>
                </a:lnTo>
                <a:lnTo>
                  <a:pt x="29249" y="3533"/>
                </a:lnTo>
                <a:lnTo>
                  <a:pt x="0" y="0"/>
                </a:lnTo>
                <a:lnTo>
                  <a:pt x="62952" y="1093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398107" y="6242667"/>
            <a:ext cx="4470" cy="6423"/>
          </a:xfrm>
          <a:custGeom>
            <a:pathLst>
              <a:path extrusionOk="0" h="120000" w="120000">
                <a:moveTo>
                  <a:pt x="30953" y="54198"/>
                </a:moveTo>
                <a:lnTo>
                  <a:pt x="25744" y="55805"/>
                </a:lnTo>
                <a:lnTo>
                  <a:pt x="0" y="119999"/>
                </a:lnTo>
                <a:lnTo>
                  <a:pt x="120000" y="52741"/>
                </a:lnTo>
                <a:lnTo>
                  <a:pt x="48134" y="0"/>
                </a:lnTo>
                <a:lnTo>
                  <a:pt x="27597" y="51191"/>
                </a:lnTo>
                <a:lnTo>
                  <a:pt x="30953" y="541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603868" y="6244257"/>
            <a:ext cx="7334" cy="2160"/>
          </a:xfrm>
          <a:custGeom>
            <a:pathLst>
              <a:path extrusionOk="0" h="120000" w="120000">
                <a:moveTo>
                  <a:pt x="59746" y="0"/>
                </a:moveTo>
                <a:lnTo>
                  <a:pt x="0" y="88944"/>
                </a:lnTo>
                <a:lnTo>
                  <a:pt x="52973" y="120000"/>
                </a:lnTo>
                <a:lnTo>
                  <a:pt x="120000" y="99055"/>
                </a:lnTo>
                <a:lnTo>
                  <a:pt x="102314" y="32055"/>
                </a:lnTo>
                <a:lnTo>
                  <a:pt x="5974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523495" y="6243735"/>
            <a:ext cx="7231" cy="2543"/>
          </a:xfrm>
          <a:custGeom>
            <a:pathLst>
              <a:path extrusionOk="0" h="120000" w="120000">
                <a:moveTo>
                  <a:pt x="65625" y="0"/>
                </a:moveTo>
                <a:lnTo>
                  <a:pt x="0" y="74198"/>
                </a:lnTo>
                <a:lnTo>
                  <a:pt x="49878" y="120000"/>
                </a:lnTo>
                <a:lnTo>
                  <a:pt x="120000" y="119150"/>
                </a:lnTo>
                <a:lnTo>
                  <a:pt x="115071" y="53301"/>
                </a:lnTo>
                <a:lnTo>
                  <a:pt x="6562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8432184" y="6210987"/>
            <a:ext cx="25639" cy="33712"/>
          </a:xfrm>
          <a:custGeom>
            <a:pathLst>
              <a:path extrusionOk="0" h="120000" w="120000">
                <a:moveTo>
                  <a:pt x="90977" y="100653"/>
                </a:moveTo>
                <a:lnTo>
                  <a:pt x="89671" y="96211"/>
                </a:lnTo>
                <a:lnTo>
                  <a:pt x="105172" y="9617"/>
                </a:lnTo>
                <a:lnTo>
                  <a:pt x="66999" y="1797"/>
                </a:lnTo>
                <a:lnTo>
                  <a:pt x="64579" y="15957"/>
                </a:lnTo>
                <a:lnTo>
                  <a:pt x="53304" y="4474"/>
                </a:lnTo>
                <a:lnTo>
                  <a:pt x="41421" y="63459"/>
                </a:lnTo>
                <a:lnTo>
                  <a:pt x="80483" y="58141"/>
                </a:lnTo>
                <a:lnTo>
                  <a:pt x="75255" y="71020"/>
                </a:lnTo>
                <a:lnTo>
                  <a:pt x="75508" y="71931"/>
                </a:lnTo>
                <a:lnTo>
                  <a:pt x="57891" y="83827"/>
                </a:lnTo>
                <a:lnTo>
                  <a:pt x="26631" y="73771"/>
                </a:lnTo>
                <a:lnTo>
                  <a:pt x="10989" y="0"/>
                </a:lnTo>
                <a:lnTo>
                  <a:pt x="0" y="100660"/>
                </a:lnTo>
                <a:lnTo>
                  <a:pt x="27263" y="91626"/>
                </a:lnTo>
                <a:lnTo>
                  <a:pt x="46887" y="107609"/>
                </a:lnTo>
                <a:lnTo>
                  <a:pt x="54479" y="108908"/>
                </a:lnTo>
                <a:lnTo>
                  <a:pt x="54381" y="100468"/>
                </a:lnTo>
                <a:lnTo>
                  <a:pt x="66807" y="111022"/>
                </a:lnTo>
                <a:lnTo>
                  <a:pt x="79224" y="113154"/>
                </a:lnTo>
                <a:lnTo>
                  <a:pt x="91796" y="119683"/>
                </a:lnTo>
                <a:lnTo>
                  <a:pt x="120000" y="108538"/>
                </a:lnTo>
                <a:lnTo>
                  <a:pt x="109890" y="106459"/>
                </a:lnTo>
                <a:lnTo>
                  <a:pt x="90977" y="1006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443824" y="6241582"/>
            <a:ext cx="7603" cy="6143"/>
          </a:xfrm>
          <a:custGeom>
            <a:pathLst>
              <a:path extrusionOk="0" h="120000" w="120000">
                <a:moveTo>
                  <a:pt x="41557" y="11601"/>
                </a:moveTo>
                <a:lnTo>
                  <a:pt x="0" y="0"/>
                </a:lnTo>
                <a:lnTo>
                  <a:pt x="536" y="74257"/>
                </a:lnTo>
                <a:lnTo>
                  <a:pt x="120000" y="120000"/>
                </a:lnTo>
                <a:lnTo>
                  <a:pt x="41557" y="11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5115" y="6216055"/>
            <a:ext cx="12692" cy="28838"/>
          </a:xfrm>
          <a:custGeom>
            <a:pathLst>
              <a:path extrusionOk="0" h="120000" w="120000">
                <a:moveTo>
                  <a:pt x="27936" y="109002"/>
                </a:moveTo>
                <a:lnTo>
                  <a:pt x="32115" y="96952"/>
                </a:lnTo>
                <a:lnTo>
                  <a:pt x="93840" y="96298"/>
                </a:lnTo>
                <a:lnTo>
                  <a:pt x="103635" y="99785"/>
                </a:lnTo>
                <a:lnTo>
                  <a:pt x="120000" y="7727"/>
                </a:lnTo>
                <a:lnTo>
                  <a:pt x="68522" y="0"/>
                </a:lnTo>
                <a:lnTo>
                  <a:pt x="21715" y="57879"/>
                </a:lnTo>
                <a:lnTo>
                  <a:pt x="21555" y="70658"/>
                </a:lnTo>
                <a:lnTo>
                  <a:pt x="0" y="104154"/>
                </a:lnTo>
                <a:lnTo>
                  <a:pt x="32805" y="117490"/>
                </a:lnTo>
                <a:lnTo>
                  <a:pt x="41446" y="120000"/>
                </a:lnTo>
                <a:lnTo>
                  <a:pt x="27936" y="109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434532" y="6210987"/>
            <a:ext cx="9041" cy="20725"/>
          </a:xfrm>
          <a:custGeom>
            <a:pathLst>
              <a:path extrusionOk="0" h="120000" w="120000">
                <a:moveTo>
                  <a:pt x="79597" y="19472"/>
                </a:moveTo>
                <a:lnTo>
                  <a:pt x="0" y="0"/>
                </a:lnTo>
                <a:lnTo>
                  <a:pt x="44357" y="120000"/>
                </a:lnTo>
                <a:lnTo>
                  <a:pt x="69775" y="98373"/>
                </a:lnTo>
                <a:lnTo>
                  <a:pt x="86300" y="103226"/>
                </a:lnTo>
                <a:lnTo>
                  <a:pt x="120000" y="7278"/>
                </a:lnTo>
                <a:lnTo>
                  <a:pt x="79597" y="19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615282" y="6213267"/>
            <a:ext cx="9735" cy="28223"/>
          </a:xfrm>
          <a:custGeom>
            <a:pathLst>
              <a:path extrusionOk="0" h="120000" w="120000">
                <a:moveTo>
                  <a:pt x="99599" y="95051"/>
                </a:moveTo>
                <a:lnTo>
                  <a:pt x="120000" y="91360"/>
                </a:lnTo>
                <a:lnTo>
                  <a:pt x="107710" y="212"/>
                </a:lnTo>
                <a:lnTo>
                  <a:pt x="42033" y="0"/>
                </a:lnTo>
                <a:lnTo>
                  <a:pt x="24653" y="17699"/>
                </a:lnTo>
                <a:lnTo>
                  <a:pt x="0" y="31360"/>
                </a:lnTo>
                <a:lnTo>
                  <a:pt x="37053" y="119999"/>
                </a:lnTo>
                <a:lnTo>
                  <a:pt x="60412" y="108779"/>
                </a:lnTo>
                <a:lnTo>
                  <a:pt x="99599" y="950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560267" y="6208219"/>
            <a:ext cx="69294" cy="36748"/>
          </a:xfrm>
          <a:custGeom>
            <a:pathLst>
              <a:path extrusionOk="0" h="120000" w="120000">
                <a:moveTo>
                  <a:pt x="23286" y="106004"/>
                </a:moveTo>
                <a:lnTo>
                  <a:pt x="23896" y="107310"/>
                </a:lnTo>
                <a:lnTo>
                  <a:pt x="27364" y="101099"/>
                </a:lnTo>
                <a:lnTo>
                  <a:pt x="29925" y="118870"/>
                </a:lnTo>
                <a:lnTo>
                  <a:pt x="40991" y="115712"/>
                </a:lnTo>
                <a:lnTo>
                  <a:pt x="38113" y="107039"/>
                </a:lnTo>
                <a:lnTo>
                  <a:pt x="42861" y="93406"/>
                </a:lnTo>
                <a:lnTo>
                  <a:pt x="56954" y="90836"/>
                </a:lnTo>
                <a:lnTo>
                  <a:pt x="69752" y="96675"/>
                </a:lnTo>
                <a:lnTo>
                  <a:pt x="70612" y="108264"/>
                </a:lnTo>
                <a:lnTo>
                  <a:pt x="80294" y="98918"/>
                </a:lnTo>
                <a:lnTo>
                  <a:pt x="94761" y="104401"/>
                </a:lnTo>
                <a:lnTo>
                  <a:pt x="108847" y="115839"/>
                </a:lnTo>
                <a:lnTo>
                  <a:pt x="118966" y="120000"/>
                </a:lnTo>
                <a:lnTo>
                  <a:pt x="120000" y="113423"/>
                </a:lnTo>
                <a:lnTo>
                  <a:pt x="111495" y="109096"/>
                </a:lnTo>
                <a:lnTo>
                  <a:pt x="114210" y="106020"/>
                </a:lnTo>
                <a:lnTo>
                  <a:pt x="116832" y="30266"/>
                </a:lnTo>
                <a:lnTo>
                  <a:pt x="116240" y="13038"/>
                </a:lnTo>
                <a:lnTo>
                  <a:pt x="110401" y="16650"/>
                </a:lnTo>
                <a:lnTo>
                  <a:pt x="112127" y="86650"/>
                </a:lnTo>
                <a:lnTo>
                  <a:pt x="107498" y="101158"/>
                </a:lnTo>
                <a:lnTo>
                  <a:pt x="100474" y="108646"/>
                </a:lnTo>
                <a:lnTo>
                  <a:pt x="95267" y="40572"/>
                </a:lnTo>
                <a:lnTo>
                  <a:pt x="92713" y="33202"/>
                </a:lnTo>
                <a:lnTo>
                  <a:pt x="88880" y="19353"/>
                </a:lnTo>
                <a:lnTo>
                  <a:pt x="81583" y="10413"/>
                </a:lnTo>
                <a:lnTo>
                  <a:pt x="68633" y="17767"/>
                </a:lnTo>
                <a:lnTo>
                  <a:pt x="55269" y="0"/>
                </a:lnTo>
                <a:lnTo>
                  <a:pt x="52234" y="18269"/>
                </a:lnTo>
                <a:lnTo>
                  <a:pt x="37358" y="21959"/>
                </a:lnTo>
                <a:lnTo>
                  <a:pt x="37455" y="17881"/>
                </a:lnTo>
                <a:lnTo>
                  <a:pt x="19861" y="17972"/>
                </a:lnTo>
                <a:lnTo>
                  <a:pt x="0" y="35387"/>
                </a:lnTo>
                <a:lnTo>
                  <a:pt x="12056" y="26230"/>
                </a:lnTo>
                <a:lnTo>
                  <a:pt x="23406" y="43537"/>
                </a:lnTo>
                <a:lnTo>
                  <a:pt x="25551" y="49983"/>
                </a:lnTo>
                <a:lnTo>
                  <a:pt x="17926" y="55913"/>
                </a:lnTo>
                <a:lnTo>
                  <a:pt x="23286" y="1060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8629564" y="6240167"/>
            <a:ext cx="13613" cy="6006"/>
          </a:xfrm>
          <a:custGeom>
            <a:pathLst>
              <a:path extrusionOk="0" h="120000" w="120000">
                <a:moveTo>
                  <a:pt x="18044" y="439"/>
                </a:moveTo>
                <a:lnTo>
                  <a:pt x="6919" y="2757"/>
                </a:lnTo>
                <a:lnTo>
                  <a:pt x="0" y="55704"/>
                </a:lnTo>
                <a:lnTo>
                  <a:pt x="55112" y="73366"/>
                </a:lnTo>
                <a:lnTo>
                  <a:pt x="81627" y="119999"/>
                </a:lnTo>
                <a:lnTo>
                  <a:pt x="101056" y="61318"/>
                </a:lnTo>
                <a:lnTo>
                  <a:pt x="120000" y="30409"/>
                </a:lnTo>
                <a:lnTo>
                  <a:pt x="117055" y="9750"/>
                </a:lnTo>
                <a:lnTo>
                  <a:pt x="74981" y="0"/>
                </a:lnTo>
                <a:lnTo>
                  <a:pt x="18044" y="4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491997" y="6238417"/>
            <a:ext cx="6093" cy="2955"/>
          </a:xfrm>
          <a:custGeom>
            <a:pathLst>
              <a:path extrusionOk="0" h="120000" w="120000">
                <a:moveTo>
                  <a:pt x="86878" y="0"/>
                </a:moveTo>
                <a:lnTo>
                  <a:pt x="0" y="66883"/>
                </a:lnTo>
                <a:lnTo>
                  <a:pt x="34085" y="120000"/>
                </a:lnTo>
                <a:lnTo>
                  <a:pt x="120000" y="97705"/>
                </a:lnTo>
                <a:lnTo>
                  <a:pt x="8687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8526002" y="6212328"/>
            <a:ext cx="15574" cy="27707"/>
          </a:xfrm>
          <a:custGeom>
            <a:pathLst>
              <a:path extrusionOk="0" h="120000" w="120000">
                <a:moveTo>
                  <a:pt x="82501" y="11953"/>
                </a:moveTo>
                <a:lnTo>
                  <a:pt x="61629" y="0"/>
                </a:lnTo>
                <a:lnTo>
                  <a:pt x="0" y="5773"/>
                </a:lnTo>
                <a:lnTo>
                  <a:pt x="21218" y="11420"/>
                </a:lnTo>
                <a:lnTo>
                  <a:pt x="77917" y="29423"/>
                </a:lnTo>
                <a:lnTo>
                  <a:pt x="62785" y="31225"/>
                </a:lnTo>
                <a:lnTo>
                  <a:pt x="13922" y="24183"/>
                </a:lnTo>
                <a:lnTo>
                  <a:pt x="585" y="120000"/>
                </a:lnTo>
                <a:lnTo>
                  <a:pt x="46751" y="118410"/>
                </a:lnTo>
                <a:lnTo>
                  <a:pt x="95198" y="105755"/>
                </a:lnTo>
                <a:lnTo>
                  <a:pt x="62993" y="95002"/>
                </a:lnTo>
                <a:lnTo>
                  <a:pt x="22343" y="115465"/>
                </a:lnTo>
                <a:lnTo>
                  <a:pt x="12936" y="104378"/>
                </a:lnTo>
                <a:lnTo>
                  <a:pt x="43731" y="94525"/>
                </a:lnTo>
                <a:lnTo>
                  <a:pt x="62993" y="95002"/>
                </a:lnTo>
                <a:lnTo>
                  <a:pt x="95198" y="105755"/>
                </a:lnTo>
                <a:lnTo>
                  <a:pt x="120000" y="102550"/>
                </a:lnTo>
                <a:lnTo>
                  <a:pt x="106609" y="41970"/>
                </a:lnTo>
                <a:lnTo>
                  <a:pt x="76044" y="25530"/>
                </a:lnTo>
                <a:lnTo>
                  <a:pt x="82501" y="119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531828" y="6239342"/>
            <a:ext cx="7130" cy="2794"/>
          </a:xfrm>
          <a:custGeom>
            <a:pathLst>
              <a:path extrusionOk="0" h="120000" w="120000">
                <a:moveTo>
                  <a:pt x="44694" y="0"/>
                </a:moveTo>
                <a:lnTo>
                  <a:pt x="0" y="104114"/>
                </a:lnTo>
                <a:lnTo>
                  <a:pt x="110374" y="119999"/>
                </a:lnTo>
                <a:lnTo>
                  <a:pt x="120000" y="72772"/>
                </a:lnTo>
                <a:lnTo>
                  <a:pt x="4469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8472572" y="6239044"/>
            <a:ext cx="5772" cy="2285"/>
          </a:xfrm>
          <a:custGeom>
            <a:pathLst>
              <a:path extrusionOk="0" h="120000" w="120000">
                <a:moveTo>
                  <a:pt x="59657" y="2099"/>
                </a:moveTo>
                <a:lnTo>
                  <a:pt x="0" y="100839"/>
                </a:lnTo>
                <a:lnTo>
                  <a:pt x="6485" y="120000"/>
                </a:lnTo>
                <a:lnTo>
                  <a:pt x="59324" y="87506"/>
                </a:lnTo>
                <a:lnTo>
                  <a:pt x="120000" y="9448"/>
                </a:lnTo>
                <a:lnTo>
                  <a:pt x="118129" y="0"/>
                </a:lnTo>
                <a:lnTo>
                  <a:pt x="59657" y="20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451343" y="6211023"/>
            <a:ext cx="33631" cy="27024"/>
          </a:xfrm>
          <a:custGeom>
            <a:pathLst>
              <a:path extrusionOk="0" h="120000" w="120000">
                <a:moveTo>
                  <a:pt x="105937" y="6362"/>
                </a:moveTo>
                <a:lnTo>
                  <a:pt x="83683" y="2242"/>
                </a:lnTo>
                <a:lnTo>
                  <a:pt x="59334" y="0"/>
                </a:lnTo>
                <a:lnTo>
                  <a:pt x="38985" y="350"/>
                </a:lnTo>
                <a:lnTo>
                  <a:pt x="28737" y="4014"/>
                </a:lnTo>
                <a:lnTo>
                  <a:pt x="34068" y="13907"/>
                </a:lnTo>
                <a:lnTo>
                  <a:pt x="11817" y="11837"/>
                </a:lnTo>
                <a:lnTo>
                  <a:pt x="0" y="119853"/>
                </a:lnTo>
                <a:lnTo>
                  <a:pt x="9184" y="115968"/>
                </a:lnTo>
                <a:lnTo>
                  <a:pt x="25305" y="113694"/>
                </a:lnTo>
                <a:lnTo>
                  <a:pt x="45111" y="113002"/>
                </a:lnTo>
                <a:lnTo>
                  <a:pt x="65368" y="113850"/>
                </a:lnTo>
                <a:lnTo>
                  <a:pt x="82823" y="116194"/>
                </a:lnTo>
                <a:lnTo>
                  <a:pt x="94230" y="119999"/>
                </a:lnTo>
                <a:lnTo>
                  <a:pt x="87105" y="24399"/>
                </a:lnTo>
                <a:lnTo>
                  <a:pt x="99151" y="22814"/>
                </a:lnTo>
                <a:lnTo>
                  <a:pt x="119771" y="17366"/>
                </a:lnTo>
                <a:lnTo>
                  <a:pt x="120000" y="11642"/>
                </a:lnTo>
                <a:lnTo>
                  <a:pt x="105937" y="63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564243" y="6240301"/>
            <a:ext cx="6975" cy="1386"/>
          </a:xfrm>
          <a:custGeom>
            <a:pathLst>
              <a:path extrusionOk="0" h="120000" w="120000">
                <a:moveTo>
                  <a:pt x="60576" y="0"/>
                </a:moveTo>
                <a:lnTo>
                  <a:pt x="0" y="33222"/>
                </a:lnTo>
                <a:lnTo>
                  <a:pt x="8034" y="120000"/>
                </a:lnTo>
                <a:lnTo>
                  <a:pt x="119999" y="119740"/>
                </a:lnTo>
                <a:lnTo>
                  <a:pt x="6057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8590878" y="6239669"/>
            <a:ext cx="5187" cy="3024"/>
          </a:xfrm>
          <a:custGeom>
            <a:pathLst>
              <a:path extrusionOk="0" h="120000" w="120000">
                <a:moveTo>
                  <a:pt x="97424" y="0"/>
                </a:moveTo>
                <a:lnTo>
                  <a:pt x="0" y="71642"/>
                </a:lnTo>
                <a:lnTo>
                  <a:pt x="30740" y="120000"/>
                </a:lnTo>
                <a:lnTo>
                  <a:pt x="120000" y="92588"/>
                </a:lnTo>
                <a:lnTo>
                  <a:pt x="97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8507215" y="6243507"/>
            <a:ext cx="4734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552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8467375" y="6233694"/>
            <a:ext cx="19285" cy="13306"/>
          </a:xfrm>
          <a:custGeom>
            <a:pathLst>
              <a:path extrusionOk="0" h="120000" w="120000">
                <a:moveTo>
                  <a:pt x="24871" y="105489"/>
                </a:moveTo>
                <a:lnTo>
                  <a:pt x="70425" y="115680"/>
                </a:lnTo>
                <a:lnTo>
                  <a:pt x="120000" y="120000"/>
                </a:lnTo>
                <a:lnTo>
                  <a:pt x="113404" y="0"/>
                </a:lnTo>
                <a:lnTo>
                  <a:pt x="108245" y="74213"/>
                </a:lnTo>
                <a:lnTo>
                  <a:pt x="86218" y="17486"/>
                </a:lnTo>
                <a:lnTo>
                  <a:pt x="67700" y="48239"/>
                </a:lnTo>
                <a:lnTo>
                  <a:pt x="77749" y="48032"/>
                </a:lnTo>
                <a:lnTo>
                  <a:pt x="87425" y="64428"/>
                </a:lnTo>
                <a:lnTo>
                  <a:pt x="51665" y="98337"/>
                </a:lnTo>
                <a:lnTo>
                  <a:pt x="34279" y="68865"/>
                </a:lnTo>
                <a:lnTo>
                  <a:pt x="4411" y="79416"/>
                </a:lnTo>
                <a:lnTo>
                  <a:pt x="0" y="91258"/>
                </a:lnTo>
                <a:lnTo>
                  <a:pt x="24871" y="1054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499963" y="6243337"/>
            <a:ext cx="3493" cy="29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1041" y="0"/>
                </a:lnTo>
                <a:lnTo>
                  <a:pt x="0" y="1828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522035" y="6215705"/>
            <a:ext cx="1193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9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545970" y="6245537"/>
            <a:ext cx="938" cy="7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6947"/>
                </a:lnTo>
                <a:lnTo>
                  <a:pt x="7936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475756" y="6211157"/>
            <a:ext cx="46608" cy="35843"/>
          </a:xfrm>
          <a:custGeom>
            <a:pathLst>
              <a:path extrusionOk="0" h="120000" w="120000">
                <a:moveTo>
                  <a:pt x="116220" y="5570"/>
                </a:moveTo>
                <a:lnTo>
                  <a:pt x="91444" y="0"/>
                </a:lnTo>
                <a:lnTo>
                  <a:pt x="61719" y="6966"/>
                </a:lnTo>
                <a:lnTo>
                  <a:pt x="39366" y="1620"/>
                </a:lnTo>
                <a:lnTo>
                  <a:pt x="27713" y="5758"/>
                </a:lnTo>
                <a:lnTo>
                  <a:pt x="34160" y="33759"/>
                </a:lnTo>
                <a:lnTo>
                  <a:pt x="0" y="17947"/>
                </a:lnTo>
                <a:lnTo>
                  <a:pt x="5141" y="90026"/>
                </a:lnTo>
                <a:lnTo>
                  <a:pt x="6436" y="93361"/>
                </a:lnTo>
                <a:lnTo>
                  <a:pt x="14098" y="81945"/>
                </a:lnTo>
                <a:lnTo>
                  <a:pt x="25347" y="75453"/>
                </a:lnTo>
                <a:lnTo>
                  <a:pt x="28076" y="120000"/>
                </a:lnTo>
                <a:lnTo>
                  <a:pt x="43352" y="118757"/>
                </a:lnTo>
                <a:lnTo>
                  <a:pt x="46498" y="113990"/>
                </a:lnTo>
                <a:lnTo>
                  <a:pt x="30617" y="105025"/>
                </a:lnTo>
                <a:lnTo>
                  <a:pt x="32288" y="97529"/>
                </a:lnTo>
                <a:lnTo>
                  <a:pt x="49930" y="87820"/>
                </a:lnTo>
                <a:lnTo>
                  <a:pt x="69284" y="103408"/>
                </a:lnTo>
                <a:lnTo>
                  <a:pt x="69897" y="107730"/>
                </a:lnTo>
                <a:lnTo>
                  <a:pt x="83076" y="105068"/>
                </a:lnTo>
                <a:lnTo>
                  <a:pt x="101336" y="100194"/>
                </a:lnTo>
                <a:lnTo>
                  <a:pt x="107209" y="73247"/>
                </a:lnTo>
                <a:lnTo>
                  <a:pt x="98208" y="89956"/>
                </a:lnTo>
                <a:lnTo>
                  <a:pt x="97742" y="85848"/>
                </a:lnTo>
                <a:lnTo>
                  <a:pt x="102425" y="72008"/>
                </a:lnTo>
                <a:lnTo>
                  <a:pt x="107252" y="62962"/>
                </a:lnTo>
                <a:lnTo>
                  <a:pt x="119999" y="16394"/>
                </a:lnTo>
                <a:lnTo>
                  <a:pt x="92600" y="30763"/>
                </a:lnTo>
                <a:lnTo>
                  <a:pt x="98604" y="17860"/>
                </a:lnTo>
                <a:lnTo>
                  <a:pt x="101676" y="11278"/>
                </a:lnTo>
                <a:lnTo>
                  <a:pt x="112219" y="10050"/>
                </a:lnTo>
                <a:lnTo>
                  <a:pt x="116220" y="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550207" y="6237771"/>
            <a:ext cx="228" cy="34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51279"/>
                </a:lnTo>
                <a:lnTo>
                  <a:pt x="38253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534002" y="6211535"/>
            <a:ext cx="39712" cy="34186"/>
          </a:xfrm>
          <a:custGeom>
            <a:pathLst>
              <a:path extrusionOk="0" h="120000" w="120000">
                <a:moveTo>
                  <a:pt x="47667" y="88537"/>
                </a:moveTo>
                <a:lnTo>
                  <a:pt x="58937" y="84908"/>
                </a:lnTo>
                <a:lnTo>
                  <a:pt x="69051" y="92027"/>
                </a:lnTo>
                <a:lnTo>
                  <a:pt x="61095" y="110255"/>
                </a:lnTo>
                <a:lnTo>
                  <a:pt x="52154" y="102571"/>
                </a:lnTo>
                <a:lnTo>
                  <a:pt x="49186" y="93297"/>
                </a:lnTo>
                <a:lnTo>
                  <a:pt x="39003" y="119347"/>
                </a:lnTo>
                <a:lnTo>
                  <a:pt x="71314" y="115355"/>
                </a:lnTo>
                <a:lnTo>
                  <a:pt x="85918" y="102898"/>
                </a:lnTo>
                <a:lnTo>
                  <a:pt x="86081" y="99307"/>
                </a:lnTo>
                <a:lnTo>
                  <a:pt x="99655" y="95077"/>
                </a:lnTo>
                <a:lnTo>
                  <a:pt x="120000" y="102308"/>
                </a:lnTo>
                <a:lnTo>
                  <a:pt x="110647" y="48461"/>
                </a:lnTo>
                <a:lnTo>
                  <a:pt x="83093" y="32764"/>
                </a:lnTo>
                <a:lnTo>
                  <a:pt x="79367" y="26396"/>
                </a:lnTo>
                <a:lnTo>
                  <a:pt x="114023" y="7673"/>
                </a:lnTo>
                <a:lnTo>
                  <a:pt x="71350" y="8280"/>
                </a:lnTo>
                <a:lnTo>
                  <a:pt x="62772" y="16961"/>
                </a:lnTo>
                <a:lnTo>
                  <a:pt x="62950" y="14686"/>
                </a:lnTo>
                <a:lnTo>
                  <a:pt x="58949" y="5247"/>
                </a:lnTo>
                <a:lnTo>
                  <a:pt x="29766" y="0"/>
                </a:lnTo>
                <a:lnTo>
                  <a:pt x="29576" y="2137"/>
                </a:lnTo>
                <a:lnTo>
                  <a:pt x="0" y="2776"/>
                </a:lnTo>
                <a:lnTo>
                  <a:pt x="8185" y="12468"/>
                </a:lnTo>
                <a:lnTo>
                  <a:pt x="17640" y="36794"/>
                </a:lnTo>
                <a:lnTo>
                  <a:pt x="22889" y="85894"/>
                </a:lnTo>
                <a:lnTo>
                  <a:pt x="14981" y="103551"/>
                </a:lnTo>
                <a:lnTo>
                  <a:pt x="25590" y="108219"/>
                </a:lnTo>
                <a:lnTo>
                  <a:pt x="13253" y="107412"/>
                </a:lnTo>
                <a:lnTo>
                  <a:pt x="12461" y="110704"/>
                </a:lnTo>
                <a:lnTo>
                  <a:pt x="33712" y="120000"/>
                </a:lnTo>
                <a:lnTo>
                  <a:pt x="36163" y="119698"/>
                </a:lnTo>
                <a:lnTo>
                  <a:pt x="26790" y="109149"/>
                </a:lnTo>
                <a:lnTo>
                  <a:pt x="48966" y="92609"/>
                </a:lnTo>
                <a:lnTo>
                  <a:pt x="47667" y="88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69064" y="6241082"/>
            <a:ext cx="7412" cy="4748"/>
          </a:xfrm>
          <a:custGeom>
            <a:pathLst>
              <a:path extrusionOk="0" h="120000" w="120000">
                <a:moveTo>
                  <a:pt x="119999" y="69084"/>
                </a:moveTo>
                <a:lnTo>
                  <a:pt x="80971" y="0"/>
                </a:lnTo>
                <a:lnTo>
                  <a:pt x="0" y="120000"/>
                </a:lnTo>
                <a:lnTo>
                  <a:pt x="119999" y="6908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311581" y="6212712"/>
            <a:ext cx="50915" cy="32704"/>
          </a:xfrm>
          <a:custGeom>
            <a:pathLst>
              <a:path extrusionOk="0" h="120000" w="120000">
                <a:moveTo>
                  <a:pt x="68453" y="0"/>
                </a:moveTo>
                <a:lnTo>
                  <a:pt x="65639" y="22041"/>
                </a:lnTo>
                <a:lnTo>
                  <a:pt x="77327" y="32040"/>
                </a:lnTo>
                <a:lnTo>
                  <a:pt x="74987" y="39635"/>
                </a:lnTo>
                <a:lnTo>
                  <a:pt x="48668" y="40611"/>
                </a:lnTo>
                <a:lnTo>
                  <a:pt x="56238" y="32773"/>
                </a:lnTo>
                <a:lnTo>
                  <a:pt x="53014" y="25952"/>
                </a:lnTo>
                <a:lnTo>
                  <a:pt x="41654" y="22070"/>
                </a:lnTo>
                <a:lnTo>
                  <a:pt x="30362" y="19469"/>
                </a:lnTo>
                <a:lnTo>
                  <a:pt x="27343" y="16482"/>
                </a:lnTo>
                <a:lnTo>
                  <a:pt x="16554" y="36153"/>
                </a:lnTo>
                <a:lnTo>
                  <a:pt x="7600" y="34935"/>
                </a:lnTo>
                <a:lnTo>
                  <a:pt x="8156" y="27692"/>
                </a:lnTo>
                <a:lnTo>
                  <a:pt x="0" y="83010"/>
                </a:lnTo>
                <a:lnTo>
                  <a:pt x="3278" y="76104"/>
                </a:lnTo>
                <a:lnTo>
                  <a:pt x="10445" y="73029"/>
                </a:lnTo>
                <a:lnTo>
                  <a:pt x="34157" y="75146"/>
                </a:lnTo>
                <a:lnTo>
                  <a:pt x="27442" y="77869"/>
                </a:lnTo>
                <a:lnTo>
                  <a:pt x="25368" y="83186"/>
                </a:lnTo>
                <a:lnTo>
                  <a:pt x="34817" y="87989"/>
                </a:lnTo>
                <a:lnTo>
                  <a:pt x="49149" y="92572"/>
                </a:lnTo>
                <a:lnTo>
                  <a:pt x="61720" y="97232"/>
                </a:lnTo>
                <a:lnTo>
                  <a:pt x="65889" y="102259"/>
                </a:lnTo>
                <a:lnTo>
                  <a:pt x="55012" y="107953"/>
                </a:lnTo>
                <a:lnTo>
                  <a:pt x="67178" y="120000"/>
                </a:lnTo>
                <a:lnTo>
                  <a:pt x="69943" y="119860"/>
                </a:lnTo>
                <a:lnTo>
                  <a:pt x="66997" y="117189"/>
                </a:lnTo>
                <a:lnTo>
                  <a:pt x="84070" y="91357"/>
                </a:lnTo>
                <a:lnTo>
                  <a:pt x="76391" y="119530"/>
                </a:lnTo>
                <a:lnTo>
                  <a:pt x="80846" y="119302"/>
                </a:lnTo>
                <a:lnTo>
                  <a:pt x="87035" y="100277"/>
                </a:lnTo>
                <a:lnTo>
                  <a:pt x="99252" y="86983"/>
                </a:lnTo>
                <a:lnTo>
                  <a:pt x="113476" y="89288"/>
                </a:lnTo>
                <a:lnTo>
                  <a:pt x="120000" y="103814"/>
                </a:lnTo>
                <a:lnTo>
                  <a:pt x="115936" y="90388"/>
                </a:lnTo>
                <a:lnTo>
                  <a:pt x="118552" y="14493"/>
                </a:lnTo>
                <a:lnTo>
                  <a:pt x="86620" y="10497"/>
                </a:lnTo>
                <a:lnTo>
                  <a:pt x="79514" y="13855"/>
                </a:lnTo>
                <a:lnTo>
                  <a:pt x="67631" y="16449"/>
                </a:lnTo>
                <a:lnTo>
                  <a:pt x="68241" y="9378"/>
                </a:lnTo>
                <a:lnTo>
                  <a:pt x="6845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129006" y="6239119"/>
            <a:ext cx="36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374613" y="6244253"/>
            <a:ext cx="5704" cy="4061"/>
          </a:xfrm>
          <a:custGeom>
            <a:pathLst>
              <a:path extrusionOk="0" h="120000" w="120000">
                <a:moveTo>
                  <a:pt x="119999" y="55125"/>
                </a:moveTo>
                <a:lnTo>
                  <a:pt x="0" y="0"/>
                </a:lnTo>
                <a:lnTo>
                  <a:pt x="64544" y="120000"/>
                </a:lnTo>
                <a:lnTo>
                  <a:pt x="119999" y="55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395867" y="6210462"/>
            <a:ext cx="16454" cy="36600"/>
          </a:xfrm>
          <a:custGeom>
            <a:pathLst>
              <a:path extrusionOk="0" h="120000" w="120000">
                <a:moveTo>
                  <a:pt x="6002" y="104193"/>
                </a:moveTo>
                <a:lnTo>
                  <a:pt x="35057" y="104715"/>
                </a:lnTo>
                <a:lnTo>
                  <a:pt x="96487" y="110646"/>
                </a:lnTo>
                <a:lnTo>
                  <a:pt x="71836" y="92659"/>
                </a:lnTo>
                <a:lnTo>
                  <a:pt x="89062" y="90413"/>
                </a:lnTo>
                <a:lnTo>
                  <a:pt x="98273" y="102607"/>
                </a:lnTo>
                <a:lnTo>
                  <a:pt x="120000" y="9793"/>
                </a:lnTo>
                <a:lnTo>
                  <a:pt x="94999" y="3124"/>
                </a:lnTo>
                <a:lnTo>
                  <a:pt x="91688" y="9337"/>
                </a:lnTo>
                <a:lnTo>
                  <a:pt x="85080" y="21179"/>
                </a:lnTo>
                <a:lnTo>
                  <a:pt x="27786" y="23891"/>
                </a:lnTo>
                <a:lnTo>
                  <a:pt x="12121" y="0"/>
                </a:lnTo>
                <a:lnTo>
                  <a:pt x="0" y="120000"/>
                </a:lnTo>
                <a:lnTo>
                  <a:pt x="23330" y="115380"/>
                </a:lnTo>
                <a:lnTo>
                  <a:pt x="23833" y="114570"/>
                </a:lnTo>
                <a:lnTo>
                  <a:pt x="6002" y="1041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301089" y="6243389"/>
            <a:ext cx="5714" cy="4034"/>
          </a:xfrm>
          <a:custGeom>
            <a:pathLst>
              <a:path extrusionOk="0" h="120000" w="120000">
                <a:moveTo>
                  <a:pt x="120000" y="55478"/>
                </a:moveTo>
                <a:lnTo>
                  <a:pt x="0" y="0"/>
                </a:lnTo>
                <a:lnTo>
                  <a:pt x="63139" y="120000"/>
                </a:lnTo>
                <a:lnTo>
                  <a:pt x="120000" y="554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243757" y="6225489"/>
            <a:ext cx="4685" cy="1752"/>
          </a:xfrm>
          <a:custGeom>
            <a:pathLst>
              <a:path extrusionOk="0" h="120000" w="120000">
                <a:moveTo>
                  <a:pt x="120000" y="65410"/>
                </a:moveTo>
                <a:lnTo>
                  <a:pt x="11987" y="0"/>
                </a:lnTo>
                <a:lnTo>
                  <a:pt x="0" y="120000"/>
                </a:lnTo>
                <a:lnTo>
                  <a:pt x="120000" y="654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328211" y="6209557"/>
            <a:ext cx="8574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0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153960" y="6211476"/>
            <a:ext cx="70265" cy="35658"/>
          </a:xfrm>
          <a:custGeom>
            <a:pathLst>
              <a:path extrusionOk="0" h="120000" w="120000">
                <a:moveTo>
                  <a:pt x="29506" y="2311"/>
                </a:moveTo>
                <a:lnTo>
                  <a:pt x="16818" y="11939"/>
                </a:lnTo>
                <a:lnTo>
                  <a:pt x="1571" y="666"/>
                </a:lnTo>
                <a:lnTo>
                  <a:pt x="0" y="106064"/>
                </a:lnTo>
                <a:lnTo>
                  <a:pt x="380" y="94087"/>
                </a:lnTo>
                <a:lnTo>
                  <a:pt x="6353" y="85456"/>
                </a:lnTo>
                <a:lnTo>
                  <a:pt x="10858" y="85452"/>
                </a:lnTo>
                <a:lnTo>
                  <a:pt x="12861" y="81263"/>
                </a:lnTo>
                <a:lnTo>
                  <a:pt x="13457" y="85449"/>
                </a:lnTo>
                <a:lnTo>
                  <a:pt x="25632" y="85439"/>
                </a:lnTo>
                <a:lnTo>
                  <a:pt x="26805" y="87290"/>
                </a:lnTo>
                <a:lnTo>
                  <a:pt x="33719" y="101669"/>
                </a:lnTo>
                <a:lnTo>
                  <a:pt x="33186" y="104382"/>
                </a:lnTo>
                <a:lnTo>
                  <a:pt x="38688" y="98540"/>
                </a:lnTo>
                <a:lnTo>
                  <a:pt x="45074" y="96144"/>
                </a:lnTo>
                <a:lnTo>
                  <a:pt x="47374" y="84618"/>
                </a:lnTo>
                <a:lnTo>
                  <a:pt x="49952" y="94313"/>
                </a:lnTo>
                <a:lnTo>
                  <a:pt x="56674" y="91789"/>
                </a:lnTo>
                <a:lnTo>
                  <a:pt x="64509" y="92321"/>
                </a:lnTo>
                <a:lnTo>
                  <a:pt x="53314" y="106966"/>
                </a:lnTo>
                <a:lnTo>
                  <a:pt x="55746" y="116109"/>
                </a:lnTo>
                <a:lnTo>
                  <a:pt x="50389" y="110792"/>
                </a:lnTo>
                <a:lnTo>
                  <a:pt x="46029" y="116496"/>
                </a:lnTo>
                <a:lnTo>
                  <a:pt x="56651" y="116702"/>
                </a:lnTo>
                <a:lnTo>
                  <a:pt x="65595" y="113286"/>
                </a:lnTo>
                <a:lnTo>
                  <a:pt x="68027" y="106088"/>
                </a:lnTo>
                <a:lnTo>
                  <a:pt x="67308" y="97170"/>
                </a:lnTo>
                <a:lnTo>
                  <a:pt x="66796" y="88602"/>
                </a:lnTo>
                <a:lnTo>
                  <a:pt x="69851" y="82444"/>
                </a:lnTo>
                <a:lnTo>
                  <a:pt x="79832" y="80761"/>
                </a:lnTo>
                <a:lnTo>
                  <a:pt x="100097" y="85614"/>
                </a:lnTo>
                <a:lnTo>
                  <a:pt x="99419" y="89262"/>
                </a:lnTo>
                <a:lnTo>
                  <a:pt x="96611" y="110412"/>
                </a:lnTo>
                <a:lnTo>
                  <a:pt x="98891" y="112492"/>
                </a:lnTo>
                <a:lnTo>
                  <a:pt x="103881" y="104513"/>
                </a:lnTo>
                <a:lnTo>
                  <a:pt x="109203" y="95494"/>
                </a:lnTo>
                <a:lnTo>
                  <a:pt x="112482" y="94451"/>
                </a:lnTo>
                <a:lnTo>
                  <a:pt x="111339" y="110405"/>
                </a:lnTo>
                <a:lnTo>
                  <a:pt x="120000" y="120000"/>
                </a:lnTo>
                <a:lnTo>
                  <a:pt x="115383" y="56057"/>
                </a:lnTo>
                <a:lnTo>
                  <a:pt x="113180" y="51568"/>
                </a:lnTo>
                <a:lnTo>
                  <a:pt x="119844" y="55044"/>
                </a:lnTo>
                <a:lnTo>
                  <a:pt x="113199" y="22318"/>
                </a:lnTo>
                <a:lnTo>
                  <a:pt x="115964" y="0"/>
                </a:lnTo>
                <a:lnTo>
                  <a:pt x="104443" y="12996"/>
                </a:lnTo>
                <a:lnTo>
                  <a:pt x="85624" y="2163"/>
                </a:lnTo>
                <a:lnTo>
                  <a:pt x="77154" y="1611"/>
                </a:lnTo>
                <a:lnTo>
                  <a:pt x="76233" y="10119"/>
                </a:lnTo>
                <a:lnTo>
                  <a:pt x="72039" y="21295"/>
                </a:lnTo>
                <a:lnTo>
                  <a:pt x="70334" y="20470"/>
                </a:lnTo>
                <a:lnTo>
                  <a:pt x="53709" y="5441"/>
                </a:lnTo>
                <a:lnTo>
                  <a:pt x="36190" y="11673"/>
                </a:lnTo>
                <a:lnTo>
                  <a:pt x="38156" y="6875"/>
                </a:lnTo>
                <a:lnTo>
                  <a:pt x="29506" y="23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070184" y="6210957"/>
            <a:ext cx="84695" cy="35922"/>
          </a:xfrm>
          <a:custGeom>
            <a:pathLst>
              <a:path extrusionOk="0" h="120000" w="120000">
                <a:moveTo>
                  <a:pt x="105337" y="36018"/>
                </a:moveTo>
                <a:lnTo>
                  <a:pt x="98973" y="32540"/>
                </a:lnTo>
                <a:lnTo>
                  <a:pt x="99404" y="26788"/>
                </a:lnTo>
                <a:lnTo>
                  <a:pt x="103004" y="19963"/>
                </a:lnTo>
                <a:lnTo>
                  <a:pt x="105205" y="7910"/>
                </a:lnTo>
                <a:lnTo>
                  <a:pt x="96553" y="5087"/>
                </a:lnTo>
                <a:lnTo>
                  <a:pt x="93200" y="6577"/>
                </a:lnTo>
                <a:lnTo>
                  <a:pt x="92714" y="9767"/>
                </a:lnTo>
                <a:lnTo>
                  <a:pt x="93819" y="15430"/>
                </a:lnTo>
                <a:lnTo>
                  <a:pt x="92157" y="13429"/>
                </a:lnTo>
                <a:lnTo>
                  <a:pt x="90479" y="24442"/>
                </a:lnTo>
                <a:lnTo>
                  <a:pt x="85887" y="16559"/>
                </a:lnTo>
                <a:lnTo>
                  <a:pt x="80435" y="2391"/>
                </a:lnTo>
                <a:lnTo>
                  <a:pt x="69237" y="0"/>
                </a:lnTo>
                <a:lnTo>
                  <a:pt x="59618" y="20821"/>
                </a:lnTo>
                <a:lnTo>
                  <a:pt x="55513" y="37658"/>
                </a:lnTo>
                <a:lnTo>
                  <a:pt x="51678" y="19184"/>
                </a:lnTo>
                <a:lnTo>
                  <a:pt x="53019" y="47883"/>
                </a:lnTo>
                <a:lnTo>
                  <a:pt x="51637" y="81309"/>
                </a:lnTo>
                <a:lnTo>
                  <a:pt x="42712" y="3965"/>
                </a:lnTo>
                <a:lnTo>
                  <a:pt x="28790" y="16275"/>
                </a:lnTo>
                <a:lnTo>
                  <a:pt x="18856" y="19712"/>
                </a:lnTo>
                <a:lnTo>
                  <a:pt x="24257" y="8140"/>
                </a:lnTo>
                <a:lnTo>
                  <a:pt x="20132" y="1413"/>
                </a:lnTo>
                <a:lnTo>
                  <a:pt x="9582" y="2946"/>
                </a:lnTo>
                <a:lnTo>
                  <a:pt x="0" y="10492"/>
                </a:lnTo>
                <a:lnTo>
                  <a:pt x="2487" y="98035"/>
                </a:lnTo>
                <a:lnTo>
                  <a:pt x="2632" y="96879"/>
                </a:lnTo>
                <a:lnTo>
                  <a:pt x="3943" y="88535"/>
                </a:lnTo>
                <a:lnTo>
                  <a:pt x="14365" y="85792"/>
                </a:lnTo>
                <a:lnTo>
                  <a:pt x="26193" y="86333"/>
                </a:lnTo>
                <a:lnTo>
                  <a:pt x="33103" y="90035"/>
                </a:lnTo>
                <a:lnTo>
                  <a:pt x="28774" y="96789"/>
                </a:lnTo>
                <a:lnTo>
                  <a:pt x="22581" y="113649"/>
                </a:lnTo>
                <a:lnTo>
                  <a:pt x="26451" y="112086"/>
                </a:lnTo>
                <a:lnTo>
                  <a:pt x="33647" y="106470"/>
                </a:lnTo>
                <a:lnTo>
                  <a:pt x="37873" y="111665"/>
                </a:lnTo>
                <a:lnTo>
                  <a:pt x="52484" y="84533"/>
                </a:lnTo>
                <a:lnTo>
                  <a:pt x="54200" y="81346"/>
                </a:lnTo>
                <a:lnTo>
                  <a:pt x="58165" y="50435"/>
                </a:lnTo>
                <a:lnTo>
                  <a:pt x="58250" y="106450"/>
                </a:lnTo>
                <a:lnTo>
                  <a:pt x="65454" y="118877"/>
                </a:lnTo>
                <a:lnTo>
                  <a:pt x="67735" y="98279"/>
                </a:lnTo>
                <a:lnTo>
                  <a:pt x="67742" y="99685"/>
                </a:lnTo>
                <a:lnTo>
                  <a:pt x="71753" y="118880"/>
                </a:lnTo>
                <a:lnTo>
                  <a:pt x="81718" y="115560"/>
                </a:lnTo>
                <a:lnTo>
                  <a:pt x="80417" y="113870"/>
                </a:lnTo>
                <a:lnTo>
                  <a:pt x="78728" y="94561"/>
                </a:lnTo>
                <a:lnTo>
                  <a:pt x="69422" y="94912"/>
                </a:lnTo>
                <a:lnTo>
                  <a:pt x="64099" y="94294"/>
                </a:lnTo>
                <a:lnTo>
                  <a:pt x="62186" y="92901"/>
                </a:lnTo>
                <a:lnTo>
                  <a:pt x="66328" y="88571"/>
                </a:lnTo>
                <a:lnTo>
                  <a:pt x="71244" y="86029"/>
                </a:lnTo>
                <a:lnTo>
                  <a:pt x="77300" y="83494"/>
                </a:lnTo>
                <a:lnTo>
                  <a:pt x="83925" y="81165"/>
                </a:lnTo>
                <a:lnTo>
                  <a:pt x="90555" y="79238"/>
                </a:lnTo>
                <a:lnTo>
                  <a:pt x="96617" y="77908"/>
                </a:lnTo>
                <a:lnTo>
                  <a:pt x="101545" y="77370"/>
                </a:lnTo>
                <a:lnTo>
                  <a:pt x="103839" y="82488"/>
                </a:lnTo>
                <a:lnTo>
                  <a:pt x="98547" y="87088"/>
                </a:lnTo>
                <a:lnTo>
                  <a:pt x="89277" y="93462"/>
                </a:lnTo>
                <a:lnTo>
                  <a:pt x="83394" y="94073"/>
                </a:lnTo>
                <a:lnTo>
                  <a:pt x="87868" y="113509"/>
                </a:lnTo>
                <a:lnTo>
                  <a:pt x="92034" y="112119"/>
                </a:lnTo>
                <a:lnTo>
                  <a:pt x="93771" y="100668"/>
                </a:lnTo>
                <a:lnTo>
                  <a:pt x="101046" y="98102"/>
                </a:lnTo>
                <a:lnTo>
                  <a:pt x="101418" y="96739"/>
                </a:lnTo>
                <a:lnTo>
                  <a:pt x="101498" y="97942"/>
                </a:lnTo>
                <a:lnTo>
                  <a:pt x="104054" y="97040"/>
                </a:lnTo>
                <a:lnTo>
                  <a:pt x="107095" y="106510"/>
                </a:lnTo>
                <a:lnTo>
                  <a:pt x="110959" y="88862"/>
                </a:lnTo>
                <a:lnTo>
                  <a:pt x="110259" y="89260"/>
                </a:lnTo>
                <a:lnTo>
                  <a:pt x="105104" y="85358"/>
                </a:lnTo>
                <a:lnTo>
                  <a:pt x="109903" y="84783"/>
                </a:lnTo>
                <a:lnTo>
                  <a:pt x="111718" y="85395"/>
                </a:lnTo>
                <a:lnTo>
                  <a:pt x="112231" y="83056"/>
                </a:lnTo>
                <a:lnTo>
                  <a:pt x="112364" y="85615"/>
                </a:lnTo>
                <a:lnTo>
                  <a:pt x="115072" y="86530"/>
                </a:lnTo>
                <a:lnTo>
                  <a:pt x="112489" y="87993"/>
                </a:lnTo>
                <a:lnTo>
                  <a:pt x="113295" y="103447"/>
                </a:lnTo>
                <a:lnTo>
                  <a:pt x="108225" y="110035"/>
                </a:lnTo>
                <a:lnTo>
                  <a:pt x="111425" y="120000"/>
                </a:lnTo>
                <a:lnTo>
                  <a:pt x="116616" y="117013"/>
                </a:lnTo>
                <a:lnTo>
                  <a:pt x="118696" y="107018"/>
                </a:lnTo>
                <a:lnTo>
                  <a:pt x="120000" y="2391"/>
                </a:lnTo>
                <a:lnTo>
                  <a:pt x="115823" y="18586"/>
                </a:lnTo>
                <a:lnTo>
                  <a:pt x="112346" y="36529"/>
                </a:lnTo>
                <a:lnTo>
                  <a:pt x="105337" y="360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144692" y="6242842"/>
            <a:ext cx="1876" cy="2089"/>
          </a:xfrm>
          <a:custGeom>
            <a:pathLst>
              <a:path extrusionOk="0" h="120000" w="120000">
                <a:moveTo>
                  <a:pt x="120000" y="60603"/>
                </a:moveTo>
                <a:lnTo>
                  <a:pt x="68982" y="0"/>
                </a:lnTo>
                <a:lnTo>
                  <a:pt x="0" y="120000"/>
                </a:lnTo>
                <a:lnTo>
                  <a:pt x="120000" y="606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207861" y="6207051"/>
            <a:ext cx="5257" cy="605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99" y="0"/>
                </a:lnTo>
                <a:lnTo>
                  <a:pt x="0" y="650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351300" y="6211255"/>
            <a:ext cx="1755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715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8358899" y="6214985"/>
            <a:ext cx="501" cy="21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1377" y="0"/>
                </a:lnTo>
                <a:lnTo>
                  <a:pt x="0" y="2488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8341257" y="6245289"/>
            <a:ext cx="2736" cy="1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7916"/>
                </a:lnTo>
                <a:lnTo>
                  <a:pt x="9486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79621" y="6211817"/>
            <a:ext cx="4297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373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8262277" y="6209717"/>
            <a:ext cx="1951" cy="220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293"/>
                </a:lnTo>
                <a:lnTo>
                  <a:pt x="6436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8205528" y="6238103"/>
            <a:ext cx="3653" cy="319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15336" y="0"/>
                </a:lnTo>
                <a:lnTo>
                  <a:pt x="0" y="77368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8386579" y="6236432"/>
            <a:ext cx="1165" cy="479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5158" y="3405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8127860" y="6244937"/>
            <a:ext cx="6665" cy="428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78127" y="0"/>
                </a:lnTo>
                <a:lnTo>
                  <a:pt x="0" y="17174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25750" y="6239121"/>
            <a:ext cx="3254" cy="59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896"/>
                </a:lnTo>
                <a:lnTo>
                  <a:pt x="4395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8315899" y="6237021"/>
            <a:ext cx="3456" cy="954"/>
          </a:xfrm>
          <a:custGeom>
            <a:pathLst>
              <a:path extrusionOk="0" h="120000" w="120000">
                <a:moveTo>
                  <a:pt x="120000" y="101403"/>
                </a:moveTo>
                <a:lnTo>
                  <a:pt x="90104" y="0"/>
                </a:lnTo>
                <a:lnTo>
                  <a:pt x="0" y="120000"/>
                </a:lnTo>
                <a:lnTo>
                  <a:pt x="120000" y="1014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106322" y="6240780"/>
            <a:ext cx="5393" cy="6987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71857" y="0"/>
                </a:lnTo>
                <a:lnTo>
                  <a:pt x="0" y="61519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7948803" y="6243507"/>
            <a:ext cx="4734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577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7908965" y="6233694"/>
            <a:ext cx="19282" cy="13306"/>
          </a:xfrm>
          <a:custGeom>
            <a:pathLst>
              <a:path extrusionOk="0" h="120000" w="120000">
                <a:moveTo>
                  <a:pt x="24861" y="105489"/>
                </a:moveTo>
                <a:lnTo>
                  <a:pt x="70420" y="115680"/>
                </a:lnTo>
                <a:lnTo>
                  <a:pt x="120000" y="120000"/>
                </a:lnTo>
                <a:lnTo>
                  <a:pt x="113422" y="0"/>
                </a:lnTo>
                <a:lnTo>
                  <a:pt x="108269" y="74213"/>
                </a:lnTo>
                <a:lnTo>
                  <a:pt x="86233" y="17486"/>
                </a:lnTo>
                <a:lnTo>
                  <a:pt x="67701" y="48239"/>
                </a:lnTo>
                <a:lnTo>
                  <a:pt x="77757" y="48032"/>
                </a:lnTo>
                <a:lnTo>
                  <a:pt x="87428" y="64428"/>
                </a:lnTo>
                <a:lnTo>
                  <a:pt x="51651" y="98337"/>
                </a:lnTo>
                <a:lnTo>
                  <a:pt x="34276" y="68865"/>
                </a:lnTo>
                <a:lnTo>
                  <a:pt x="4418" y="79416"/>
                </a:lnTo>
                <a:lnTo>
                  <a:pt x="0" y="91258"/>
                </a:lnTo>
                <a:lnTo>
                  <a:pt x="24861" y="1054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941550" y="6243337"/>
            <a:ext cx="3492" cy="29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1070" y="0"/>
                </a:lnTo>
                <a:lnTo>
                  <a:pt x="0" y="183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7963625" y="6215705"/>
            <a:ext cx="1187" cy="34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613"/>
                </a:lnTo>
                <a:lnTo>
                  <a:pt x="3292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7987557" y="6245537"/>
            <a:ext cx="938" cy="7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6947"/>
                </a:lnTo>
                <a:lnTo>
                  <a:pt x="7931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917346" y="6211157"/>
            <a:ext cx="46604" cy="35843"/>
          </a:xfrm>
          <a:custGeom>
            <a:pathLst>
              <a:path extrusionOk="0" h="120000" w="120000">
                <a:moveTo>
                  <a:pt x="116214" y="5570"/>
                </a:moveTo>
                <a:lnTo>
                  <a:pt x="91439" y="0"/>
                </a:lnTo>
                <a:lnTo>
                  <a:pt x="61716" y="6966"/>
                </a:lnTo>
                <a:lnTo>
                  <a:pt x="39356" y="1620"/>
                </a:lnTo>
                <a:lnTo>
                  <a:pt x="27702" y="5758"/>
                </a:lnTo>
                <a:lnTo>
                  <a:pt x="34162" y="33759"/>
                </a:lnTo>
                <a:lnTo>
                  <a:pt x="0" y="17947"/>
                </a:lnTo>
                <a:lnTo>
                  <a:pt x="5134" y="90026"/>
                </a:lnTo>
                <a:lnTo>
                  <a:pt x="6429" y="93364"/>
                </a:lnTo>
                <a:lnTo>
                  <a:pt x="14099" y="81945"/>
                </a:lnTo>
                <a:lnTo>
                  <a:pt x="25349" y="75453"/>
                </a:lnTo>
                <a:lnTo>
                  <a:pt x="28068" y="120000"/>
                </a:lnTo>
                <a:lnTo>
                  <a:pt x="43347" y="118757"/>
                </a:lnTo>
                <a:lnTo>
                  <a:pt x="46496" y="113990"/>
                </a:lnTo>
                <a:lnTo>
                  <a:pt x="30619" y="105025"/>
                </a:lnTo>
                <a:lnTo>
                  <a:pt x="32293" y="97522"/>
                </a:lnTo>
                <a:lnTo>
                  <a:pt x="49931" y="87820"/>
                </a:lnTo>
                <a:lnTo>
                  <a:pt x="69283" y="103411"/>
                </a:lnTo>
                <a:lnTo>
                  <a:pt x="69893" y="107733"/>
                </a:lnTo>
                <a:lnTo>
                  <a:pt x="83071" y="105071"/>
                </a:lnTo>
                <a:lnTo>
                  <a:pt x="101342" y="100194"/>
                </a:lnTo>
                <a:lnTo>
                  <a:pt x="107215" y="73247"/>
                </a:lnTo>
                <a:lnTo>
                  <a:pt x="98209" y="89956"/>
                </a:lnTo>
                <a:lnTo>
                  <a:pt x="97743" y="85845"/>
                </a:lnTo>
                <a:lnTo>
                  <a:pt x="102429" y="72005"/>
                </a:lnTo>
                <a:lnTo>
                  <a:pt x="107257" y="62962"/>
                </a:lnTo>
                <a:lnTo>
                  <a:pt x="120000" y="16391"/>
                </a:lnTo>
                <a:lnTo>
                  <a:pt x="92606" y="30763"/>
                </a:lnTo>
                <a:lnTo>
                  <a:pt x="98610" y="17860"/>
                </a:lnTo>
                <a:lnTo>
                  <a:pt x="101669" y="11278"/>
                </a:lnTo>
                <a:lnTo>
                  <a:pt x="112213" y="10050"/>
                </a:lnTo>
                <a:lnTo>
                  <a:pt x="116214" y="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991795" y="6237771"/>
            <a:ext cx="227" cy="34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51228"/>
                </a:lnTo>
                <a:lnTo>
                  <a:pt x="37894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975593" y="6211535"/>
            <a:ext cx="39706" cy="34186"/>
          </a:xfrm>
          <a:custGeom>
            <a:pathLst>
              <a:path extrusionOk="0" h="120000" w="120000">
                <a:moveTo>
                  <a:pt x="47660" y="88545"/>
                </a:moveTo>
                <a:lnTo>
                  <a:pt x="58930" y="84904"/>
                </a:lnTo>
                <a:lnTo>
                  <a:pt x="69048" y="92027"/>
                </a:lnTo>
                <a:lnTo>
                  <a:pt x="61087" y="110255"/>
                </a:lnTo>
                <a:lnTo>
                  <a:pt x="52160" y="102585"/>
                </a:lnTo>
                <a:lnTo>
                  <a:pt x="49180" y="93290"/>
                </a:lnTo>
                <a:lnTo>
                  <a:pt x="38992" y="119347"/>
                </a:lnTo>
                <a:lnTo>
                  <a:pt x="71306" y="115355"/>
                </a:lnTo>
                <a:lnTo>
                  <a:pt x="85912" y="102898"/>
                </a:lnTo>
                <a:lnTo>
                  <a:pt x="86075" y="99310"/>
                </a:lnTo>
                <a:lnTo>
                  <a:pt x="99648" y="95074"/>
                </a:lnTo>
                <a:lnTo>
                  <a:pt x="120000" y="102305"/>
                </a:lnTo>
                <a:lnTo>
                  <a:pt x="110649" y="48461"/>
                </a:lnTo>
                <a:lnTo>
                  <a:pt x="83089" y="32764"/>
                </a:lnTo>
                <a:lnTo>
                  <a:pt x="79366" y="26403"/>
                </a:lnTo>
                <a:lnTo>
                  <a:pt x="114025" y="7673"/>
                </a:lnTo>
                <a:lnTo>
                  <a:pt x="71342" y="8280"/>
                </a:lnTo>
                <a:lnTo>
                  <a:pt x="62765" y="16964"/>
                </a:lnTo>
                <a:lnTo>
                  <a:pt x="62949" y="14683"/>
                </a:lnTo>
                <a:lnTo>
                  <a:pt x="58954" y="5247"/>
                </a:lnTo>
                <a:lnTo>
                  <a:pt x="29768" y="0"/>
                </a:lnTo>
                <a:lnTo>
                  <a:pt x="29578" y="2134"/>
                </a:lnTo>
                <a:lnTo>
                  <a:pt x="0" y="2776"/>
                </a:lnTo>
                <a:lnTo>
                  <a:pt x="8166" y="12468"/>
                </a:lnTo>
                <a:lnTo>
                  <a:pt x="17640" y="36794"/>
                </a:lnTo>
                <a:lnTo>
                  <a:pt x="22881" y="85894"/>
                </a:lnTo>
                <a:lnTo>
                  <a:pt x="14966" y="103551"/>
                </a:lnTo>
                <a:lnTo>
                  <a:pt x="25576" y="108219"/>
                </a:lnTo>
                <a:lnTo>
                  <a:pt x="13237" y="107412"/>
                </a:lnTo>
                <a:lnTo>
                  <a:pt x="12442" y="110704"/>
                </a:lnTo>
                <a:lnTo>
                  <a:pt x="33700" y="120000"/>
                </a:lnTo>
                <a:lnTo>
                  <a:pt x="36154" y="119694"/>
                </a:lnTo>
                <a:lnTo>
                  <a:pt x="26788" y="109149"/>
                </a:lnTo>
                <a:lnTo>
                  <a:pt x="48959" y="92606"/>
                </a:lnTo>
                <a:lnTo>
                  <a:pt x="47660" y="885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8010657" y="6241085"/>
            <a:ext cx="7409" cy="4746"/>
          </a:xfrm>
          <a:custGeom>
            <a:pathLst>
              <a:path extrusionOk="0" h="120000" w="120000">
                <a:moveTo>
                  <a:pt x="120000" y="69051"/>
                </a:moveTo>
                <a:lnTo>
                  <a:pt x="80955" y="0"/>
                </a:lnTo>
                <a:lnTo>
                  <a:pt x="0" y="120000"/>
                </a:lnTo>
                <a:lnTo>
                  <a:pt x="120000" y="690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753167" y="6212712"/>
            <a:ext cx="50914" cy="32704"/>
          </a:xfrm>
          <a:custGeom>
            <a:pathLst>
              <a:path extrusionOk="0" h="120000" w="120000">
                <a:moveTo>
                  <a:pt x="68450" y="0"/>
                </a:moveTo>
                <a:lnTo>
                  <a:pt x="65634" y="22041"/>
                </a:lnTo>
                <a:lnTo>
                  <a:pt x="77328" y="32040"/>
                </a:lnTo>
                <a:lnTo>
                  <a:pt x="74993" y="39635"/>
                </a:lnTo>
                <a:lnTo>
                  <a:pt x="48678" y="40611"/>
                </a:lnTo>
                <a:lnTo>
                  <a:pt x="56241" y="32777"/>
                </a:lnTo>
                <a:lnTo>
                  <a:pt x="53020" y="25956"/>
                </a:lnTo>
                <a:lnTo>
                  <a:pt x="41657" y="22074"/>
                </a:lnTo>
                <a:lnTo>
                  <a:pt x="30363" y="19469"/>
                </a:lnTo>
                <a:lnTo>
                  <a:pt x="27342" y="16482"/>
                </a:lnTo>
                <a:lnTo>
                  <a:pt x="16554" y="36153"/>
                </a:lnTo>
                <a:lnTo>
                  <a:pt x="7598" y="34935"/>
                </a:lnTo>
                <a:lnTo>
                  <a:pt x="8154" y="27692"/>
                </a:lnTo>
                <a:lnTo>
                  <a:pt x="0" y="83013"/>
                </a:lnTo>
                <a:lnTo>
                  <a:pt x="3276" y="76104"/>
                </a:lnTo>
                <a:lnTo>
                  <a:pt x="10443" y="73029"/>
                </a:lnTo>
                <a:lnTo>
                  <a:pt x="34155" y="75146"/>
                </a:lnTo>
                <a:lnTo>
                  <a:pt x="27443" y="77865"/>
                </a:lnTo>
                <a:lnTo>
                  <a:pt x="25364" y="83186"/>
                </a:lnTo>
                <a:lnTo>
                  <a:pt x="34813" y="87989"/>
                </a:lnTo>
                <a:lnTo>
                  <a:pt x="49145" y="92572"/>
                </a:lnTo>
                <a:lnTo>
                  <a:pt x="61721" y="97232"/>
                </a:lnTo>
                <a:lnTo>
                  <a:pt x="65895" y="102259"/>
                </a:lnTo>
                <a:lnTo>
                  <a:pt x="55023" y="107953"/>
                </a:lnTo>
                <a:lnTo>
                  <a:pt x="67184" y="120000"/>
                </a:lnTo>
                <a:lnTo>
                  <a:pt x="69954" y="119860"/>
                </a:lnTo>
                <a:lnTo>
                  <a:pt x="67008" y="117189"/>
                </a:lnTo>
                <a:lnTo>
                  <a:pt x="84069" y="91361"/>
                </a:lnTo>
                <a:lnTo>
                  <a:pt x="76402" y="119530"/>
                </a:lnTo>
                <a:lnTo>
                  <a:pt x="80847" y="119302"/>
                </a:lnTo>
                <a:lnTo>
                  <a:pt x="87039" y="100281"/>
                </a:lnTo>
                <a:lnTo>
                  <a:pt x="99264" y="86983"/>
                </a:lnTo>
                <a:lnTo>
                  <a:pt x="113476" y="89291"/>
                </a:lnTo>
                <a:lnTo>
                  <a:pt x="120000" y="103814"/>
                </a:lnTo>
                <a:lnTo>
                  <a:pt x="115939" y="90399"/>
                </a:lnTo>
                <a:lnTo>
                  <a:pt x="118564" y="14493"/>
                </a:lnTo>
                <a:lnTo>
                  <a:pt x="86631" y="10497"/>
                </a:lnTo>
                <a:lnTo>
                  <a:pt x="79513" y="13858"/>
                </a:lnTo>
                <a:lnTo>
                  <a:pt x="67632" y="16449"/>
                </a:lnTo>
                <a:lnTo>
                  <a:pt x="68243" y="9375"/>
                </a:lnTo>
                <a:lnTo>
                  <a:pt x="684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570596" y="6239119"/>
            <a:ext cx="37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816199" y="6244253"/>
            <a:ext cx="5709" cy="4061"/>
          </a:xfrm>
          <a:custGeom>
            <a:pathLst>
              <a:path extrusionOk="0" h="120000" w="120000">
                <a:moveTo>
                  <a:pt x="120000" y="55125"/>
                </a:moveTo>
                <a:lnTo>
                  <a:pt x="0" y="0"/>
                </a:lnTo>
                <a:lnTo>
                  <a:pt x="64592" y="120000"/>
                </a:lnTo>
                <a:lnTo>
                  <a:pt x="120000" y="55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7837459" y="6210462"/>
            <a:ext cx="16454" cy="36600"/>
          </a:xfrm>
          <a:custGeom>
            <a:pathLst>
              <a:path extrusionOk="0" h="120000" w="120000">
                <a:moveTo>
                  <a:pt x="6002" y="104197"/>
                </a:moveTo>
                <a:lnTo>
                  <a:pt x="35028" y="104715"/>
                </a:lnTo>
                <a:lnTo>
                  <a:pt x="96450" y="110646"/>
                </a:lnTo>
                <a:lnTo>
                  <a:pt x="71800" y="92659"/>
                </a:lnTo>
                <a:lnTo>
                  <a:pt x="89040" y="90417"/>
                </a:lnTo>
                <a:lnTo>
                  <a:pt x="98252" y="102607"/>
                </a:lnTo>
                <a:lnTo>
                  <a:pt x="120000" y="9793"/>
                </a:lnTo>
                <a:lnTo>
                  <a:pt x="94977" y="3121"/>
                </a:lnTo>
                <a:lnTo>
                  <a:pt x="91659" y="9337"/>
                </a:lnTo>
                <a:lnTo>
                  <a:pt x="85037" y="21179"/>
                </a:lnTo>
                <a:lnTo>
                  <a:pt x="27742" y="23891"/>
                </a:lnTo>
                <a:lnTo>
                  <a:pt x="12084" y="0"/>
                </a:lnTo>
                <a:lnTo>
                  <a:pt x="0" y="120000"/>
                </a:lnTo>
                <a:lnTo>
                  <a:pt x="23308" y="115383"/>
                </a:lnTo>
                <a:lnTo>
                  <a:pt x="23819" y="114560"/>
                </a:lnTo>
                <a:lnTo>
                  <a:pt x="6002" y="10419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42682" y="6243389"/>
            <a:ext cx="5709" cy="4034"/>
          </a:xfrm>
          <a:custGeom>
            <a:pathLst>
              <a:path extrusionOk="0" h="120000" w="120000">
                <a:moveTo>
                  <a:pt x="120000" y="55478"/>
                </a:moveTo>
                <a:lnTo>
                  <a:pt x="0" y="0"/>
                </a:lnTo>
                <a:lnTo>
                  <a:pt x="63205" y="120000"/>
                </a:lnTo>
                <a:lnTo>
                  <a:pt x="120000" y="554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7685349" y="6225489"/>
            <a:ext cx="4680" cy="1752"/>
          </a:xfrm>
          <a:custGeom>
            <a:pathLst>
              <a:path extrusionOk="0" h="120000" w="120000">
                <a:moveTo>
                  <a:pt x="120000" y="65410"/>
                </a:moveTo>
                <a:lnTo>
                  <a:pt x="11920" y="0"/>
                </a:lnTo>
                <a:lnTo>
                  <a:pt x="0" y="120000"/>
                </a:lnTo>
                <a:lnTo>
                  <a:pt x="120000" y="654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769803" y="6209557"/>
            <a:ext cx="8568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3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595547" y="6211476"/>
            <a:ext cx="70264" cy="35658"/>
          </a:xfrm>
          <a:custGeom>
            <a:pathLst>
              <a:path extrusionOk="0" h="120000" w="120000">
                <a:moveTo>
                  <a:pt x="29511" y="2311"/>
                </a:moveTo>
                <a:lnTo>
                  <a:pt x="16823" y="11939"/>
                </a:lnTo>
                <a:lnTo>
                  <a:pt x="1569" y="669"/>
                </a:lnTo>
                <a:lnTo>
                  <a:pt x="0" y="106064"/>
                </a:lnTo>
                <a:lnTo>
                  <a:pt x="379" y="94087"/>
                </a:lnTo>
                <a:lnTo>
                  <a:pt x="6353" y="85456"/>
                </a:lnTo>
                <a:lnTo>
                  <a:pt x="10858" y="85452"/>
                </a:lnTo>
                <a:lnTo>
                  <a:pt x="12860" y="81263"/>
                </a:lnTo>
                <a:lnTo>
                  <a:pt x="13454" y="85449"/>
                </a:lnTo>
                <a:lnTo>
                  <a:pt x="25639" y="85439"/>
                </a:lnTo>
                <a:lnTo>
                  <a:pt x="26808" y="87283"/>
                </a:lnTo>
                <a:lnTo>
                  <a:pt x="33724" y="101666"/>
                </a:lnTo>
                <a:lnTo>
                  <a:pt x="33190" y="104382"/>
                </a:lnTo>
                <a:lnTo>
                  <a:pt x="38691" y="98543"/>
                </a:lnTo>
                <a:lnTo>
                  <a:pt x="45076" y="96144"/>
                </a:lnTo>
                <a:lnTo>
                  <a:pt x="47372" y="84618"/>
                </a:lnTo>
                <a:lnTo>
                  <a:pt x="49949" y="94313"/>
                </a:lnTo>
                <a:lnTo>
                  <a:pt x="56673" y="91789"/>
                </a:lnTo>
                <a:lnTo>
                  <a:pt x="64507" y="92321"/>
                </a:lnTo>
                <a:lnTo>
                  <a:pt x="53313" y="106963"/>
                </a:lnTo>
                <a:lnTo>
                  <a:pt x="55744" y="116109"/>
                </a:lnTo>
                <a:lnTo>
                  <a:pt x="50389" y="110789"/>
                </a:lnTo>
                <a:lnTo>
                  <a:pt x="46028" y="116496"/>
                </a:lnTo>
                <a:lnTo>
                  <a:pt x="56659" y="116702"/>
                </a:lnTo>
                <a:lnTo>
                  <a:pt x="65603" y="113286"/>
                </a:lnTo>
                <a:lnTo>
                  <a:pt x="68035" y="106088"/>
                </a:lnTo>
                <a:lnTo>
                  <a:pt x="67316" y="97170"/>
                </a:lnTo>
                <a:lnTo>
                  <a:pt x="66804" y="88602"/>
                </a:lnTo>
                <a:lnTo>
                  <a:pt x="69857" y="82444"/>
                </a:lnTo>
                <a:lnTo>
                  <a:pt x="79838" y="80761"/>
                </a:lnTo>
                <a:lnTo>
                  <a:pt x="100103" y="85614"/>
                </a:lnTo>
                <a:lnTo>
                  <a:pt x="99425" y="89265"/>
                </a:lnTo>
                <a:lnTo>
                  <a:pt x="96616" y="110412"/>
                </a:lnTo>
                <a:lnTo>
                  <a:pt x="98892" y="112488"/>
                </a:lnTo>
                <a:lnTo>
                  <a:pt x="103881" y="104509"/>
                </a:lnTo>
                <a:lnTo>
                  <a:pt x="109203" y="95494"/>
                </a:lnTo>
                <a:lnTo>
                  <a:pt x="112482" y="94454"/>
                </a:lnTo>
                <a:lnTo>
                  <a:pt x="111339" y="110405"/>
                </a:lnTo>
                <a:lnTo>
                  <a:pt x="120000" y="120000"/>
                </a:lnTo>
                <a:lnTo>
                  <a:pt x="115381" y="56057"/>
                </a:lnTo>
                <a:lnTo>
                  <a:pt x="113182" y="51568"/>
                </a:lnTo>
                <a:lnTo>
                  <a:pt x="119849" y="55048"/>
                </a:lnTo>
                <a:lnTo>
                  <a:pt x="113199" y="22318"/>
                </a:lnTo>
                <a:lnTo>
                  <a:pt x="115962" y="0"/>
                </a:lnTo>
                <a:lnTo>
                  <a:pt x="104441" y="12996"/>
                </a:lnTo>
                <a:lnTo>
                  <a:pt x="85627" y="2163"/>
                </a:lnTo>
                <a:lnTo>
                  <a:pt x="77155" y="1608"/>
                </a:lnTo>
                <a:lnTo>
                  <a:pt x="76236" y="10115"/>
                </a:lnTo>
                <a:lnTo>
                  <a:pt x="72047" y="21295"/>
                </a:lnTo>
                <a:lnTo>
                  <a:pt x="70339" y="20470"/>
                </a:lnTo>
                <a:lnTo>
                  <a:pt x="53708" y="5441"/>
                </a:lnTo>
                <a:lnTo>
                  <a:pt x="36197" y="11673"/>
                </a:lnTo>
                <a:lnTo>
                  <a:pt x="38154" y="6888"/>
                </a:lnTo>
                <a:lnTo>
                  <a:pt x="29511" y="23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586284" y="6242844"/>
            <a:ext cx="1876" cy="2088"/>
          </a:xfrm>
          <a:custGeom>
            <a:pathLst>
              <a:path extrusionOk="0" h="120000" w="120000">
                <a:moveTo>
                  <a:pt x="120000" y="60517"/>
                </a:moveTo>
                <a:lnTo>
                  <a:pt x="68955" y="0"/>
                </a:lnTo>
                <a:lnTo>
                  <a:pt x="0" y="120000"/>
                </a:lnTo>
                <a:lnTo>
                  <a:pt x="120000" y="60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649447" y="6207051"/>
            <a:ext cx="5257" cy="605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99" y="0"/>
                </a:lnTo>
                <a:lnTo>
                  <a:pt x="0" y="650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792892" y="6211255"/>
            <a:ext cx="1751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643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800486" y="6214985"/>
            <a:ext cx="503" cy="21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1428" y="0"/>
                </a:lnTo>
                <a:lnTo>
                  <a:pt x="0" y="2477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7782849" y="6245289"/>
            <a:ext cx="2734" cy="1348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7916"/>
                </a:lnTo>
                <a:lnTo>
                  <a:pt x="94903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7721207" y="6211817"/>
            <a:ext cx="4297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373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7703864" y="6209717"/>
            <a:ext cx="1951" cy="220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293"/>
                </a:lnTo>
                <a:lnTo>
                  <a:pt x="6436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7647115" y="6238103"/>
            <a:ext cx="3652" cy="319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15334" y="0"/>
                </a:lnTo>
                <a:lnTo>
                  <a:pt x="0" y="77406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828167" y="6236432"/>
            <a:ext cx="1162" cy="479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5249" y="34024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7569446" y="6244937"/>
            <a:ext cx="6665" cy="4282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78175" y="0"/>
                </a:lnTo>
                <a:lnTo>
                  <a:pt x="0" y="17202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567340" y="6239121"/>
            <a:ext cx="3254" cy="592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2897"/>
                </a:lnTo>
                <a:lnTo>
                  <a:pt x="4376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757486" y="6237021"/>
            <a:ext cx="3457" cy="954"/>
          </a:xfrm>
          <a:custGeom>
            <a:pathLst>
              <a:path extrusionOk="0" h="120000" w="120000">
                <a:moveTo>
                  <a:pt x="120000" y="101403"/>
                </a:moveTo>
                <a:lnTo>
                  <a:pt x="90156" y="0"/>
                </a:lnTo>
                <a:lnTo>
                  <a:pt x="0" y="120000"/>
                </a:lnTo>
                <a:lnTo>
                  <a:pt x="120000" y="1014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7547914" y="6240780"/>
            <a:ext cx="5389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812" y="0"/>
                </a:lnTo>
                <a:lnTo>
                  <a:pt x="0" y="6151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390389" y="6243507"/>
            <a:ext cx="4738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602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350553" y="6233694"/>
            <a:ext cx="19285" cy="13306"/>
          </a:xfrm>
          <a:custGeom>
            <a:pathLst>
              <a:path extrusionOk="0" h="120000" w="120000">
                <a:moveTo>
                  <a:pt x="24871" y="105489"/>
                </a:moveTo>
                <a:lnTo>
                  <a:pt x="70425" y="115680"/>
                </a:lnTo>
                <a:lnTo>
                  <a:pt x="120000" y="120000"/>
                </a:lnTo>
                <a:lnTo>
                  <a:pt x="113404" y="0"/>
                </a:lnTo>
                <a:lnTo>
                  <a:pt x="108245" y="74213"/>
                </a:lnTo>
                <a:lnTo>
                  <a:pt x="86218" y="17486"/>
                </a:lnTo>
                <a:lnTo>
                  <a:pt x="67700" y="48239"/>
                </a:lnTo>
                <a:lnTo>
                  <a:pt x="77749" y="48032"/>
                </a:lnTo>
                <a:lnTo>
                  <a:pt x="87425" y="64428"/>
                </a:lnTo>
                <a:lnTo>
                  <a:pt x="51665" y="98337"/>
                </a:lnTo>
                <a:lnTo>
                  <a:pt x="34279" y="68865"/>
                </a:lnTo>
                <a:lnTo>
                  <a:pt x="4411" y="79416"/>
                </a:lnTo>
                <a:lnTo>
                  <a:pt x="0" y="91258"/>
                </a:lnTo>
                <a:lnTo>
                  <a:pt x="24871" y="1054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7383139" y="6243337"/>
            <a:ext cx="3495" cy="2991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1012" y="0"/>
                </a:lnTo>
                <a:lnTo>
                  <a:pt x="0" y="18328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7405211" y="6215705"/>
            <a:ext cx="1193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9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7429147" y="6245537"/>
            <a:ext cx="938" cy="7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6971"/>
                </a:lnTo>
                <a:lnTo>
                  <a:pt x="79317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7358932" y="6211157"/>
            <a:ext cx="46608" cy="35843"/>
          </a:xfrm>
          <a:custGeom>
            <a:pathLst>
              <a:path extrusionOk="0" h="120000" w="120000">
                <a:moveTo>
                  <a:pt x="116220" y="5570"/>
                </a:moveTo>
                <a:lnTo>
                  <a:pt x="91436" y="0"/>
                </a:lnTo>
                <a:lnTo>
                  <a:pt x="61712" y="6966"/>
                </a:lnTo>
                <a:lnTo>
                  <a:pt x="39353" y="1620"/>
                </a:lnTo>
                <a:lnTo>
                  <a:pt x="27713" y="5758"/>
                </a:lnTo>
                <a:lnTo>
                  <a:pt x="34160" y="33759"/>
                </a:lnTo>
                <a:lnTo>
                  <a:pt x="0" y="17947"/>
                </a:lnTo>
                <a:lnTo>
                  <a:pt x="5141" y="90026"/>
                </a:lnTo>
                <a:lnTo>
                  <a:pt x="6436" y="93361"/>
                </a:lnTo>
                <a:lnTo>
                  <a:pt x="14098" y="81945"/>
                </a:lnTo>
                <a:lnTo>
                  <a:pt x="25347" y="75453"/>
                </a:lnTo>
                <a:lnTo>
                  <a:pt x="28076" y="120000"/>
                </a:lnTo>
                <a:lnTo>
                  <a:pt x="43352" y="118754"/>
                </a:lnTo>
                <a:lnTo>
                  <a:pt x="46498" y="113987"/>
                </a:lnTo>
                <a:lnTo>
                  <a:pt x="30617" y="105025"/>
                </a:lnTo>
                <a:lnTo>
                  <a:pt x="32288" y="97529"/>
                </a:lnTo>
                <a:lnTo>
                  <a:pt x="49925" y="87820"/>
                </a:lnTo>
                <a:lnTo>
                  <a:pt x="69281" y="103408"/>
                </a:lnTo>
                <a:lnTo>
                  <a:pt x="69897" y="107730"/>
                </a:lnTo>
                <a:lnTo>
                  <a:pt x="83069" y="105068"/>
                </a:lnTo>
                <a:lnTo>
                  <a:pt x="101336" y="100194"/>
                </a:lnTo>
                <a:lnTo>
                  <a:pt x="107209" y="73247"/>
                </a:lnTo>
                <a:lnTo>
                  <a:pt x="98208" y="89953"/>
                </a:lnTo>
                <a:lnTo>
                  <a:pt x="97742" y="85845"/>
                </a:lnTo>
                <a:lnTo>
                  <a:pt x="102425" y="72005"/>
                </a:lnTo>
                <a:lnTo>
                  <a:pt x="107252" y="62962"/>
                </a:lnTo>
                <a:lnTo>
                  <a:pt x="119999" y="16394"/>
                </a:lnTo>
                <a:lnTo>
                  <a:pt x="92600" y="30763"/>
                </a:lnTo>
                <a:lnTo>
                  <a:pt x="98604" y="17857"/>
                </a:lnTo>
                <a:lnTo>
                  <a:pt x="101676" y="11275"/>
                </a:lnTo>
                <a:lnTo>
                  <a:pt x="112219" y="10046"/>
                </a:lnTo>
                <a:lnTo>
                  <a:pt x="116220" y="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433382" y="6237771"/>
            <a:ext cx="226" cy="34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1378"/>
                </a:lnTo>
                <a:lnTo>
                  <a:pt x="38061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417179" y="6211535"/>
            <a:ext cx="39710" cy="34186"/>
          </a:xfrm>
          <a:custGeom>
            <a:pathLst>
              <a:path extrusionOk="0" h="120000" w="120000">
                <a:moveTo>
                  <a:pt x="47661" y="88537"/>
                </a:moveTo>
                <a:lnTo>
                  <a:pt x="58933" y="84908"/>
                </a:lnTo>
                <a:lnTo>
                  <a:pt x="69047" y="92027"/>
                </a:lnTo>
                <a:lnTo>
                  <a:pt x="61081" y="110255"/>
                </a:lnTo>
                <a:lnTo>
                  <a:pt x="52143" y="102571"/>
                </a:lnTo>
                <a:lnTo>
                  <a:pt x="49175" y="93290"/>
                </a:lnTo>
                <a:lnTo>
                  <a:pt x="39000" y="119347"/>
                </a:lnTo>
                <a:lnTo>
                  <a:pt x="71314" y="115355"/>
                </a:lnTo>
                <a:lnTo>
                  <a:pt x="85903" y="102898"/>
                </a:lnTo>
                <a:lnTo>
                  <a:pt x="86070" y="99300"/>
                </a:lnTo>
                <a:lnTo>
                  <a:pt x="99653" y="95077"/>
                </a:lnTo>
                <a:lnTo>
                  <a:pt x="120000" y="102308"/>
                </a:lnTo>
                <a:lnTo>
                  <a:pt x="110641" y="48458"/>
                </a:lnTo>
                <a:lnTo>
                  <a:pt x="83096" y="32764"/>
                </a:lnTo>
                <a:lnTo>
                  <a:pt x="79367" y="26400"/>
                </a:lnTo>
                <a:lnTo>
                  <a:pt x="114013" y="7673"/>
                </a:lnTo>
                <a:lnTo>
                  <a:pt x="71353" y="8280"/>
                </a:lnTo>
                <a:lnTo>
                  <a:pt x="62765" y="16964"/>
                </a:lnTo>
                <a:lnTo>
                  <a:pt x="62946" y="14683"/>
                </a:lnTo>
                <a:lnTo>
                  <a:pt x="58945" y="5247"/>
                </a:lnTo>
                <a:lnTo>
                  <a:pt x="29765" y="0"/>
                </a:lnTo>
                <a:lnTo>
                  <a:pt x="29575" y="2134"/>
                </a:lnTo>
                <a:lnTo>
                  <a:pt x="0" y="2776"/>
                </a:lnTo>
                <a:lnTo>
                  <a:pt x="8165" y="12468"/>
                </a:lnTo>
                <a:lnTo>
                  <a:pt x="17638" y="36794"/>
                </a:lnTo>
                <a:lnTo>
                  <a:pt x="22887" y="85894"/>
                </a:lnTo>
                <a:lnTo>
                  <a:pt x="14979" y="103554"/>
                </a:lnTo>
                <a:lnTo>
                  <a:pt x="25589" y="108219"/>
                </a:lnTo>
                <a:lnTo>
                  <a:pt x="13251" y="107412"/>
                </a:lnTo>
                <a:lnTo>
                  <a:pt x="12456" y="110711"/>
                </a:lnTo>
                <a:lnTo>
                  <a:pt x="33718" y="120000"/>
                </a:lnTo>
                <a:lnTo>
                  <a:pt x="36163" y="119698"/>
                </a:lnTo>
                <a:lnTo>
                  <a:pt x="26786" y="109149"/>
                </a:lnTo>
                <a:lnTo>
                  <a:pt x="48957" y="92602"/>
                </a:lnTo>
                <a:lnTo>
                  <a:pt x="47661" y="88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7452242" y="6241082"/>
            <a:ext cx="7412" cy="4747"/>
          </a:xfrm>
          <a:custGeom>
            <a:pathLst>
              <a:path extrusionOk="0" h="120000" w="120000">
                <a:moveTo>
                  <a:pt x="120000" y="69073"/>
                </a:moveTo>
                <a:lnTo>
                  <a:pt x="80966" y="0"/>
                </a:lnTo>
                <a:lnTo>
                  <a:pt x="0" y="120000"/>
                </a:lnTo>
                <a:lnTo>
                  <a:pt x="120000" y="6907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270059" y="6235689"/>
            <a:ext cx="8365" cy="112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3224" y="0"/>
                </a:lnTo>
                <a:lnTo>
                  <a:pt x="0" y="1180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7194518" y="6228237"/>
            <a:ext cx="2925" cy="22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5174" y="1526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7095820" y="6239751"/>
            <a:ext cx="3662" cy="8672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60065" y="0"/>
                </a:lnTo>
                <a:lnTo>
                  <a:pt x="0" y="73242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7183270" y="6213266"/>
            <a:ext cx="1404" cy="585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49556"/>
                </a:lnTo>
                <a:lnTo>
                  <a:pt x="48632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012092" y="6242212"/>
            <a:ext cx="4268" cy="176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5913" y="0"/>
                </a:lnTo>
                <a:lnTo>
                  <a:pt x="0" y="7078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117693" y="6205607"/>
            <a:ext cx="6497" cy="5222"/>
          </a:xfrm>
          <a:custGeom>
            <a:pathLst>
              <a:path extrusionOk="0" h="120000" w="120000">
                <a:moveTo>
                  <a:pt x="120000" y="76016"/>
                </a:moveTo>
                <a:lnTo>
                  <a:pt x="95970" y="0"/>
                </a:lnTo>
                <a:lnTo>
                  <a:pt x="0" y="120000"/>
                </a:lnTo>
                <a:lnTo>
                  <a:pt x="120000" y="760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197125" y="6244466"/>
            <a:ext cx="3418" cy="71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33132" y="5780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001421" y="6243464"/>
            <a:ext cx="3880" cy="870"/>
          </a:xfrm>
          <a:custGeom>
            <a:pathLst>
              <a:path extrusionOk="0" h="120000" w="120000">
                <a:moveTo>
                  <a:pt x="120000" y="17910"/>
                </a:moveTo>
                <a:lnTo>
                  <a:pt x="0" y="0"/>
                </a:lnTo>
                <a:lnTo>
                  <a:pt x="44814" y="119999"/>
                </a:lnTo>
                <a:lnTo>
                  <a:pt x="120000" y="179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085252" y="6241476"/>
            <a:ext cx="3870" cy="868"/>
          </a:xfrm>
          <a:custGeom>
            <a:pathLst>
              <a:path extrusionOk="0" h="120000" w="120000">
                <a:moveTo>
                  <a:pt x="120000" y="17142"/>
                </a:moveTo>
                <a:lnTo>
                  <a:pt x="0" y="0"/>
                </a:lnTo>
                <a:lnTo>
                  <a:pt x="44744" y="120000"/>
                </a:lnTo>
                <a:lnTo>
                  <a:pt x="120000" y="171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114036" y="6246767"/>
            <a:ext cx="3268" cy="662"/>
          </a:xfrm>
          <a:custGeom>
            <a:pathLst>
              <a:path extrusionOk="0" h="120000" w="120000">
                <a:moveTo>
                  <a:pt x="0" y="115649"/>
                </a:moveTo>
                <a:lnTo>
                  <a:pt x="96029" y="120000"/>
                </a:lnTo>
                <a:lnTo>
                  <a:pt x="120000" y="0"/>
                </a:lnTo>
                <a:lnTo>
                  <a:pt x="0" y="11564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118817" y="6245517"/>
            <a:ext cx="4336" cy="127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308" y="81035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023342" y="6238305"/>
            <a:ext cx="7019" cy="41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572" y="6740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163902" y="6244153"/>
            <a:ext cx="4860" cy="2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0707"/>
                </a:lnTo>
                <a:lnTo>
                  <a:pt x="8699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129443" y="6236782"/>
            <a:ext cx="4083" cy="14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1242"/>
                </a:lnTo>
                <a:lnTo>
                  <a:pt x="90168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695879" y="6242335"/>
            <a:ext cx="1824" cy="140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30" y="0"/>
                </a:lnTo>
                <a:lnTo>
                  <a:pt x="0" y="212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674867" y="6209753"/>
            <a:ext cx="46862" cy="36529"/>
          </a:xfrm>
          <a:custGeom>
            <a:pathLst>
              <a:path extrusionOk="0" h="120000" w="120000">
                <a:moveTo>
                  <a:pt x="79621" y="0"/>
                </a:moveTo>
                <a:lnTo>
                  <a:pt x="70894" y="3790"/>
                </a:lnTo>
                <a:lnTo>
                  <a:pt x="60265" y="22285"/>
                </a:lnTo>
                <a:lnTo>
                  <a:pt x="48519" y="1379"/>
                </a:lnTo>
                <a:lnTo>
                  <a:pt x="37124" y="16536"/>
                </a:lnTo>
                <a:lnTo>
                  <a:pt x="31127" y="3948"/>
                </a:lnTo>
                <a:lnTo>
                  <a:pt x="11745" y="11053"/>
                </a:lnTo>
                <a:lnTo>
                  <a:pt x="3016" y="7837"/>
                </a:lnTo>
                <a:lnTo>
                  <a:pt x="0" y="21447"/>
                </a:lnTo>
                <a:lnTo>
                  <a:pt x="8739" y="15475"/>
                </a:lnTo>
                <a:lnTo>
                  <a:pt x="1935" y="32481"/>
                </a:lnTo>
                <a:lnTo>
                  <a:pt x="1546" y="94311"/>
                </a:lnTo>
                <a:lnTo>
                  <a:pt x="13202" y="88589"/>
                </a:lnTo>
                <a:lnTo>
                  <a:pt x="24044" y="91831"/>
                </a:lnTo>
                <a:lnTo>
                  <a:pt x="29539" y="18606"/>
                </a:lnTo>
                <a:lnTo>
                  <a:pt x="33623" y="14749"/>
                </a:lnTo>
                <a:lnTo>
                  <a:pt x="33677" y="25126"/>
                </a:lnTo>
                <a:lnTo>
                  <a:pt x="32195" y="118610"/>
                </a:lnTo>
                <a:lnTo>
                  <a:pt x="34704" y="98447"/>
                </a:lnTo>
                <a:lnTo>
                  <a:pt x="43561" y="111238"/>
                </a:lnTo>
                <a:lnTo>
                  <a:pt x="43692" y="109737"/>
                </a:lnTo>
                <a:lnTo>
                  <a:pt x="53807" y="107848"/>
                </a:lnTo>
                <a:lnTo>
                  <a:pt x="43641" y="99564"/>
                </a:lnTo>
                <a:lnTo>
                  <a:pt x="57389" y="93059"/>
                </a:lnTo>
                <a:lnTo>
                  <a:pt x="58211" y="107027"/>
                </a:lnTo>
                <a:lnTo>
                  <a:pt x="59888" y="106715"/>
                </a:lnTo>
                <a:lnTo>
                  <a:pt x="60667" y="91502"/>
                </a:lnTo>
                <a:lnTo>
                  <a:pt x="81940" y="87807"/>
                </a:lnTo>
                <a:lnTo>
                  <a:pt x="91172" y="106370"/>
                </a:lnTo>
                <a:lnTo>
                  <a:pt x="88242" y="110105"/>
                </a:lnTo>
                <a:lnTo>
                  <a:pt x="88596" y="110115"/>
                </a:lnTo>
                <a:lnTo>
                  <a:pt x="105166" y="120000"/>
                </a:lnTo>
                <a:lnTo>
                  <a:pt x="105209" y="104823"/>
                </a:lnTo>
                <a:lnTo>
                  <a:pt x="102789" y="103417"/>
                </a:lnTo>
                <a:lnTo>
                  <a:pt x="96011" y="93365"/>
                </a:lnTo>
                <a:lnTo>
                  <a:pt x="102659" y="89574"/>
                </a:lnTo>
                <a:lnTo>
                  <a:pt x="120000" y="109839"/>
                </a:lnTo>
                <a:lnTo>
                  <a:pt x="109606" y="76191"/>
                </a:lnTo>
                <a:lnTo>
                  <a:pt x="104065" y="70327"/>
                </a:lnTo>
                <a:lnTo>
                  <a:pt x="112597" y="21358"/>
                </a:lnTo>
                <a:lnTo>
                  <a:pt x="117541" y="19013"/>
                </a:lnTo>
                <a:lnTo>
                  <a:pt x="116878" y="10094"/>
                </a:lnTo>
                <a:lnTo>
                  <a:pt x="101645" y="14210"/>
                </a:lnTo>
                <a:lnTo>
                  <a:pt x="95947" y="6855"/>
                </a:lnTo>
                <a:lnTo>
                  <a:pt x="82739" y="16704"/>
                </a:lnTo>
                <a:lnTo>
                  <a:pt x="79362" y="17223"/>
                </a:lnTo>
                <a:lnTo>
                  <a:pt x="796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8723359" y="6232423"/>
            <a:ext cx="281" cy="19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769"/>
                </a:lnTo>
                <a:lnTo>
                  <a:pt x="10889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8726652" y="6212921"/>
            <a:ext cx="1569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434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8687657" y="6244626"/>
            <a:ext cx="4384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2973"/>
                </a:lnTo>
                <a:lnTo>
                  <a:pt x="91265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698554" y="6241848"/>
            <a:ext cx="3971" cy="9413"/>
          </a:xfrm>
          <a:custGeom>
            <a:pathLst>
              <a:path extrusionOk="0" h="120000" w="120000">
                <a:moveTo>
                  <a:pt x="120000" y="35720"/>
                </a:moveTo>
                <a:lnTo>
                  <a:pt x="25770" y="0"/>
                </a:lnTo>
                <a:lnTo>
                  <a:pt x="0" y="120000"/>
                </a:lnTo>
                <a:lnTo>
                  <a:pt x="120000" y="357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626221" y="6210646"/>
            <a:ext cx="49823" cy="38303"/>
          </a:xfrm>
          <a:custGeom>
            <a:pathLst>
              <a:path extrusionOk="0" h="120000" w="120000">
                <a:moveTo>
                  <a:pt x="117162" y="17653"/>
                </a:moveTo>
                <a:lnTo>
                  <a:pt x="120000" y="4674"/>
                </a:lnTo>
                <a:lnTo>
                  <a:pt x="114754" y="0"/>
                </a:lnTo>
                <a:lnTo>
                  <a:pt x="94807" y="6071"/>
                </a:lnTo>
                <a:lnTo>
                  <a:pt x="106259" y="21153"/>
                </a:lnTo>
                <a:lnTo>
                  <a:pt x="96408" y="26510"/>
                </a:lnTo>
                <a:lnTo>
                  <a:pt x="92743" y="61668"/>
                </a:lnTo>
                <a:lnTo>
                  <a:pt x="86760" y="74964"/>
                </a:lnTo>
                <a:lnTo>
                  <a:pt x="86413" y="61026"/>
                </a:lnTo>
                <a:lnTo>
                  <a:pt x="87100" y="50430"/>
                </a:lnTo>
                <a:lnTo>
                  <a:pt x="88995" y="50264"/>
                </a:lnTo>
                <a:lnTo>
                  <a:pt x="87100" y="50430"/>
                </a:lnTo>
                <a:lnTo>
                  <a:pt x="86413" y="61026"/>
                </a:lnTo>
                <a:lnTo>
                  <a:pt x="86760" y="74964"/>
                </a:lnTo>
                <a:lnTo>
                  <a:pt x="92743" y="61668"/>
                </a:lnTo>
                <a:lnTo>
                  <a:pt x="96408" y="26510"/>
                </a:lnTo>
                <a:lnTo>
                  <a:pt x="82242" y="55111"/>
                </a:lnTo>
                <a:lnTo>
                  <a:pt x="83954" y="84453"/>
                </a:lnTo>
                <a:lnTo>
                  <a:pt x="78328" y="4693"/>
                </a:lnTo>
                <a:lnTo>
                  <a:pt x="54662" y="16237"/>
                </a:lnTo>
                <a:lnTo>
                  <a:pt x="37779" y="19461"/>
                </a:lnTo>
                <a:lnTo>
                  <a:pt x="46962" y="8609"/>
                </a:lnTo>
                <a:lnTo>
                  <a:pt x="39947" y="2302"/>
                </a:lnTo>
                <a:lnTo>
                  <a:pt x="22013" y="3737"/>
                </a:lnTo>
                <a:lnTo>
                  <a:pt x="5724" y="10814"/>
                </a:lnTo>
                <a:lnTo>
                  <a:pt x="3644" y="21435"/>
                </a:lnTo>
                <a:lnTo>
                  <a:pt x="0" y="94115"/>
                </a:lnTo>
                <a:lnTo>
                  <a:pt x="9942" y="92915"/>
                </a:lnTo>
                <a:lnTo>
                  <a:pt x="10190" y="91831"/>
                </a:lnTo>
                <a:lnTo>
                  <a:pt x="12427" y="84002"/>
                </a:lnTo>
                <a:lnTo>
                  <a:pt x="30146" y="81433"/>
                </a:lnTo>
                <a:lnTo>
                  <a:pt x="50250" y="81941"/>
                </a:lnTo>
                <a:lnTo>
                  <a:pt x="61991" y="85412"/>
                </a:lnTo>
                <a:lnTo>
                  <a:pt x="54629" y="91747"/>
                </a:lnTo>
                <a:lnTo>
                  <a:pt x="44099" y="107559"/>
                </a:lnTo>
                <a:lnTo>
                  <a:pt x="50676" y="106092"/>
                </a:lnTo>
                <a:lnTo>
                  <a:pt x="62909" y="100826"/>
                </a:lnTo>
                <a:lnTo>
                  <a:pt x="70084" y="105704"/>
                </a:lnTo>
                <a:lnTo>
                  <a:pt x="89267" y="86054"/>
                </a:lnTo>
                <a:lnTo>
                  <a:pt x="97846" y="77267"/>
                </a:lnTo>
                <a:lnTo>
                  <a:pt x="104592" y="48278"/>
                </a:lnTo>
                <a:lnTo>
                  <a:pt x="102957" y="90187"/>
                </a:lnTo>
                <a:lnTo>
                  <a:pt x="104236" y="100804"/>
                </a:lnTo>
                <a:lnTo>
                  <a:pt x="99421" y="109818"/>
                </a:lnTo>
                <a:lnTo>
                  <a:pt x="111777" y="120000"/>
                </a:lnTo>
                <a:lnTo>
                  <a:pt x="106454" y="79209"/>
                </a:lnTo>
                <a:lnTo>
                  <a:pt x="105378" y="68523"/>
                </a:lnTo>
                <a:lnTo>
                  <a:pt x="113747" y="78767"/>
                </a:lnTo>
                <a:lnTo>
                  <a:pt x="118617" y="87148"/>
                </a:lnTo>
                <a:lnTo>
                  <a:pt x="118983" y="28177"/>
                </a:lnTo>
                <a:lnTo>
                  <a:pt x="117162" y="176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695536" y="6208458"/>
            <a:ext cx="6151" cy="3867"/>
          </a:xfrm>
          <a:custGeom>
            <a:pathLst>
              <a:path extrusionOk="0" h="120000" w="120000">
                <a:moveTo>
                  <a:pt x="120000" y="14119"/>
                </a:moveTo>
                <a:lnTo>
                  <a:pt x="0" y="0"/>
                </a:lnTo>
                <a:lnTo>
                  <a:pt x="110889" y="120000"/>
                </a:lnTo>
                <a:lnTo>
                  <a:pt x="120000" y="141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7019375" y="6244737"/>
            <a:ext cx="882" cy="104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902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023847" y="6213057"/>
            <a:ext cx="3344" cy="20533"/>
          </a:xfrm>
          <a:custGeom>
            <a:pathLst>
              <a:path extrusionOk="0" h="120000" w="120000">
                <a:moveTo>
                  <a:pt x="4449" y="0"/>
                </a:moveTo>
                <a:lnTo>
                  <a:pt x="0" y="120000"/>
                </a:lnTo>
                <a:lnTo>
                  <a:pt x="119999" y="112601"/>
                </a:lnTo>
                <a:lnTo>
                  <a:pt x="444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017232" y="6239832"/>
            <a:ext cx="3167" cy="490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56782"/>
                </a:lnTo>
                <a:lnTo>
                  <a:pt x="8173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988454" y="6240323"/>
            <a:ext cx="3427" cy="2142"/>
          </a:xfrm>
          <a:custGeom>
            <a:pathLst>
              <a:path extrusionOk="0" h="120000" w="120000">
                <a:moveTo>
                  <a:pt x="119999" y="63305"/>
                </a:moveTo>
                <a:lnTo>
                  <a:pt x="104172" y="0"/>
                </a:lnTo>
                <a:lnTo>
                  <a:pt x="0" y="120000"/>
                </a:lnTo>
                <a:lnTo>
                  <a:pt x="119999" y="633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954468" y="6209050"/>
            <a:ext cx="7025" cy="1858"/>
          </a:xfrm>
          <a:custGeom>
            <a:pathLst>
              <a:path extrusionOk="0" h="120000" w="120000">
                <a:moveTo>
                  <a:pt x="119999" y="41657"/>
                </a:moveTo>
                <a:lnTo>
                  <a:pt x="0" y="0"/>
                </a:lnTo>
                <a:lnTo>
                  <a:pt x="35564" y="120000"/>
                </a:lnTo>
                <a:lnTo>
                  <a:pt x="119999" y="416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951447" y="6243914"/>
            <a:ext cx="951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90"/>
                </a:lnTo>
                <a:lnTo>
                  <a:pt x="1777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934260" y="6211637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55" y="70796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979289" y="6209416"/>
            <a:ext cx="4409" cy="269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068" y="5697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960482" y="6209714"/>
            <a:ext cx="29612" cy="38084"/>
          </a:xfrm>
          <a:custGeom>
            <a:pathLst>
              <a:path extrusionOk="0" h="120000" w="120000">
                <a:moveTo>
                  <a:pt x="98319" y="111612"/>
                </a:moveTo>
                <a:lnTo>
                  <a:pt x="99113" y="111167"/>
                </a:lnTo>
                <a:lnTo>
                  <a:pt x="98587" y="110824"/>
                </a:lnTo>
                <a:lnTo>
                  <a:pt x="99758" y="110808"/>
                </a:lnTo>
                <a:lnTo>
                  <a:pt x="113349" y="103196"/>
                </a:lnTo>
                <a:lnTo>
                  <a:pt x="100973" y="106038"/>
                </a:lnTo>
                <a:lnTo>
                  <a:pt x="119999" y="91052"/>
                </a:lnTo>
                <a:lnTo>
                  <a:pt x="111526" y="91342"/>
                </a:lnTo>
                <a:lnTo>
                  <a:pt x="118569" y="89517"/>
                </a:lnTo>
                <a:lnTo>
                  <a:pt x="102436" y="88604"/>
                </a:lnTo>
                <a:lnTo>
                  <a:pt x="107263" y="91490"/>
                </a:lnTo>
                <a:lnTo>
                  <a:pt x="108385" y="92158"/>
                </a:lnTo>
                <a:lnTo>
                  <a:pt x="101901" y="104201"/>
                </a:lnTo>
                <a:lnTo>
                  <a:pt x="77465" y="108351"/>
                </a:lnTo>
                <a:lnTo>
                  <a:pt x="63772" y="114813"/>
                </a:lnTo>
                <a:lnTo>
                  <a:pt x="44876" y="101664"/>
                </a:lnTo>
                <a:lnTo>
                  <a:pt x="52182" y="92180"/>
                </a:lnTo>
                <a:lnTo>
                  <a:pt x="45699" y="70101"/>
                </a:lnTo>
                <a:lnTo>
                  <a:pt x="37030" y="64174"/>
                </a:lnTo>
                <a:lnTo>
                  <a:pt x="65916" y="66138"/>
                </a:lnTo>
                <a:lnTo>
                  <a:pt x="58216" y="12276"/>
                </a:lnTo>
                <a:lnTo>
                  <a:pt x="22004" y="28295"/>
                </a:lnTo>
                <a:lnTo>
                  <a:pt x="28731" y="20481"/>
                </a:lnTo>
                <a:lnTo>
                  <a:pt x="21412" y="0"/>
                </a:lnTo>
                <a:lnTo>
                  <a:pt x="0" y="52916"/>
                </a:lnTo>
                <a:lnTo>
                  <a:pt x="15192" y="51593"/>
                </a:lnTo>
                <a:lnTo>
                  <a:pt x="16590" y="59855"/>
                </a:lnTo>
                <a:lnTo>
                  <a:pt x="4465" y="58698"/>
                </a:lnTo>
                <a:lnTo>
                  <a:pt x="2240" y="55806"/>
                </a:lnTo>
                <a:lnTo>
                  <a:pt x="7987" y="76463"/>
                </a:lnTo>
                <a:lnTo>
                  <a:pt x="28695" y="75058"/>
                </a:lnTo>
                <a:lnTo>
                  <a:pt x="41662" y="72414"/>
                </a:lnTo>
                <a:lnTo>
                  <a:pt x="31556" y="81253"/>
                </a:lnTo>
                <a:lnTo>
                  <a:pt x="27418" y="88604"/>
                </a:lnTo>
                <a:lnTo>
                  <a:pt x="26826" y="93506"/>
                </a:lnTo>
                <a:lnTo>
                  <a:pt x="24825" y="95602"/>
                </a:lnTo>
                <a:lnTo>
                  <a:pt x="27459" y="95826"/>
                </a:lnTo>
                <a:lnTo>
                  <a:pt x="23771" y="96708"/>
                </a:lnTo>
                <a:lnTo>
                  <a:pt x="10082" y="111051"/>
                </a:lnTo>
                <a:lnTo>
                  <a:pt x="31884" y="120000"/>
                </a:lnTo>
                <a:lnTo>
                  <a:pt x="42007" y="119111"/>
                </a:lnTo>
                <a:lnTo>
                  <a:pt x="98319" y="1116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928078" y="6217648"/>
            <a:ext cx="9123" cy="15021"/>
          </a:xfrm>
          <a:custGeom>
            <a:pathLst>
              <a:path extrusionOk="0" h="120000" w="120000">
                <a:moveTo>
                  <a:pt x="92140" y="0"/>
                </a:moveTo>
                <a:lnTo>
                  <a:pt x="89891" y="343"/>
                </a:lnTo>
                <a:lnTo>
                  <a:pt x="88997" y="2492"/>
                </a:lnTo>
                <a:lnTo>
                  <a:pt x="20177" y="24581"/>
                </a:lnTo>
                <a:lnTo>
                  <a:pt x="29924" y="60730"/>
                </a:lnTo>
                <a:lnTo>
                  <a:pt x="0" y="98645"/>
                </a:lnTo>
                <a:lnTo>
                  <a:pt x="32397" y="98845"/>
                </a:lnTo>
                <a:lnTo>
                  <a:pt x="120000" y="120000"/>
                </a:lnTo>
                <a:lnTo>
                  <a:pt x="921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924618" y="6236655"/>
            <a:ext cx="4089" cy="2622"/>
          </a:xfrm>
          <a:custGeom>
            <a:pathLst>
              <a:path extrusionOk="0" h="120000" w="120000">
                <a:moveTo>
                  <a:pt x="110022" y="0"/>
                </a:moveTo>
                <a:lnTo>
                  <a:pt x="0" y="19221"/>
                </a:lnTo>
                <a:lnTo>
                  <a:pt x="16082" y="61189"/>
                </a:lnTo>
                <a:lnTo>
                  <a:pt x="32340" y="103203"/>
                </a:lnTo>
                <a:lnTo>
                  <a:pt x="120000" y="120000"/>
                </a:lnTo>
                <a:lnTo>
                  <a:pt x="11002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942028" y="6208757"/>
            <a:ext cx="26243" cy="37831"/>
          </a:xfrm>
          <a:custGeom>
            <a:pathLst>
              <a:path extrusionOk="0" h="120000" w="120000">
                <a:moveTo>
                  <a:pt x="84388" y="56301"/>
                </a:moveTo>
                <a:lnTo>
                  <a:pt x="108550" y="3032"/>
                </a:lnTo>
                <a:lnTo>
                  <a:pt x="78768" y="13223"/>
                </a:lnTo>
                <a:lnTo>
                  <a:pt x="69659" y="10213"/>
                </a:lnTo>
                <a:lnTo>
                  <a:pt x="30106" y="17026"/>
                </a:lnTo>
                <a:lnTo>
                  <a:pt x="24966" y="15799"/>
                </a:lnTo>
                <a:lnTo>
                  <a:pt x="16676" y="19129"/>
                </a:lnTo>
                <a:lnTo>
                  <a:pt x="16973" y="13893"/>
                </a:lnTo>
                <a:lnTo>
                  <a:pt x="7197" y="11558"/>
                </a:lnTo>
                <a:lnTo>
                  <a:pt x="15094" y="0"/>
                </a:lnTo>
                <a:lnTo>
                  <a:pt x="0" y="2077"/>
                </a:lnTo>
                <a:lnTo>
                  <a:pt x="21207" y="90231"/>
                </a:lnTo>
                <a:lnTo>
                  <a:pt x="15816" y="111039"/>
                </a:lnTo>
                <a:lnTo>
                  <a:pt x="27294" y="119999"/>
                </a:lnTo>
                <a:lnTo>
                  <a:pt x="27568" y="111772"/>
                </a:lnTo>
                <a:lnTo>
                  <a:pt x="43074" y="111569"/>
                </a:lnTo>
                <a:lnTo>
                  <a:pt x="38049" y="99883"/>
                </a:lnTo>
                <a:lnTo>
                  <a:pt x="38163" y="82840"/>
                </a:lnTo>
                <a:lnTo>
                  <a:pt x="115331" y="92226"/>
                </a:lnTo>
                <a:lnTo>
                  <a:pt x="119999" y="84826"/>
                </a:lnTo>
                <a:lnTo>
                  <a:pt x="93400" y="80005"/>
                </a:lnTo>
                <a:lnTo>
                  <a:pt x="86921" y="59210"/>
                </a:lnTo>
                <a:lnTo>
                  <a:pt x="84388" y="563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927960" y="6217023"/>
            <a:ext cx="6964" cy="1879"/>
          </a:xfrm>
          <a:custGeom>
            <a:pathLst>
              <a:path extrusionOk="0" h="120000" w="120000">
                <a:moveTo>
                  <a:pt x="120000" y="38872"/>
                </a:moveTo>
                <a:lnTo>
                  <a:pt x="0" y="0"/>
                </a:lnTo>
                <a:lnTo>
                  <a:pt x="36749" y="120000"/>
                </a:lnTo>
                <a:lnTo>
                  <a:pt x="119758" y="425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945739" y="6212176"/>
            <a:ext cx="4445" cy="1561"/>
          </a:xfrm>
          <a:custGeom>
            <a:pathLst>
              <a:path extrusionOk="0" h="120000" w="120000">
                <a:moveTo>
                  <a:pt x="971" y="3149"/>
                </a:moveTo>
                <a:lnTo>
                  <a:pt x="0" y="73828"/>
                </a:lnTo>
                <a:lnTo>
                  <a:pt x="47163" y="120000"/>
                </a:lnTo>
                <a:lnTo>
                  <a:pt x="120000" y="0"/>
                </a:lnTo>
                <a:lnTo>
                  <a:pt x="971" y="314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953985" y="6238671"/>
            <a:ext cx="12623" cy="5819"/>
          </a:xfrm>
          <a:custGeom>
            <a:pathLst>
              <a:path extrusionOk="0" h="120000" w="120000">
                <a:moveTo>
                  <a:pt x="120000" y="28536"/>
                </a:moveTo>
                <a:lnTo>
                  <a:pt x="0" y="0"/>
                </a:lnTo>
                <a:lnTo>
                  <a:pt x="3906" y="43649"/>
                </a:lnTo>
                <a:lnTo>
                  <a:pt x="40655" y="120000"/>
                </a:lnTo>
                <a:lnTo>
                  <a:pt x="57557" y="75711"/>
                </a:lnTo>
                <a:lnTo>
                  <a:pt x="117519" y="35773"/>
                </a:lnTo>
                <a:lnTo>
                  <a:pt x="120000" y="28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971760" y="6212214"/>
            <a:ext cx="20041" cy="30569"/>
          </a:xfrm>
          <a:custGeom>
            <a:pathLst>
              <a:path extrusionOk="0" h="120000" w="120000">
                <a:moveTo>
                  <a:pt x="101426" y="75925"/>
                </a:moveTo>
                <a:lnTo>
                  <a:pt x="63571" y="65161"/>
                </a:lnTo>
                <a:lnTo>
                  <a:pt x="71571" y="57856"/>
                </a:lnTo>
                <a:lnTo>
                  <a:pt x="111048" y="66268"/>
                </a:lnTo>
                <a:lnTo>
                  <a:pt x="109467" y="58060"/>
                </a:lnTo>
                <a:lnTo>
                  <a:pt x="79145" y="38783"/>
                </a:lnTo>
                <a:lnTo>
                  <a:pt x="109467" y="58060"/>
                </a:lnTo>
                <a:lnTo>
                  <a:pt x="91342" y="41530"/>
                </a:lnTo>
                <a:lnTo>
                  <a:pt x="109228" y="26257"/>
                </a:lnTo>
                <a:lnTo>
                  <a:pt x="120000" y="0"/>
                </a:lnTo>
                <a:lnTo>
                  <a:pt x="74882" y="8761"/>
                </a:lnTo>
                <a:lnTo>
                  <a:pt x="73086" y="7430"/>
                </a:lnTo>
                <a:lnTo>
                  <a:pt x="18496" y="5479"/>
                </a:lnTo>
                <a:lnTo>
                  <a:pt x="29866" y="72577"/>
                </a:lnTo>
                <a:lnTo>
                  <a:pt x="0" y="77515"/>
                </a:lnTo>
                <a:lnTo>
                  <a:pt x="9580" y="105024"/>
                </a:lnTo>
                <a:lnTo>
                  <a:pt x="83037" y="120000"/>
                </a:lnTo>
                <a:lnTo>
                  <a:pt x="92618" y="104993"/>
                </a:lnTo>
                <a:lnTo>
                  <a:pt x="90965" y="104160"/>
                </a:lnTo>
                <a:lnTo>
                  <a:pt x="62445" y="104981"/>
                </a:lnTo>
                <a:lnTo>
                  <a:pt x="100527" y="97028"/>
                </a:lnTo>
                <a:lnTo>
                  <a:pt x="76133" y="83894"/>
                </a:lnTo>
                <a:lnTo>
                  <a:pt x="95707" y="83799"/>
                </a:lnTo>
                <a:lnTo>
                  <a:pt x="101426" y="759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987015" y="6212214"/>
            <a:ext cx="14903" cy="29164"/>
          </a:xfrm>
          <a:custGeom>
            <a:pathLst>
              <a:path extrusionOk="0" h="120000" w="120000">
                <a:moveTo>
                  <a:pt x="35533" y="115646"/>
                </a:moveTo>
                <a:lnTo>
                  <a:pt x="48996" y="110692"/>
                </a:lnTo>
                <a:lnTo>
                  <a:pt x="119999" y="120000"/>
                </a:lnTo>
                <a:lnTo>
                  <a:pt x="60326" y="55303"/>
                </a:lnTo>
                <a:lnTo>
                  <a:pt x="26483" y="68951"/>
                </a:lnTo>
                <a:lnTo>
                  <a:pt x="60326" y="55303"/>
                </a:lnTo>
                <a:lnTo>
                  <a:pt x="54279" y="27415"/>
                </a:lnTo>
                <a:lnTo>
                  <a:pt x="75729" y="15589"/>
                </a:lnTo>
                <a:lnTo>
                  <a:pt x="77122" y="14820"/>
                </a:lnTo>
                <a:lnTo>
                  <a:pt x="38537" y="0"/>
                </a:lnTo>
                <a:lnTo>
                  <a:pt x="24051" y="27522"/>
                </a:lnTo>
                <a:lnTo>
                  <a:pt x="0" y="43531"/>
                </a:lnTo>
                <a:lnTo>
                  <a:pt x="24373" y="60857"/>
                </a:lnTo>
                <a:lnTo>
                  <a:pt x="26499" y="69461"/>
                </a:lnTo>
                <a:lnTo>
                  <a:pt x="50059" y="73374"/>
                </a:lnTo>
                <a:lnTo>
                  <a:pt x="41596" y="103258"/>
                </a:lnTo>
                <a:lnTo>
                  <a:pt x="56606" y="107890"/>
                </a:lnTo>
                <a:lnTo>
                  <a:pt x="45196" y="107467"/>
                </a:lnTo>
                <a:lnTo>
                  <a:pt x="45880" y="108133"/>
                </a:lnTo>
                <a:lnTo>
                  <a:pt x="29921" y="108491"/>
                </a:lnTo>
                <a:lnTo>
                  <a:pt x="35533" y="11564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7056093" y="6210882"/>
            <a:ext cx="40116" cy="35946"/>
          </a:xfrm>
          <a:custGeom>
            <a:pathLst>
              <a:path extrusionOk="0" h="120000" w="120000">
                <a:moveTo>
                  <a:pt x="4151" y="84720"/>
                </a:moveTo>
                <a:lnTo>
                  <a:pt x="0" y="109934"/>
                </a:lnTo>
                <a:lnTo>
                  <a:pt x="15898" y="118210"/>
                </a:lnTo>
                <a:lnTo>
                  <a:pt x="36562" y="105832"/>
                </a:lnTo>
                <a:lnTo>
                  <a:pt x="29994" y="92949"/>
                </a:lnTo>
                <a:lnTo>
                  <a:pt x="36093" y="88282"/>
                </a:lnTo>
                <a:lnTo>
                  <a:pt x="61193" y="91767"/>
                </a:lnTo>
                <a:lnTo>
                  <a:pt x="81283" y="102583"/>
                </a:lnTo>
                <a:lnTo>
                  <a:pt x="69536" y="109671"/>
                </a:lnTo>
                <a:lnTo>
                  <a:pt x="75112" y="120000"/>
                </a:lnTo>
                <a:lnTo>
                  <a:pt x="94639" y="78334"/>
                </a:lnTo>
                <a:lnTo>
                  <a:pt x="106260" y="73256"/>
                </a:lnTo>
                <a:lnTo>
                  <a:pt x="94501" y="77259"/>
                </a:lnTo>
                <a:lnTo>
                  <a:pt x="98908" y="68002"/>
                </a:lnTo>
                <a:lnTo>
                  <a:pt x="111690" y="67240"/>
                </a:lnTo>
                <a:lnTo>
                  <a:pt x="117508" y="11897"/>
                </a:lnTo>
                <a:lnTo>
                  <a:pt x="120000" y="0"/>
                </a:lnTo>
                <a:lnTo>
                  <a:pt x="107026" y="10452"/>
                </a:lnTo>
                <a:lnTo>
                  <a:pt x="76661" y="13914"/>
                </a:lnTo>
                <a:lnTo>
                  <a:pt x="48588" y="600"/>
                </a:lnTo>
                <a:lnTo>
                  <a:pt x="28241" y="14738"/>
                </a:lnTo>
                <a:lnTo>
                  <a:pt x="14343" y="33079"/>
                </a:lnTo>
                <a:lnTo>
                  <a:pt x="12802" y="29517"/>
                </a:lnTo>
                <a:lnTo>
                  <a:pt x="10723" y="55506"/>
                </a:lnTo>
                <a:lnTo>
                  <a:pt x="15040" y="61559"/>
                </a:lnTo>
                <a:lnTo>
                  <a:pt x="8994" y="89888"/>
                </a:lnTo>
                <a:lnTo>
                  <a:pt x="22240" y="89280"/>
                </a:lnTo>
                <a:lnTo>
                  <a:pt x="19922" y="97125"/>
                </a:lnTo>
                <a:lnTo>
                  <a:pt x="8142" y="102420"/>
                </a:lnTo>
                <a:lnTo>
                  <a:pt x="4151" y="847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7087732" y="6210267"/>
            <a:ext cx="22260" cy="32048"/>
          </a:xfrm>
          <a:custGeom>
            <a:pathLst>
              <a:path extrusionOk="0" h="120000" w="120000">
                <a:moveTo>
                  <a:pt x="73730" y="0"/>
                </a:moveTo>
                <a:lnTo>
                  <a:pt x="41212" y="15647"/>
                </a:lnTo>
                <a:lnTo>
                  <a:pt x="30727" y="77722"/>
                </a:lnTo>
                <a:lnTo>
                  <a:pt x="20943" y="84469"/>
                </a:lnTo>
                <a:lnTo>
                  <a:pt x="0" y="90164"/>
                </a:lnTo>
                <a:lnTo>
                  <a:pt x="17056" y="104692"/>
                </a:lnTo>
                <a:lnTo>
                  <a:pt x="28932" y="109332"/>
                </a:lnTo>
                <a:lnTo>
                  <a:pt x="83822" y="96050"/>
                </a:lnTo>
                <a:lnTo>
                  <a:pt x="99299" y="96945"/>
                </a:lnTo>
                <a:lnTo>
                  <a:pt x="116388" y="120000"/>
                </a:lnTo>
                <a:lnTo>
                  <a:pt x="119450" y="102921"/>
                </a:lnTo>
                <a:lnTo>
                  <a:pt x="120000" y="13977"/>
                </a:lnTo>
                <a:lnTo>
                  <a:pt x="92625" y="13056"/>
                </a:lnTo>
                <a:lnTo>
                  <a:pt x="737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993757" y="6208889"/>
            <a:ext cx="67363" cy="33873"/>
          </a:xfrm>
          <a:custGeom>
            <a:pathLst>
              <a:path extrusionOk="0" h="120000" w="120000">
                <a:moveTo>
                  <a:pt x="114470" y="75001"/>
                </a:moveTo>
                <a:lnTo>
                  <a:pt x="106666" y="76935"/>
                </a:lnTo>
                <a:lnTo>
                  <a:pt x="98290" y="77987"/>
                </a:lnTo>
                <a:lnTo>
                  <a:pt x="91043" y="77955"/>
                </a:lnTo>
                <a:lnTo>
                  <a:pt x="86747" y="73818"/>
                </a:lnTo>
                <a:lnTo>
                  <a:pt x="93103" y="69304"/>
                </a:lnTo>
                <a:lnTo>
                  <a:pt x="107396" y="62881"/>
                </a:lnTo>
                <a:lnTo>
                  <a:pt x="117431" y="65967"/>
                </a:lnTo>
                <a:lnTo>
                  <a:pt x="118667" y="38388"/>
                </a:lnTo>
                <a:lnTo>
                  <a:pt x="105927" y="13501"/>
                </a:lnTo>
                <a:lnTo>
                  <a:pt x="87552" y="15789"/>
                </a:lnTo>
                <a:lnTo>
                  <a:pt x="85095" y="107087"/>
                </a:lnTo>
                <a:lnTo>
                  <a:pt x="88428" y="96136"/>
                </a:lnTo>
                <a:lnTo>
                  <a:pt x="91291" y="94259"/>
                </a:lnTo>
                <a:lnTo>
                  <a:pt x="96473" y="94120"/>
                </a:lnTo>
                <a:lnTo>
                  <a:pt x="91091" y="102407"/>
                </a:lnTo>
                <a:lnTo>
                  <a:pt x="85095" y="107087"/>
                </a:lnTo>
                <a:lnTo>
                  <a:pt x="82610" y="37282"/>
                </a:lnTo>
                <a:lnTo>
                  <a:pt x="76791" y="38363"/>
                </a:lnTo>
                <a:lnTo>
                  <a:pt x="72647" y="23126"/>
                </a:lnTo>
                <a:lnTo>
                  <a:pt x="73383" y="16072"/>
                </a:lnTo>
                <a:lnTo>
                  <a:pt x="79089" y="25319"/>
                </a:lnTo>
                <a:lnTo>
                  <a:pt x="82610" y="37282"/>
                </a:lnTo>
                <a:lnTo>
                  <a:pt x="85095" y="107087"/>
                </a:lnTo>
                <a:lnTo>
                  <a:pt x="87552" y="15789"/>
                </a:lnTo>
                <a:lnTo>
                  <a:pt x="89723" y="12073"/>
                </a:lnTo>
                <a:lnTo>
                  <a:pt x="63543" y="0"/>
                </a:lnTo>
                <a:lnTo>
                  <a:pt x="66457" y="14857"/>
                </a:lnTo>
                <a:lnTo>
                  <a:pt x="62477" y="32528"/>
                </a:lnTo>
                <a:lnTo>
                  <a:pt x="58505" y="28082"/>
                </a:lnTo>
                <a:lnTo>
                  <a:pt x="53824" y="14765"/>
                </a:lnTo>
                <a:lnTo>
                  <a:pt x="59560" y="83025"/>
                </a:lnTo>
                <a:lnTo>
                  <a:pt x="61189" y="87035"/>
                </a:lnTo>
                <a:lnTo>
                  <a:pt x="53601" y="87506"/>
                </a:lnTo>
                <a:lnTo>
                  <a:pt x="53824" y="14765"/>
                </a:lnTo>
                <a:lnTo>
                  <a:pt x="47366" y="8442"/>
                </a:lnTo>
                <a:lnTo>
                  <a:pt x="38069" y="24986"/>
                </a:lnTo>
                <a:lnTo>
                  <a:pt x="31437" y="36333"/>
                </a:lnTo>
                <a:lnTo>
                  <a:pt x="24262" y="24904"/>
                </a:lnTo>
                <a:lnTo>
                  <a:pt x="16295" y="12356"/>
                </a:lnTo>
                <a:lnTo>
                  <a:pt x="6541" y="23590"/>
                </a:lnTo>
                <a:lnTo>
                  <a:pt x="4743" y="25205"/>
                </a:lnTo>
                <a:lnTo>
                  <a:pt x="0" y="35387"/>
                </a:lnTo>
                <a:lnTo>
                  <a:pt x="1337" y="59399"/>
                </a:lnTo>
                <a:lnTo>
                  <a:pt x="14539" y="115107"/>
                </a:lnTo>
                <a:lnTo>
                  <a:pt x="47806" y="103937"/>
                </a:lnTo>
                <a:lnTo>
                  <a:pt x="48087" y="103569"/>
                </a:lnTo>
                <a:lnTo>
                  <a:pt x="47460" y="109623"/>
                </a:lnTo>
                <a:lnTo>
                  <a:pt x="50277" y="105517"/>
                </a:lnTo>
                <a:lnTo>
                  <a:pt x="64446" y="98166"/>
                </a:lnTo>
                <a:lnTo>
                  <a:pt x="76253" y="100317"/>
                </a:lnTo>
                <a:lnTo>
                  <a:pt x="77624" y="116478"/>
                </a:lnTo>
                <a:lnTo>
                  <a:pt x="77984" y="117257"/>
                </a:lnTo>
                <a:lnTo>
                  <a:pt x="87142" y="119999"/>
                </a:lnTo>
                <a:lnTo>
                  <a:pt x="98297" y="108560"/>
                </a:lnTo>
                <a:lnTo>
                  <a:pt x="108178" y="96398"/>
                </a:lnTo>
                <a:lnTo>
                  <a:pt x="113517" y="96969"/>
                </a:lnTo>
                <a:lnTo>
                  <a:pt x="115893" y="115748"/>
                </a:lnTo>
                <a:lnTo>
                  <a:pt x="116401" y="102453"/>
                </a:lnTo>
                <a:lnTo>
                  <a:pt x="120000" y="72390"/>
                </a:lnTo>
                <a:lnTo>
                  <a:pt x="114470" y="750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6990307" y="6229096"/>
            <a:ext cx="2925" cy="8240"/>
          </a:xfrm>
          <a:custGeom>
            <a:pathLst>
              <a:path extrusionOk="0" h="120000" w="120000">
                <a:moveTo>
                  <a:pt x="120000" y="13847"/>
                </a:moveTo>
                <a:lnTo>
                  <a:pt x="0" y="0"/>
                </a:lnTo>
                <a:lnTo>
                  <a:pt x="2214" y="72457"/>
                </a:lnTo>
                <a:lnTo>
                  <a:pt x="73492" y="120000"/>
                </a:lnTo>
                <a:lnTo>
                  <a:pt x="120000" y="1384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6989742" y="6237339"/>
            <a:ext cx="2885" cy="1271"/>
          </a:xfrm>
          <a:custGeom>
            <a:pathLst>
              <a:path extrusionOk="0" h="120000" w="120000">
                <a:moveTo>
                  <a:pt x="34511" y="79716"/>
                </a:moveTo>
                <a:lnTo>
                  <a:pt x="120000" y="93867"/>
                </a:lnTo>
                <a:lnTo>
                  <a:pt x="97962" y="0"/>
                </a:lnTo>
                <a:lnTo>
                  <a:pt x="0" y="74056"/>
                </a:lnTo>
                <a:lnTo>
                  <a:pt x="32307" y="79433"/>
                </a:lnTo>
                <a:lnTo>
                  <a:pt x="14636" y="120000"/>
                </a:lnTo>
                <a:lnTo>
                  <a:pt x="41122" y="117358"/>
                </a:lnTo>
                <a:lnTo>
                  <a:pt x="34511" y="797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984942" y="6244730"/>
            <a:ext cx="8606" cy="6511"/>
          </a:xfrm>
          <a:custGeom>
            <a:pathLst>
              <a:path extrusionOk="0" h="120000" w="120000">
                <a:moveTo>
                  <a:pt x="2202" y="2782"/>
                </a:moveTo>
                <a:lnTo>
                  <a:pt x="0" y="4883"/>
                </a:lnTo>
                <a:lnTo>
                  <a:pt x="103924" y="120000"/>
                </a:lnTo>
                <a:lnTo>
                  <a:pt x="119999" y="0"/>
                </a:lnTo>
                <a:lnTo>
                  <a:pt x="2202" y="27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6929893" y="6209412"/>
            <a:ext cx="22857" cy="38883"/>
          </a:xfrm>
          <a:custGeom>
            <a:pathLst>
              <a:path extrusionOk="0" h="120000" w="120000">
                <a:moveTo>
                  <a:pt x="25158" y="76546"/>
                </a:moveTo>
                <a:lnTo>
                  <a:pt x="3213" y="80604"/>
                </a:lnTo>
                <a:lnTo>
                  <a:pt x="0" y="91354"/>
                </a:lnTo>
                <a:lnTo>
                  <a:pt x="20002" y="95251"/>
                </a:lnTo>
                <a:lnTo>
                  <a:pt x="40798" y="98211"/>
                </a:lnTo>
                <a:lnTo>
                  <a:pt x="43948" y="101482"/>
                </a:lnTo>
                <a:lnTo>
                  <a:pt x="5874" y="101871"/>
                </a:lnTo>
                <a:lnTo>
                  <a:pt x="4641" y="103871"/>
                </a:lnTo>
                <a:lnTo>
                  <a:pt x="20475" y="116679"/>
                </a:lnTo>
                <a:lnTo>
                  <a:pt x="72156" y="114626"/>
                </a:lnTo>
                <a:lnTo>
                  <a:pt x="120000" y="120000"/>
                </a:lnTo>
                <a:lnTo>
                  <a:pt x="113899" y="107994"/>
                </a:lnTo>
                <a:lnTo>
                  <a:pt x="95036" y="114731"/>
                </a:lnTo>
                <a:lnTo>
                  <a:pt x="81858" y="106016"/>
                </a:lnTo>
                <a:lnTo>
                  <a:pt x="42226" y="86237"/>
                </a:lnTo>
                <a:lnTo>
                  <a:pt x="88048" y="85771"/>
                </a:lnTo>
                <a:lnTo>
                  <a:pt x="63698" y="0"/>
                </a:lnTo>
                <a:lnTo>
                  <a:pt x="32193" y="11915"/>
                </a:lnTo>
                <a:lnTo>
                  <a:pt x="26418" y="25371"/>
                </a:lnTo>
                <a:lnTo>
                  <a:pt x="27237" y="25411"/>
                </a:lnTo>
                <a:lnTo>
                  <a:pt x="38361" y="71772"/>
                </a:lnTo>
                <a:lnTo>
                  <a:pt x="25158" y="7654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8658742" y="6212144"/>
            <a:ext cx="7507" cy="25457"/>
          </a:xfrm>
          <a:custGeom>
            <a:pathLst>
              <a:path extrusionOk="0" h="120000" w="120000">
                <a:moveTo>
                  <a:pt x="17199" y="45500"/>
                </a:moveTo>
                <a:lnTo>
                  <a:pt x="101169" y="21475"/>
                </a:lnTo>
                <a:lnTo>
                  <a:pt x="101249" y="3478"/>
                </a:lnTo>
                <a:lnTo>
                  <a:pt x="0" y="0"/>
                </a:lnTo>
                <a:lnTo>
                  <a:pt x="37325" y="120000"/>
                </a:lnTo>
                <a:lnTo>
                  <a:pt x="25975" y="75856"/>
                </a:lnTo>
                <a:lnTo>
                  <a:pt x="120000" y="32825"/>
                </a:lnTo>
                <a:lnTo>
                  <a:pt x="101169" y="21475"/>
                </a:lnTo>
                <a:lnTo>
                  <a:pt x="17199" y="455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8663285" y="6226057"/>
            <a:ext cx="6363" cy="13377"/>
          </a:xfrm>
          <a:custGeom>
            <a:pathLst>
              <a:path extrusionOk="0" h="120000" w="120000">
                <a:moveTo>
                  <a:pt x="67175" y="83005"/>
                </a:moveTo>
                <a:lnTo>
                  <a:pt x="0" y="108167"/>
                </a:lnTo>
                <a:lnTo>
                  <a:pt x="107175" y="120000"/>
                </a:lnTo>
                <a:lnTo>
                  <a:pt x="120000" y="0"/>
                </a:lnTo>
                <a:lnTo>
                  <a:pt x="67175" y="830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8704203" y="6243167"/>
            <a:ext cx="5123" cy="959"/>
          </a:xfrm>
          <a:custGeom>
            <a:pathLst>
              <a:path extrusionOk="0" h="120000" w="120000">
                <a:moveTo>
                  <a:pt x="120000" y="13125"/>
                </a:moveTo>
                <a:lnTo>
                  <a:pt x="0" y="0"/>
                </a:lnTo>
                <a:lnTo>
                  <a:pt x="57213" y="120000"/>
                </a:lnTo>
                <a:lnTo>
                  <a:pt x="118501" y="21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8700800" y="6238287"/>
            <a:ext cx="6850" cy="3803"/>
          </a:xfrm>
          <a:custGeom>
            <a:pathLst>
              <a:path extrusionOk="0" h="120000" w="120000">
                <a:moveTo>
                  <a:pt x="43778" y="10318"/>
                </a:moveTo>
                <a:lnTo>
                  <a:pt x="0" y="81630"/>
                </a:lnTo>
                <a:lnTo>
                  <a:pt x="100064" y="120000"/>
                </a:lnTo>
                <a:lnTo>
                  <a:pt x="120000" y="0"/>
                </a:lnTo>
                <a:lnTo>
                  <a:pt x="43778" y="103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8670421" y="6215417"/>
            <a:ext cx="17597" cy="33532"/>
          </a:xfrm>
          <a:custGeom>
            <a:pathLst>
              <a:path extrusionOk="0" h="120000" w="120000">
                <a:moveTo>
                  <a:pt x="116045" y="108942"/>
                </a:moveTo>
                <a:lnTo>
                  <a:pt x="120000" y="7103"/>
                </a:lnTo>
                <a:lnTo>
                  <a:pt x="108980" y="0"/>
                </a:lnTo>
                <a:lnTo>
                  <a:pt x="94340" y="79769"/>
                </a:lnTo>
                <a:lnTo>
                  <a:pt x="85011" y="98328"/>
                </a:lnTo>
                <a:lnTo>
                  <a:pt x="59099" y="108072"/>
                </a:lnTo>
                <a:lnTo>
                  <a:pt x="16945" y="90902"/>
                </a:lnTo>
                <a:lnTo>
                  <a:pt x="34435" y="82471"/>
                </a:lnTo>
                <a:lnTo>
                  <a:pt x="20647" y="72902"/>
                </a:lnTo>
                <a:lnTo>
                  <a:pt x="0" y="73403"/>
                </a:lnTo>
                <a:lnTo>
                  <a:pt x="15069" y="120000"/>
                </a:lnTo>
                <a:lnTo>
                  <a:pt x="63498" y="114696"/>
                </a:lnTo>
                <a:lnTo>
                  <a:pt x="52103" y="112345"/>
                </a:lnTo>
                <a:lnTo>
                  <a:pt x="82025" y="112667"/>
                </a:lnTo>
                <a:lnTo>
                  <a:pt x="116045" y="1089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679732" y="6246901"/>
            <a:ext cx="3595" cy="869"/>
          </a:xfrm>
          <a:custGeom>
            <a:pathLst>
              <a:path extrusionOk="0" h="120000" w="120000">
                <a:moveTo>
                  <a:pt x="90634" y="0"/>
                </a:moveTo>
                <a:lnTo>
                  <a:pt x="0" y="78068"/>
                </a:lnTo>
                <a:lnTo>
                  <a:pt x="25761" y="120000"/>
                </a:lnTo>
                <a:lnTo>
                  <a:pt x="120000" y="2482"/>
                </a:lnTo>
                <a:lnTo>
                  <a:pt x="906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8715507" y="6215523"/>
            <a:ext cx="17304" cy="30761"/>
          </a:xfrm>
          <a:custGeom>
            <a:pathLst>
              <a:path extrusionOk="0" h="120000" w="120000">
                <a:moveTo>
                  <a:pt x="35610" y="113056"/>
                </a:moveTo>
                <a:lnTo>
                  <a:pt x="38370" y="113087"/>
                </a:lnTo>
                <a:lnTo>
                  <a:pt x="46130" y="111573"/>
                </a:lnTo>
                <a:lnTo>
                  <a:pt x="44174" y="104528"/>
                </a:lnTo>
                <a:lnTo>
                  <a:pt x="34306" y="95177"/>
                </a:lnTo>
                <a:lnTo>
                  <a:pt x="69112" y="91803"/>
                </a:lnTo>
                <a:lnTo>
                  <a:pt x="88092" y="95786"/>
                </a:lnTo>
                <a:lnTo>
                  <a:pt x="103099" y="81090"/>
                </a:lnTo>
                <a:lnTo>
                  <a:pt x="55270" y="79366"/>
                </a:lnTo>
                <a:lnTo>
                  <a:pt x="20187" y="67718"/>
                </a:lnTo>
                <a:lnTo>
                  <a:pt x="54452" y="66029"/>
                </a:lnTo>
                <a:lnTo>
                  <a:pt x="16803" y="51879"/>
                </a:lnTo>
                <a:lnTo>
                  <a:pt x="59466" y="53385"/>
                </a:lnTo>
                <a:lnTo>
                  <a:pt x="56407" y="65931"/>
                </a:lnTo>
                <a:lnTo>
                  <a:pt x="88911" y="64332"/>
                </a:lnTo>
                <a:lnTo>
                  <a:pt x="120000" y="59990"/>
                </a:lnTo>
                <a:lnTo>
                  <a:pt x="100353" y="50842"/>
                </a:lnTo>
                <a:lnTo>
                  <a:pt x="77725" y="38955"/>
                </a:lnTo>
                <a:lnTo>
                  <a:pt x="100360" y="26386"/>
                </a:lnTo>
                <a:lnTo>
                  <a:pt x="118294" y="10794"/>
                </a:lnTo>
                <a:lnTo>
                  <a:pt x="78203" y="0"/>
                </a:lnTo>
                <a:lnTo>
                  <a:pt x="23106" y="2855"/>
                </a:lnTo>
                <a:lnTo>
                  <a:pt x="0" y="61012"/>
                </a:lnTo>
                <a:lnTo>
                  <a:pt x="15006" y="67971"/>
                </a:lnTo>
                <a:lnTo>
                  <a:pt x="43155" y="107934"/>
                </a:lnTo>
                <a:lnTo>
                  <a:pt x="3099" y="101973"/>
                </a:lnTo>
                <a:lnTo>
                  <a:pt x="2981" y="120000"/>
                </a:lnTo>
                <a:lnTo>
                  <a:pt x="36983" y="113360"/>
                </a:lnTo>
                <a:lnTo>
                  <a:pt x="35610" y="1130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08539" y="6243275"/>
            <a:ext cx="7397" cy="3620"/>
          </a:xfrm>
          <a:custGeom>
            <a:pathLst>
              <a:path extrusionOk="0" h="120000" w="120000">
                <a:moveTo>
                  <a:pt x="13140" y="120000"/>
                </a:moveTo>
                <a:lnTo>
                  <a:pt x="120000" y="99745"/>
                </a:lnTo>
                <a:lnTo>
                  <a:pt x="15038" y="0"/>
                </a:lnTo>
                <a:lnTo>
                  <a:pt x="11745" y="2022"/>
                </a:lnTo>
                <a:lnTo>
                  <a:pt x="0" y="25922"/>
                </a:lnTo>
                <a:lnTo>
                  <a:pt x="1314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720839" y="6244512"/>
            <a:ext cx="5069" cy="950"/>
          </a:xfrm>
          <a:custGeom>
            <a:pathLst>
              <a:path extrusionOk="0" h="120000" w="120000">
                <a:moveTo>
                  <a:pt x="4733" y="0"/>
                </a:moveTo>
                <a:lnTo>
                  <a:pt x="0" y="8706"/>
                </a:lnTo>
                <a:lnTo>
                  <a:pt x="53136" y="120000"/>
                </a:lnTo>
                <a:lnTo>
                  <a:pt x="120000" y="12492"/>
                </a:lnTo>
                <a:lnTo>
                  <a:pt x="473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071518" y="6240767"/>
            <a:ext cx="6853" cy="1235"/>
          </a:xfrm>
          <a:custGeom>
            <a:pathLst>
              <a:path extrusionOk="0" h="120000" w="120000">
                <a:moveTo>
                  <a:pt x="53302" y="0"/>
                </a:moveTo>
                <a:lnTo>
                  <a:pt x="0" y="19530"/>
                </a:lnTo>
                <a:lnTo>
                  <a:pt x="65682" y="120000"/>
                </a:lnTo>
                <a:lnTo>
                  <a:pt x="120000" y="47222"/>
                </a:lnTo>
                <a:lnTo>
                  <a:pt x="5330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071056" y="6244157"/>
            <a:ext cx="4342" cy="2251"/>
          </a:xfrm>
          <a:custGeom>
            <a:pathLst>
              <a:path extrusionOk="0" h="120000" w="120000">
                <a:moveTo>
                  <a:pt x="90069" y="0"/>
                </a:moveTo>
                <a:lnTo>
                  <a:pt x="0" y="108804"/>
                </a:lnTo>
                <a:lnTo>
                  <a:pt x="120000" y="120000"/>
                </a:lnTo>
                <a:lnTo>
                  <a:pt x="104274" y="51550"/>
                </a:lnTo>
                <a:lnTo>
                  <a:pt x="9006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7186461" y="6238805"/>
            <a:ext cx="7315" cy="2147"/>
          </a:xfrm>
          <a:custGeom>
            <a:pathLst>
              <a:path extrusionOk="0" h="120000" w="120000">
                <a:moveTo>
                  <a:pt x="65290" y="120000"/>
                </a:moveTo>
                <a:lnTo>
                  <a:pt x="120000" y="75230"/>
                </a:lnTo>
                <a:lnTo>
                  <a:pt x="55513" y="8439"/>
                </a:lnTo>
                <a:lnTo>
                  <a:pt x="32661" y="0"/>
                </a:lnTo>
                <a:lnTo>
                  <a:pt x="0" y="106809"/>
                </a:lnTo>
                <a:lnTo>
                  <a:pt x="6529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7114036" y="6242239"/>
            <a:ext cx="9117" cy="7333"/>
          </a:xfrm>
          <a:custGeom>
            <a:pathLst>
              <a:path extrusionOk="0" h="120000" w="120000">
                <a:moveTo>
                  <a:pt x="0" y="84510"/>
                </a:moveTo>
                <a:lnTo>
                  <a:pt x="20386" y="120000"/>
                </a:lnTo>
                <a:lnTo>
                  <a:pt x="62908" y="74480"/>
                </a:lnTo>
                <a:lnTo>
                  <a:pt x="69252" y="67690"/>
                </a:lnTo>
                <a:lnTo>
                  <a:pt x="120000" y="53602"/>
                </a:lnTo>
                <a:lnTo>
                  <a:pt x="101811" y="0"/>
                </a:lnTo>
                <a:lnTo>
                  <a:pt x="43022" y="74055"/>
                </a:lnTo>
                <a:lnTo>
                  <a:pt x="34428" y="84903"/>
                </a:lnTo>
                <a:lnTo>
                  <a:pt x="0" y="845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7133910" y="6233612"/>
            <a:ext cx="4716" cy="3007"/>
          </a:xfrm>
          <a:custGeom>
            <a:pathLst>
              <a:path extrusionOk="0" h="120000" w="120000">
                <a:moveTo>
                  <a:pt x="109874" y="0"/>
                </a:moveTo>
                <a:lnTo>
                  <a:pt x="0" y="33510"/>
                </a:lnTo>
                <a:lnTo>
                  <a:pt x="37981" y="120000"/>
                </a:lnTo>
                <a:lnTo>
                  <a:pt x="120000" y="11289"/>
                </a:lnTo>
                <a:lnTo>
                  <a:pt x="10987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7139567" y="6211196"/>
            <a:ext cx="6990" cy="22731"/>
          </a:xfrm>
          <a:custGeom>
            <a:pathLst>
              <a:path extrusionOk="0" h="120000" w="120000">
                <a:moveTo>
                  <a:pt x="53537" y="41555"/>
                </a:moveTo>
                <a:lnTo>
                  <a:pt x="60763" y="120000"/>
                </a:lnTo>
                <a:lnTo>
                  <a:pt x="120000" y="22482"/>
                </a:lnTo>
                <a:lnTo>
                  <a:pt x="32407" y="12743"/>
                </a:lnTo>
                <a:lnTo>
                  <a:pt x="98097" y="5120"/>
                </a:lnTo>
                <a:lnTo>
                  <a:pt x="16529" y="0"/>
                </a:lnTo>
                <a:lnTo>
                  <a:pt x="0" y="37226"/>
                </a:lnTo>
                <a:lnTo>
                  <a:pt x="53537" y="415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7123271" y="6223037"/>
            <a:ext cx="11273" cy="21035"/>
          </a:xfrm>
          <a:custGeom>
            <a:pathLst>
              <a:path extrusionOk="0" h="120000" w="120000">
                <a:moveTo>
                  <a:pt x="0" y="0"/>
                </a:moveTo>
                <a:lnTo>
                  <a:pt x="31687" y="120000"/>
                </a:lnTo>
                <a:lnTo>
                  <a:pt x="49930" y="109047"/>
                </a:lnTo>
                <a:lnTo>
                  <a:pt x="103288" y="116411"/>
                </a:lnTo>
                <a:lnTo>
                  <a:pt x="32400" y="97159"/>
                </a:lnTo>
                <a:lnTo>
                  <a:pt x="56061" y="65088"/>
                </a:lnTo>
                <a:lnTo>
                  <a:pt x="120000" y="45333"/>
                </a:lnTo>
                <a:lnTo>
                  <a:pt x="73624" y="10239"/>
                </a:lnTo>
                <a:lnTo>
                  <a:pt x="17253" y="10524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7252771" y="6210462"/>
            <a:ext cx="42727" cy="36601"/>
          </a:xfrm>
          <a:custGeom>
            <a:pathLst>
              <a:path extrusionOk="0" h="120000" w="120000">
                <a:moveTo>
                  <a:pt x="34457" y="3698"/>
                </a:moveTo>
                <a:lnTo>
                  <a:pt x="0" y="3953"/>
                </a:lnTo>
                <a:lnTo>
                  <a:pt x="11641" y="13494"/>
                </a:lnTo>
                <a:lnTo>
                  <a:pt x="12528" y="14976"/>
                </a:lnTo>
                <a:lnTo>
                  <a:pt x="3785" y="23241"/>
                </a:lnTo>
                <a:lnTo>
                  <a:pt x="14727" y="96758"/>
                </a:lnTo>
                <a:lnTo>
                  <a:pt x="27363" y="94811"/>
                </a:lnTo>
                <a:lnTo>
                  <a:pt x="26181" y="97597"/>
                </a:lnTo>
                <a:lnTo>
                  <a:pt x="23288" y="114560"/>
                </a:lnTo>
                <a:lnTo>
                  <a:pt x="35932" y="104099"/>
                </a:lnTo>
                <a:lnTo>
                  <a:pt x="48551" y="86346"/>
                </a:lnTo>
                <a:lnTo>
                  <a:pt x="51143" y="82703"/>
                </a:lnTo>
                <a:lnTo>
                  <a:pt x="72049" y="119744"/>
                </a:lnTo>
                <a:lnTo>
                  <a:pt x="73788" y="120000"/>
                </a:lnTo>
                <a:lnTo>
                  <a:pt x="82767" y="115383"/>
                </a:lnTo>
                <a:lnTo>
                  <a:pt x="82961" y="114560"/>
                </a:lnTo>
                <a:lnTo>
                  <a:pt x="76102" y="104194"/>
                </a:lnTo>
                <a:lnTo>
                  <a:pt x="87286" y="104715"/>
                </a:lnTo>
                <a:lnTo>
                  <a:pt x="110939" y="110646"/>
                </a:lnTo>
                <a:lnTo>
                  <a:pt x="101438" y="92660"/>
                </a:lnTo>
                <a:lnTo>
                  <a:pt x="108083" y="90414"/>
                </a:lnTo>
                <a:lnTo>
                  <a:pt x="111630" y="102607"/>
                </a:lnTo>
                <a:lnTo>
                  <a:pt x="120000" y="9796"/>
                </a:lnTo>
                <a:lnTo>
                  <a:pt x="110363" y="3124"/>
                </a:lnTo>
                <a:lnTo>
                  <a:pt x="109094" y="9343"/>
                </a:lnTo>
                <a:lnTo>
                  <a:pt x="106549" y="21185"/>
                </a:lnTo>
                <a:lnTo>
                  <a:pt x="84488" y="23893"/>
                </a:lnTo>
                <a:lnTo>
                  <a:pt x="78450" y="0"/>
                </a:lnTo>
                <a:lnTo>
                  <a:pt x="64860" y="2799"/>
                </a:lnTo>
                <a:lnTo>
                  <a:pt x="57409" y="19667"/>
                </a:lnTo>
                <a:lnTo>
                  <a:pt x="69937" y="33519"/>
                </a:lnTo>
                <a:lnTo>
                  <a:pt x="69233" y="52157"/>
                </a:lnTo>
                <a:lnTo>
                  <a:pt x="65593" y="42751"/>
                </a:lnTo>
                <a:lnTo>
                  <a:pt x="55954" y="66875"/>
                </a:lnTo>
                <a:lnTo>
                  <a:pt x="49062" y="63049"/>
                </a:lnTo>
                <a:lnTo>
                  <a:pt x="47702" y="85142"/>
                </a:lnTo>
                <a:lnTo>
                  <a:pt x="45388" y="50400"/>
                </a:lnTo>
                <a:lnTo>
                  <a:pt x="49792" y="36594"/>
                </a:lnTo>
                <a:lnTo>
                  <a:pt x="53404" y="22533"/>
                </a:lnTo>
                <a:lnTo>
                  <a:pt x="50275" y="10727"/>
                </a:lnTo>
                <a:lnTo>
                  <a:pt x="34457" y="36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7206597" y="6210873"/>
            <a:ext cx="5051" cy="28649"/>
          </a:xfrm>
          <a:custGeom>
            <a:pathLst>
              <a:path extrusionOk="0" h="120000" w="120000">
                <a:moveTo>
                  <a:pt x="120000" y="12087"/>
                </a:moveTo>
                <a:lnTo>
                  <a:pt x="0" y="0"/>
                </a:lnTo>
                <a:lnTo>
                  <a:pt x="29554" y="120000"/>
                </a:lnTo>
                <a:lnTo>
                  <a:pt x="96574" y="107543"/>
                </a:lnTo>
                <a:lnTo>
                  <a:pt x="120000" y="120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31982" y="6216360"/>
            <a:ext cx="9511" cy="29860"/>
          </a:xfrm>
          <a:custGeom>
            <a:pathLst>
              <a:path extrusionOk="0" h="120000" w="120000">
                <a:moveTo>
                  <a:pt x="96860" y="97564"/>
                </a:moveTo>
                <a:lnTo>
                  <a:pt x="45887" y="106119"/>
                </a:lnTo>
                <a:lnTo>
                  <a:pt x="0" y="97833"/>
                </a:lnTo>
                <a:lnTo>
                  <a:pt x="62454" y="120000"/>
                </a:lnTo>
                <a:lnTo>
                  <a:pt x="99585" y="106569"/>
                </a:lnTo>
                <a:lnTo>
                  <a:pt x="120000" y="1527"/>
                </a:lnTo>
                <a:lnTo>
                  <a:pt x="88646" y="0"/>
                </a:lnTo>
                <a:lnTo>
                  <a:pt x="96860" y="975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101367" y="6208442"/>
            <a:ext cx="156648" cy="38864"/>
          </a:xfrm>
          <a:custGeom>
            <a:pathLst>
              <a:path extrusionOk="0" h="120000" w="120000">
                <a:moveTo>
                  <a:pt x="98654" y="99522"/>
                </a:moveTo>
                <a:lnTo>
                  <a:pt x="93610" y="108967"/>
                </a:lnTo>
                <a:lnTo>
                  <a:pt x="98966" y="115717"/>
                </a:lnTo>
                <a:lnTo>
                  <a:pt x="103850" y="116646"/>
                </a:lnTo>
                <a:lnTo>
                  <a:pt x="100057" y="99618"/>
                </a:lnTo>
                <a:lnTo>
                  <a:pt x="99689" y="86326"/>
                </a:lnTo>
                <a:lnTo>
                  <a:pt x="101673" y="81219"/>
                </a:lnTo>
                <a:lnTo>
                  <a:pt x="105938" y="99411"/>
                </a:lnTo>
                <a:lnTo>
                  <a:pt x="105440" y="24447"/>
                </a:lnTo>
                <a:lnTo>
                  <a:pt x="104814" y="23296"/>
                </a:lnTo>
                <a:lnTo>
                  <a:pt x="107344" y="25620"/>
                </a:lnTo>
                <a:lnTo>
                  <a:pt x="106104" y="106331"/>
                </a:lnTo>
                <a:lnTo>
                  <a:pt x="109647" y="112688"/>
                </a:lnTo>
                <a:lnTo>
                  <a:pt x="106427" y="91893"/>
                </a:lnTo>
                <a:lnTo>
                  <a:pt x="108646" y="86740"/>
                </a:lnTo>
                <a:lnTo>
                  <a:pt x="114118" y="91495"/>
                </a:lnTo>
                <a:lnTo>
                  <a:pt x="120000" y="97358"/>
                </a:lnTo>
                <a:lnTo>
                  <a:pt x="117015" y="28121"/>
                </a:lnTo>
                <a:lnTo>
                  <a:pt x="119158" y="18942"/>
                </a:lnTo>
                <a:lnTo>
                  <a:pt x="115982" y="9957"/>
                </a:lnTo>
                <a:lnTo>
                  <a:pt x="111307" y="11384"/>
                </a:lnTo>
                <a:lnTo>
                  <a:pt x="101319" y="10843"/>
                </a:lnTo>
                <a:lnTo>
                  <a:pt x="95894" y="22505"/>
                </a:lnTo>
                <a:lnTo>
                  <a:pt x="93489" y="24447"/>
                </a:lnTo>
                <a:lnTo>
                  <a:pt x="92162" y="0"/>
                </a:lnTo>
                <a:lnTo>
                  <a:pt x="88629" y="11575"/>
                </a:lnTo>
                <a:lnTo>
                  <a:pt x="87567" y="16827"/>
                </a:lnTo>
                <a:lnTo>
                  <a:pt x="84481" y="16416"/>
                </a:lnTo>
                <a:lnTo>
                  <a:pt x="83726" y="86783"/>
                </a:lnTo>
                <a:lnTo>
                  <a:pt x="83942" y="88191"/>
                </a:lnTo>
                <a:lnTo>
                  <a:pt x="81565" y="95966"/>
                </a:lnTo>
                <a:lnTo>
                  <a:pt x="80612" y="7505"/>
                </a:lnTo>
                <a:lnTo>
                  <a:pt x="73464" y="18377"/>
                </a:lnTo>
                <a:lnTo>
                  <a:pt x="73386" y="28501"/>
                </a:lnTo>
                <a:lnTo>
                  <a:pt x="67169" y="26423"/>
                </a:lnTo>
                <a:lnTo>
                  <a:pt x="63176" y="16700"/>
                </a:lnTo>
                <a:lnTo>
                  <a:pt x="57660" y="32296"/>
                </a:lnTo>
                <a:lnTo>
                  <a:pt x="57403" y="19346"/>
                </a:lnTo>
                <a:lnTo>
                  <a:pt x="62740" y="15638"/>
                </a:lnTo>
                <a:lnTo>
                  <a:pt x="60540" y="10278"/>
                </a:lnTo>
                <a:lnTo>
                  <a:pt x="51889" y="13360"/>
                </a:lnTo>
                <a:lnTo>
                  <a:pt x="43499" y="9540"/>
                </a:lnTo>
                <a:lnTo>
                  <a:pt x="38434" y="7289"/>
                </a:lnTo>
                <a:lnTo>
                  <a:pt x="39475" y="22684"/>
                </a:lnTo>
                <a:lnTo>
                  <a:pt x="40218" y="76430"/>
                </a:lnTo>
                <a:lnTo>
                  <a:pt x="41008" y="64037"/>
                </a:lnTo>
                <a:lnTo>
                  <a:pt x="41899" y="67757"/>
                </a:lnTo>
                <a:lnTo>
                  <a:pt x="43225" y="69662"/>
                </a:lnTo>
                <a:lnTo>
                  <a:pt x="41403" y="99007"/>
                </a:lnTo>
                <a:lnTo>
                  <a:pt x="36401" y="96660"/>
                </a:lnTo>
                <a:lnTo>
                  <a:pt x="34619" y="21653"/>
                </a:lnTo>
                <a:lnTo>
                  <a:pt x="31975" y="78687"/>
                </a:lnTo>
                <a:lnTo>
                  <a:pt x="32291" y="74074"/>
                </a:lnTo>
                <a:lnTo>
                  <a:pt x="34105" y="71419"/>
                </a:lnTo>
                <a:lnTo>
                  <a:pt x="31975" y="78687"/>
                </a:lnTo>
                <a:lnTo>
                  <a:pt x="31653" y="32805"/>
                </a:lnTo>
                <a:lnTo>
                  <a:pt x="29793" y="31490"/>
                </a:lnTo>
                <a:lnTo>
                  <a:pt x="29263" y="30277"/>
                </a:lnTo>
                <a:lnTo>
                  <a:pt x="30001" y="8500"/>
                </a:lnTo>
                <a:lnTo>
                  <a:pt x="20590" y="7187"/>
                </a:lnTo>
                <a:lnTo>
                  <a:pt x="17108" y="14539"/>
                </a:lnTo>
                <a:lnTo>
                  <a:pt x="16344" y="19217"/>
                </a:lnTo>
                <a:lnTo>
                  <a:pt x="15083" y="9877"/>
                </a:lnTo>
                <a:lnTo>
                  <a:pt x="13810" y="15200"/>
                </a:lnTo>
                <a:lnTo>
                  <a:pt x="10013" y="23225"/>
                </a:lnTo>
                <a:lnTo>
                  <a:pt x="8974" y="14471"/>
                </a:lnTo>
                <a:lnTo>
                  <a:pt x="6607" y="17160"/>
                </a:lnTo>
                <a:lnTo>
                  <a:pt x="6529" y="90504"/>
                </a:lnTo>
                <a:lnTo>
                  <a:pt x="13721" y="82145"/>
                </a:lnTo>
                <a:lnTo>
                  <a:pt x="6093" y="104586"/>
                </a:lnTo>
                <a:lnTo>
                  <a:pt x="3665" y="85576"/>
                </a:lnTo>
                <a:lnTo>
                  <a:pt x="0" y="103252"/>
                </a:lnTo>
                <a:lnTo>
                  <a:pt x="7144" y="110826"/>
                </a:lnTo>
                <a:lnTo>
                  <a:pt x="7822" y="116060"/>
                </a:lnTo>
                <a:lnTo>
                  <a:pt x="12023" y="105759"/>
                </a:lnTo>
                <a:lnTo>
                  <a:pt x="15854" y="95274"/>
                </a:lnTo>
                <a:lnTo>
                  <a:pt x="15063" y="103052"/>
                </a:lnTo>
                <a:lnTo>
                  <a:pt x="19060" y="110011"/>
                </a:lnTo>
                <a:lnTo>
                  <a:pt x="16778" y="45060"/>
                </a:lnTo>
                <a:lnTo>
                  <a:pt x="20003" y="47076"/>
                </a:lnTo>
                <a:lnTo>
                  <a:pt x="22077" y="50605"/>
                </a:lnTo>
                <a:lnTo>
                  <a:pt x="25415" y="69597"/>
                </a:lnTo>
                <a:lnTo>
                  <a:pt x="28237" y="77712"/>
                </a:lnTo>
                <a:lnTo>
                  <a:pt x="28968" y="77137"/>
                </a:lnTo>
                <a:lnTo>
                  <a:pt x="28542" y="78585"/>
                </a:lnTo>
                <a:lnTo>
                  <a:pt x="28719" y="79095"/>
                </a:lnTo>
                <a:lnTo>
                  <a:pt x="29531" y="80348"/>
                </a:lnTo>
                <a:lnTo>
                  <a:pt x="30263" y="91167"/>
                </a:lnTo>
                <a:lnTo>
                  <a:pt x="29336" y="104460"/>
                </a:lnTo>
                <a:lnTo>
                  <a:pt x="30765" y="111941"/>
                </a:lnTo>
                <a:lnTo>
                  <a:pt x="38564" y="105324"/>
                </a:lnTo>
                <a:lnTo>
                  <a:pt x="42370" y="116649"/>
                </a:lnTo>
                <a:lnTo>
                  <a:pt x="43296" y="114596"/>
                </a:lnTo>
                <a:lnTo>
                  <a:pt x="43532" y="104172"/>
                </a:lnTo>
                <a:lnTo>
                  <a:pt x="45324" y="95505"/>
                </a:lnTo>
                <a:lnTo>
                  <a:pt x="44032" y="88000"/>
                </a:lnTo>
                <a:lnTo>
                  <a:pt x="46311" y="92273"/>
                </a:lnTo>
                <a:lnTo>
                  <a:pt x="53352" y="86944"/>
                </a:lnTo>
                <a:lnTo>
                  <a:pt x="55684" y="84872"/>
                </a:lnTo>
                <a:lnTo>
                  <a:pt x="58129" y="94653"/>
                </a:lnTo>
                <a:lnTo>
                  <a:pt x="58671" y="103688"/>
                </a:lnTo>
                <a:lnTo>
                  <a:pt x="60302" y="85486"/>
                </a:lnTo>
                <a:lnTo>
                  <a:pt x="60669" y="83124"/>
                </a:lnTo>
                <a:lnTo>
                  <a:pt x="62880" y="76251"/>
                </a:lnTo>
                <a:lnTo>
                  <a:pt x="66040" y="84727"/>
                </a:lnTo>
                <a:lnTo>
                  <a:pt x="66024" y="63919"/>
                </a:lnTo>
                <a:lnTo>
                  <a:pt x="71358" y="61119"/>
                </a:lnTo>
                <a:lnTo>
                  <a:pt x="74683" y="67519"/>
                </a:lnTo>
                <a:lnTo>
                  <a:pt x="73662" y="74392"/>
                </a:lnTo>
                <a:lnTo>
                  <a:pt x="75608" y="85005"/>
                </a:lnTo>
                <a:lnTo>
                  <a:pt x="73045" y="98386"/>
                </a:lnTo>
                <a:lnTo>
                  <a:pt x="74029" y="103320"/>
                </a:lnTo>
                <a:lnTo>
                  <a:pt x="77976" y="100149"/>
                </a:lnTo>
                <a:lnTo>
                  <a:pt x="81859" y="99510"/>
                </a:lnTo>
                <a:lnTo>
                  <a:pt x="82652" y="112040"/>
                </a:lnTo>
                <a:lnTo>
                  <a:pt x="82504" y="120000"/>
                </a:lnTo>
                <a:lnTo>
                  <a:pt x="89302" y="112284"/>
                </a:lnTo>
                <a:lnTo>
                  <a:pt x="86247" y="109332"/>
                </a:lnTo>
                <a:lnTo>
                  <a:pt x="83362" y="103898"/>
                </a:lnTo>
                <a:lnTo>
                  <a:pt x="83372" y="98754"/>
                </a:lnTo>
                <a:lnTo>
                  <a:pt x="85491" y="94246"/>
                </a:lnTo>
                <a:lnTo>
                  <a:pt x="88939" y="90707"/>
                </a:lnTo>
                <a:lnTo>
                  <a:pt x="92929" y="88484"/>
                </a:lnTo>
                <a:lnTo>
                  <a:pt x="96679" y="87913"/>
                </a:lnTo>
                <a:lnTo>
                  <a:pt x="99406" y="89336"/>
                </a:lnTo>
                <a:lnTo>
                  <a:pt x="98654" y="995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182429" y="6243337"/>
            <a:ext cx="8553" cy="2939"/>
          </a:xfrm>
          <a:custGeom>
            <a:pathLst>
              <a:path extrusionOk="0" h="120000" w="120000">
                <a:moveTo>
                  <a:pt x="37264" y="0"/>
                </a:moveTo>
                <a:lnTo>
                  <a:pt x="0" y="22048"/>
                </a:lnTo>
                <a:lnTo>
                  <a:pt x="28916" y="120000"/>
                </a:lnTo>
                <a:lnTo>
                  <a:pt x="120000" y="109751"/>
                </a:lnTo>
                <a:lnTo>
                  <a:pt x="100021" y="49486"/>
                </a:lnTo>
                <a:lnTo>
                  <a:pt x="3726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7160534" y="6238328"/>
            <a:ext cx="4343" cy="5392"/>
          </a:xfrm>
          <a:custGeom>
            <a:pathLst>
              <a:path extrusionOk="0" h="120000" w="120000">
                <a:moveTo>
                  <a:pt x="83361" y="120000"/>
                </a:moveTo>
                <a:lnTo>
                  <a:pt x="120000" y="31596"/>
                </a:lnTo>
                <a:lnTo>
                  <a:pt x="35588" y="0"/>
                </a:lnTo>
                <a:lnTo>
                  <a:pt x="21938" y="2047"/>
                </a:lnTo>
                <a:lnTo>
                  <a:pt x="0" y="23274"/>
                </a:lnTo>
                <a:lnTo>
                  <a:pt x="8336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146560" y="6215455"/>
            <a:ext cx="11234" cy="25053"/>
          </a:xfrm>
          <a:custGeom>
            <a:pathLst>
              <a:path extrusionOk="0" h="120000" w="120000">
                <a:moveTo>
                  <a:pt x="0" y="0"/>
                </a:moveTo>
                <a:lnTo>
                  <a:pt x="24835" y="116359"/>
                </a:lnTo>
                <a:lnTo>
                  <a:pt x="43336" y="105309"/>
                </a:lnTo>
                <a:lnTo>
                  <a:pt x="90774" y="102608"/>
                </a:lnTo>
                <a:lnTo>
                  <a:pt x="94598" y="120000"/>
                </a:lnTo>
                <a:lnTo>
                  <a:pt x="120000" y="74477"/>
                </a:lnTo>
                <a:lnTo>
                  <a:pt x="78063" y="84976"/>
                </a:lnTo>
                <a:lnTo>
                  <a:pt x="67701" y="159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187557" y="6229144"/>
            <a:ext cx="12509" cy="6828"/>
          </a:xfrm>
          <a:custGeom>
            <a:pathLst>
              <a:path extrusionOk="0" h="120000" w="120000">
                <a:moveTo>
                  <a:pt x="0" y="0"/>
                </a:moveTo>
                <a:lnTo>
                  <a:pt x="182" y="118435"/>
                </a:lnTo>
                <a:lnTo>
                  <a:pt x="120000" y="120000"/>
                </a:lnTo>
                <a:lnTo>
                  <a:pt x="95633" y="59595"/>
                </a:lnTo>
                <a:lnTo>
                  <a:pt x="53404" y="54815"/>
                </a:lnTo>
                <a:lnTo>
                  <a:pt x="11358" y="40105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7268932" y="6225835"/>
            <a:ext cx="1307" cy="10595"/>
          </a:xfrm>
          <a:custGeom>
            <a:pathLst>
              <a:path extrusionOk="0" h="120000" w="120000">
                <a:moveTo>
                  <a:pt x="75562" y="120000"/>
                </a:moveTo>
                <a:lnTo>
                  <a:pt x="120000" y="43691"/>
                </a:lnTo>
                <a:lnTo>
                  <a:pt x="24697" y="38097"/>
                </a:lnTo>
                <a:lnTo>
                  <a:pt x="0" y="0"/>
                </a:lnTo>
                <a:lnTo>
                  <a:pt x="7556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270240" y="6222391"/>
            <a:ext cx="5884" cy="8469"/>
          </a:xfrm>
          <a:custGeom>
            <a:pathLst>
              <a:path extrusionOk="0" h="120000" w="120000">
                <a:moveTo>
                  <a:pt x="50039" y="120000"/>
                </a:moveTo>
                <a:lnTo>
                  <a:pt x="120000" y="15742"/>
                </a:lnTo>
                <a:lnTo>
                  <a:pt x="39476" y="0"/>
                </a:lnTo>
                <a:lnTo>
                  <a:pt x="5750" y="47708"/>
                </a:lnTo>
                <a:lnTo>
                  <a:pt x="0" y="103464"/>
                </a:lnTo>
                <a:lnTo>
                  <a:pt x="5003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7288889" y="6210814"/>
            <a:ext cx="52110" cy="33884"/>
          </a:xfrm>
          <a:custGeom>
            <a:pathLst>
              <a:path extrusionOk="0" h="120000" w="120000">
                <a:moveTo>
                  <a:pt x="8354" y="109591"/>
                </a:moveTo>
                <a:lnTo>
                  <a:pt x="0" y="98846"/>
                </a:lnTo>
                <a:lnTo>
                  <a:pt x="7790" y="118275"/>
                </a:lnTo>
                <a:lnTo>
                  <a:pt x="20412" y="109804"/>
                </a:lnTo>
                <a:lnTo>
                  <a:pt x="34721" y="90424"/>
                </a:lnTo>
                <a:lnTo>
                  <a:pt x="45294" y="95269"/>
                </a:lnTo>
                <a:lnTo>
                  <a:pt x="52573" y="110370"/>
                </a:lnTo>
                <a:lnTo>
                  <a:pt x="46777" y="12193"/>
                </a:lnTo>
                <a:lnTo>
                  <a:pt x="56460" y="12944"/>
                </a:lnTo>
                <a:lnTo>
                  <a:pt x="57821" y="119971"/>
                </a:lnTo>
                <a:lnTo>
                  <a:pt x="62305" y="108320"/>
                </a:lnTo>
                <a:lnTo>
                  <a:pt x="60955" y="100751"/>
                </a:lnTo>
                <a:lnTo>
                  <a:pt x="74371" y="91770"/>
                </a:lnTo>
                <a:lnTo>
                  <a:pt x="84016" y="107672"/>
                </a:lnTo>
                <a:lnTo>
                  <a:pt x="87762" y="108971"/>
                </a:lnTo>
                <a:lnTo>
                  <a:pt x="87712" y="100571"/>
                </a:lnTo>
                <a:lnTo>
                  <a:pt x="93826" y="111075"/>
                </a:lnTo>
                <a:lnTo>
                  <a:pt x="99930" y="113193"/>
                </a:lnTo>
                <a:lnTo>
                  <a:pt x="106111" y="119688"/>
                </a:lnTo>
                <a:lnTo>
                  <a:pt x="119999" y="108599"/>
                </a:lnTo>
                <a:lnTo>
                  <a:pt x="115025" y="106528"/>
                </a:lnTo>
                <a:lnTo>
                  <a:pt x="105720" y="100755"/>
                </a:lnTo>
                <a:lnTo>
                  <a:pt x="105077" y="96332"/>
                </a:lnTo>
                <a:lnTo>
                  <a:pt x="112704" y="10181"/>
                </a:lnTo>
                <a:lnTo>
                  <a:pt x="93922" y="2397"/>
                </a:lnTo>
                <a:lnTo>
                  <a:pt x="92732" y="16485"/>
                </a:lnTo>
                <a:lnTo>
                  <a:pt x="87182" y="5060"/>
                </a:lnTo>
                <a:lnTo>
                  <a:pt x="81337" y="63746"/>
                </a:lnTo>
                <a:lnTo>
                  <a:pt x="100545" y="58459"/>
                </a:lnTo>
                <a:lnTo>
                  <a:pt x="97985" y="71272"/>
                </a:lnTo>
                <a:lnTo>
                  <a:pt x="98107" y="72179"/>
                </a:lnTo>
                <a:lnTo>
                  <a:pt x="89439" y="84011"/>
                </a:lnTo>
                <a:lnTo>
                  <a:pt x="74061" y="74006"/>
                </a:lnTo>
                <a:lnTo>
                  <a:pt x="66351" y="609"/>
                </a:lnTo>
                <a:lnTo>
                  <a:pt x="60066" y="0"/>
                </a:lnTo>
                <a:lnTo>
                  <a:pt x="46903" y="3261"/>
                </a:lnTo>
                <a:lnTo>
                  <a:pt x="38606" y="9257"/>
                </a:lnTo>
                <a:lnTo>
                  <a:pt x="15219" y="9335"/>
                </a:lnTo>
                <a:lnTo>
                  <a:pt x="8354" y="10959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7309203" y="6214257"/>
            <a:ext cx="4795" cy="30431"/>
          </a:xfrm>
          <a:custGeom>
            <a:pathLst>
              <a:path extrusionOk="0" h="120000" w="120000">
                <a:moveTo>
                  <a:pt x="62952" y="109309"/>
                </a:moveTo>
                <a:lnTo>
                  <a:pt x="120000" y="120000"/>
                </a:lnTo>
                <a:lnTo>
                  <a:pt x="105212" y="832"/>
                </a:lnTo>
                <a:lnTo>
                  <a:pt x="29249" y="3533"/>
                </a:lnTo>
                <a:lnTo>
                  <a:pt x="0" y="0"/>
                </a:lnTo>
                <a:lnTo>
                  <a:pt x="62952" y="1093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7281285" y="6242667"/>
            <a:ext cx="4470" cy="6423"/>
          </a:xfrm>
          <a:custGeom>
            <a:pathLst>
              <a:path extrusionOk="0" h="120000" w="120000">
                <a:moveTo>
                  <a:pt x="30953" y="54198"/>
                </a:moveTo>
                <a:lnTo>
                  <a:pt x="25664" y="55824"/>
                </a:lnTo>
                <a:lnTo>
                  <a:pt x="0" y="119999"/>
                </a:lnTo>
                <a:lnTo>
                  <a:pt x="120000" y="52741"/>
                </a:lnTo>
                <a:lnTo>
                  <a:pt x="48000" y="0"/>
                </a:lnTo>
                <a:lnTo>
                  <a:pt x="27516" y="51134"/>
                </a:lnTo>
                <a:lnTo>
                  <a:pt x="30953" y="541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487046" y="6244257"/>
            <a:ext cx="7334" cy="2160"/>
          </a:xfrm>
          <a:custGeom>
            <a:pathLst>
              <a:path extrusionOk="0" h="120000" w="120000">
                <a:moveTo>
                  <a:pt x="59746" y="0"/>
                </a:moveTo>
                <a:lnTo>
                  <a:pt x="0" y="88944"/>
                </a:lnTo>
                <a:lnTo>
                  <a:pt x="52973" y="120000"/>
                </a:lnTo>
                <a:lnTo>
                  <a:pt x="120000" y="99055"/>
                </a:lnTo>
                <a:lnTo>
                  <a:pt x="102314" y="32055"/>
                </a:lnTo>
                <a:lnTo>
                  <a:pt x="5974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7406671" y="6243735"/>
            <a:ext cx="7231" cy="2543"/>
          </a:xfrm>
          <a:custGeom>
            <a:pathLst>
              <a:path extrusionOk="0" h="120000" w="120000">
                <a:moveTo>
                  <a:pt x="65634" y="0"/>
                </a:moveTo>
                <a:lnTo>
                  <a:pt x="0" y="74198"/>
                </a:lnTo>
                <a:lnTo>
                  <a:pt x="49885" y="120000"/>
                </a:lnTo>
                <a:lnTo>
                  <a:pt x="120000" y="119150"/>
                </a:lnTo>
                <a:lnTo>
                  <a:pt x="115021" y="53254"/>
                </a:lnTo>
                <a:lnTo>
                  <a:pt x="656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327002" y="6241585"/>
            <a:ext cx="7598" cy="6142"/>
          </a:xfrm>
          <a:custGeom>
            <a:pathLst>
              <a:path extrusionOk="0" h="120000" w="120000">
                <a:moveTo>
                  <a:pt x="41568" y="11603"/>
                </a:moveTo>
                <a:lnTo>
                  <a:pt x="0" y="0"/>
                </a:lnTo>
                <a:lnTo>
                  <a:pt x="536" y="74250"/>
                </a:lnTo>
                <a:lnTo>
                  <a:pt x="120000" y="119999"/>
                </a:lnTo>
                <a:lnTo>
                  <a:pt x="41568" y="116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7398292" y="6212328"/>
            <a:ext cx="26461" cy="32564"/>
          </a:xfrm>
          <a:custGeom>
            <a:pathLst>
              <a:path extrusionOk="0" h="120000" w="120000">
                <a:moveTo>
                  <a:pt x="13400" y="110260"/>
                </a:moveTo>
                <a:lnTo>
                  <a:pt x="15405" y="99589"/>
                </a:lnTo>
                <a:lnTo>
                  <a:pt x="45014" y="99014"/>
                </a:lnTo>
                <a:lnTo>
                  <a:pt x="49712" y="102102"/>
                </a:lnTo>
                <a:lnTo>
                  <a:pt x="76885" y="100749"/>
                </a:lnTo>
                <a:lnTo>
                  <a:pt x="105401" y="89982"/>
                </a:lnTo>
                <a:lnTo>
                  <a:pt x="86450" y="80832"/>
                </a:lnTo>
                <a:lnTo>
                  <a:pt x="62523" y="98240"/>
                </a:lnTo>
                <a:lnTo>
                  <a:pt x="56981" y="88810"/>
                </a:lnTo>
                <a:lnTo>
                  <a:pt x="75108" y="80423"/>
                </a:lnTo>
                <a:lnTo>
                  <a:pt x="86450" y="80832"/>
                </a:lnTo>
                <a:lnTo>
                  <a:pt x="105401" y="89982"/>
                </a:lnTo>
                <a:lnTo>
                  <a:pt x="120000" y="87255"/>
                </a:lnTo>
                <a:lnTo>
                  <a:pt x="112122" y="35710"/>
                </a:lnTo>
                <a:lnTo>
                  <a:pt x="94127" y="21722"/>
                </a:lnTo>
                <a:lnTo>
                  <a:pt x="97905" y="10170"/>
                </a:lnTo>
                <a:lnTo>
                  <a:pt x="85652" y="0"/>
                </a:lnTo>
                <a:lnTo>
                  <a:pt x="49345" y="4912"/>
                </a:lnTo>
                <a:lnTo>
                  <a:pt x="61861" y="9724"/>
                </a:lnTo>
                <a:lnTo>
                  <a:pt x="95225" y="25039"/>
                </a:lnTo>
                <a:lnTo>
                  <a:pt x="86318" y="26568"/>
                </a:lnTo>
                <a:lnTo>
                  <a:pt x="57562" y="20573"/>
                </a:lnTo>
                <a:lnTo>
                  <a:pt x="32869" y="13730"/>
                </a:lnTo>
                <a:lnTo>
                  <a:pt x="10416" y="64987"/>
                </a:lnTo>
                <a:lnTo>
                  <a:pt x="10339" y="76307"/>
                </a:lnTo>
                <a:lnTo>
                  <a:pt x="0" y="105967"/>
                </a:lnTo>
                <a:lnTo>
                  <a:pt x="15736" y="117777"/>
                </a:lnTo>
                <a:lnTo>
                  <a:pt x="19881" y="120000"/>
                </a:lnTo>
                <a:lnTo>
                  <a:pt x="13400" y="11026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317703" y="6210987"/>
            <a:ext cx="9045" cy="20725"/>
          </a:xfrm>
          <a:custGeom>
            <a:pathLst>
              <a:path extrusionOk="0" h="120000" w="120000">
                <a:moveTo>
                  <a:pt x="79606" y="19472"/>
                </a:moveTo>
                <a:lnTo>
                  <a:pt x="0" y="0"/>
                </a:lnTo>
                <a:lnTo>
                  <a:pt x="44399" y="120000"/>
                </a:lnTo>
                <a:lnTo>
                  <a:pt x="69803" y="98373"/>
                </a:lnTo>
                <a:lnTo>
                  <a:pt x="86318" y="103226"/>
                </a:lnTo>
                <a:lnTo>
                  <a:pt x="120000" y="7278"/>
                </a:lnTo>
                <a:lnTo>
                  <a:pt x="79606" y="19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7498453" y="6213267"/>
            <a:ext cx="9739" cy="28223"/>
          </a:xfrm>
          <a:custGeom>
            <a:pathLst>
              <a:path extrusionOk="0" h="120000" w="120000">
                <a:moveTo>
                  <a:pt x="99597" y="95051"/>
                </a:moveTo>
                <a:lnTo>
                  <a:pt x="120000" y="91360"/>
                </a:lnTo>
                <a:lnTo>
                  <a:pt x="107691" y="216"/>
                </a:lnTo>
                <a:lnTo>
                  <a:pt x="42000" y="0"/>
                </a:lnTo>
                <a:lnTo>
                  <a:pt x="24640" y="17695"/>
                </a:lnTo>
                <a:lnTo>
                  <a:pt x="0" y="31360"/>
                </a:lnTo>
                <a:lnTo>
                  <a:pt x="37096" y="119999"/>
                </a:lnTo>
                <a:lnTo>
                  <a:pt x="60443" y="108779"/>
                </a:lnTo>
                <a:lnTo>
                  <a:pt x="99597" y="950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443445" y="6208219"/>
            <a:ext cx="153022" cy="38661"/>
          </a:xfrm>
          <a:custGeom>
            <a:pathLst>
              <a:path extrusionOk="0" h="120000" w="120000">
                <a:moveTo>
                  <a:pt x="10544" y="100765"/>
                </a:moveTo>
                <a:lnTo>
                  <a:pt x="10821" y="102006"/>
                </a:lnTo>
                <a:lnTo>
                  <a:pt x="12392" y="96099"/>
                </a:lnTo>
                <a:lnTo>
                  <a:pt x="13551" y="112991"/>
                </a:lnTo>
                <a:lnTo>
                  <a:pt x="18563" y="109989"/>
                </a:lnTo>
                <a:lnTo>
                  <a:pt x="17260" y="101745"/>
                </a:lnTo>
                <a:lnTo>
                  <a:pt x="19410" y="88787"/>
                </a:lnTo>
                <a:lnTo>
                  <a:pt x="25792" y="86344"/>
                </a:lnTo>
                <a:lnTo>
                  <a:pt x="31587" y="91894"/>
                </a:lnTo>
                <a:lnTo>
                  <a:pt x="31976" y="102909"/>
                </a:lnTo>
                <a:lnTo>
                  <a:pt x="36361" y="94026"/>
                </a:lnTo>
                <a:lnTo>
                  <a:pt x="42913" y="99237"/>
                </a:lnTo>
                <a:lnTo>
                  <a:pt x="49290" y="110110"/>
                </a:lnTo>
                <a:lnTo>
                  <a:pt x="53873" y="114065"/>
                </a:lnTo>
                <a:lnTo>
                  <a:pt x="54341" y="107814"/>
                </a:lnTo>
                <a:lnTo>
                  <a:pt x="50489" y="103701"/>
                </a:lnTo>
                <a:lnTo>
                  <a:pt x="51720" y="100777"/>
                </a:lnTo>
                <a:lnTo>
                  <a:pt x="54957" y="99591"/>
                </a:lnTo>
                <a:lnTo>
                  <a:pt x="55038" y="98514"/>
                </a:lnTo>
                <a:lnTo>
                  <a:pt x="55766" y="90761"/>
                </a:lnTo>
                <a:lnTo>
                  <a:pt x="61536" y="88216"/>
                </a:lnTo>
                <a:lnTo>
                  <a:pt x="68081" y="88715"/>
                </a:lnTo>
                <a:lnTo>
                  <a:pt x="71904" y="92157"/>
                </a:lnTo>
                <a:lnTo>
                  <a:pt x="69507" y="98434"/>
                </a:lnTo>
                <a:lnTo>
                  <a:pt x="66079" y="114096"/>
                </a:lnTo>
                <a:lnTo>
                  <a:pt x="68220" y="112646"/>
                </a:lnTo>
                <a:lnTo>
                  <a:pt x="72204" y="107426"/>
                </a:lnTo>
                <a:lnTo>
                  <a:pt x="74539" y="112258"/>
                </a:lnTo>
                <a:lnTo>
                  <a:pt x="82630" y="87045"/>
                </a:lnTo>
                <a:lnTo>
                  <a:pt x="83579" y="84087"/>
                </a:lnTo>
                <a:lnTo>
                  <a:pt x="85775" y="55367"/>
                </a:lnTo>
                <a:lnTo>
                  <a:pt x="85822" y="107410"/>
                </a:lnTo>
                <a:lnTo>
                  <a:pt x="89809" y="118957"/>
                </a:lnTo>
                <a:lnTo>
                  <a:pt x="91071" y="99815"/>
                </a:lnTo>
                <a:lnTo>
                  <a:pt x="91075" y="101125"/>
                </a:lnTo>
                <a:lnTo>
                  <a:pt x="93297" y="118960"/>
                </a:lnTo>
                <a:lnTo>
                  <a:pt x="98810" y="115871"/>
                </a:lnTo>
                <a:lnTo>
                  <a:pt x="98090" y="114304"/>
                </a:lnTo>
                <a:lnTo>
                  <a:pt x="97159" y="96360"/>
                </a:lnTo>
                <a:lnTo>
                  <a:pt x="92008" y="96689"/>
                </a:lnTo>
                <a:lnTo>
                  <a:pt x="89060" y="96115"/>
                </a:lnTo>
                <a:lnTo>
                  <a:pt x="88003" y="94821"/>
                </a:lnTo>
                <a:lnTo>
                  <a:pt x="90294" y="90795"/>
                </a:lnTo>
                <a:lnTo>
                  <a:pt x="93014" y="88433"/>
                </a:lnTo>
                <a:lnTo>
                  <a:pt x="96366" y="86080"/>
                </a:lnTo>
                <a:lnTo>
                  <a:pt x="100034" y="83914"/>
                </a:lnTo>
                <a:lnTo>
                  <a:pt x="103702" y="82123"/>
                </a:lnTo>
                <a:lnTo>
                  <a:pt x="107058" y="80887"/>
                </a:lnTo>
                <a:lnTo>
                  <a:pt x="109785" y="80391"/>
                </a:lnTo>
                <a:lnTo>
                  <a:pt x="111057" y="85143"/>
                </a:lnTo>
                <a:lnTo>
                  <a:pt x="108128" y="89420"/>
                </a:lnTo>
                <a:lnTo>
                  <a:pt x="102998" y="95342"/>
                </a:lnTo>
                <a:lnTo>
                  <a:pt x="99742" y="95910"/>
                </a:lnTo>
                <a:lnTo>
                  <a:pt x="102216" y="113966"/>
                </a:lnTo>
                <a:lnTo>
                  <a:pt x="104520" y="112674"/>
                </a:lnTo>
                <a:lnTo>
                  <a:pt x="105482" y="102031"/>
                </a:lnTo>
                <a:lnTo>
                  <a:pt x="109509" y="99650"/>
                </a:lnTo>
                <a:lnTo>
                  <a:pt x="109715" y="98387"/>
                </a:lnTo>
                <a:lnTo>
                  <a:pt x="109759" y="99504"/>
                </a:lnTo>
                <a:lnTo>
                  <a:pt x="111175" y="98666"/>
                </a:lnTo>
                <a:lnTo>
                  <a:pt x="112859" y="107469"/>
                </a:lnTo>
                <a:lnTo>
                  <a:pt x="114999" y="91065"/>
                </a:lnTo>
                <a:lnTo>
                  <a:pt x="114611" y="91434"/>
                </a:lnTo>
                <a:lnTo>
                  <a:pt x="111758" y="87812"/>
                </a:lnTo>
                <a:lnTo>
                  <a:pt x="114414" y="87275"/>
                </a:lnTo>
                <a:lnTo>
                  <a:pt x="115419" y="87846"/>
                </a:lnTo>
                <a:lnTo>
                  <a:pt x="115703" y="85673"/>
                </a:lnTo>
                <a:lnTo>
                  <a:pt x="115777" y="88048"/>
                </a:lnTo>
                <a:lnTo>
                  <a:pt x="117274" y="88901"/>
                </a:lnTo>
                <a:lnTo>
                  <a:pt x="115846" y="90261"/>
                </a:lnTo>
                <a:lnTo>
                  <a:pt x="116292" y="104617"/>
                </a:lnTo>
                <a:lnTo>
                  <a:pt x="113485" y="110741"/>
                </a:lnTo>
                <a:lnTo>
                  <a:pt x="115257" y="120000"/>
                </a:lnTo>
                <a:lnTo>
                  <a:pt x="118128" y="117225"/>
                </a:lnTo>
                <a:lnTo>
                  <a:pt x="119279" y="107938"/>
                </a:lnTo>
                <a:lnTo>
                  <a:pt x="120000" y="10723"/>
                </a:lnTo>
                <a:lnTo>
                  <a:pt x="117687" y="25774"/>
                </a:lnTo>
                <a:lnTo>
                  <a:pt x="115762" y="42442"/>
                </a:lnTo>
                <a:lnTo>
                  <a:pt x="111886" y="41967"/>
                </a:lnTo>
                <a:lnTo>
                  <a:pt x="108364" y="38736"/>
                </a:lnTo>
                <a:lnTo>
                  <a:pt x="108603" y="33391"/>
                </a:lnTo>
                <a:lnTo>
                  <a:pt x="110595" y="27050"/>
                </a:lnTo>
                <a:lnTo>
                  <a:pt x="111814" y="15851"/>
                </a:lnTo>
                <a:lnTo>
                  <a:pt x="107026" y="13228"/>
                </a:lnTo>
                <a:lnTo>
                  <a:pt x="105166" y="14610"/>
                </a:lnTo>
                <a:lnTo>
                  <a:pt x="104897" y="17574"/>
                </a:lnTo>
                <a:lnTo>
                  <a:pt x="105508" y="22838"/>
                </a:lnTo>
                <a:lnTo>
                  <a:pt x="104589" y="20979"/>
                </a:lnTo>
                <a:lnTo>
                  <a:pt x="103664" y="31209"/>
                </a:lnTo>
                <a:lnTo>
                  <a:pt x="101122" y="23887"/>
                </a:lnTo>
                <a:lnTo>
                  <a:pt x="98102" y="10720"/>
                </a:lnTo>
                <a:lnTo>
                  <a:pt x="91903" y="8498"/>
                </a:lnTo>
                <a:lnTo>
                  <a:pt x="86578" y="27848"/>
                </a:lnTo>
                <a:lnTo>
                  <a:pt x="84307" y="43482"/>
                </a:lnTo>
                <a:lnTo>
                  <a:pt x="82187" y="26327"/>
                </a:lnTo>
                <a:lnTo>
                  <a:pt x="82926" y="52992"/>
                </a:lnTo>
                <a:lnTo>
                  <a:pt x="82160" y="84047"/>
                </a:lnTo>
                <a:lnTo>
                  <a:pt x="77224" y="12179"/>
                </a:lnTo>
                <a:lnTo>
                  <a:pt x="69518" y="23620"/>
                </a:lnTo>
                <a:lnTo>
                  <a:pt x="64022" y="26814"/>
                </a:lnTo>
                <a:lnTo>
                  <a:pt x="67011" y="16065"/>
                </a:lnTo>
                <a:lnTo>
                  <a:pt x="64728" y="9814"/>
                </a:lnTo>
                <a:lnTo>
                  <a:pt x="58888" y="11236"/>
                </a:lnTo>
                <a:lnTo>
                  <a:pt x="53582" y="18247"/>
                </a:lnTo>
                <a:lnTo>
                  <a:pt x="52902" y="28770"/>
                </a:lnTo>
                <a:lnTo>
                  <a:pt x="52637" y="12393"/>
                </a:lnTo>
                <a:lnTo>
                  <a:pt x="49992" y="15826"/>
                </a:lnTo>
                <a:lnTo>
                  <a:pt x="50777" y="82365"/>
                </a:lnTo>
                <a:lnTo>
                  <a:pt x="48680" y="96155"/>
                </a:lnTo>
                <a:lnTo>
                  <a:pt x="45500" y="103273"/>
                </a:lnTo>
                <a:lnTo>
                  <a:pt x="43138" y="38565"/>
                </a:lnTo>
                <a:lnTo>
                  <a:pt x="41981" y="31560"/>
                </a:lnTo>
                <a:lnTo>
                  <a:pt x="40246" y="18396"/>
                </a:lnTo>
                <a:lnTo>
                  <a:pt x="36943" y="9898"/>
                </a:lnTo>
                <a:lnTo>
                  <a:pt x="31080" y="16888"/>
                </a:lnTo>
                <a:lnTo>
                  <a:pt x="25029" y="0"/>
                </a:lnTo>
                <a:lnTo>
                  <a:pt x="23650" y="17366"/>
                </a:lnTo>
                <a:lnTo>
                  <a:pt x="16918" y="20873"/>
                </a:lnTo>
                <a:lnTo>
                  <a:pt x="16962" y="16996"/>
                </a:lnTo>
                <a:lnTo>
                  <a:pt x="8990" y="17083"/>
                </a:lnTo>
                <a:lnTo>
                  <a:pt x="0" y="33640"/>
                </a:lnTo>
                <a:lnTo>
                  <a:pt x="5456" y="24933"/>
                </a:lnTo>
                <a:lnTo>
                  <a:pt x="10596" y="41384"/>
                </a:lnTo>
                <a:lnTo>
                  <a:pt x="11568" y="47517"/>
                </a:lnTo>
                <a:lnTo>
                  <a:pt x="8115" y="53148"/>
                </a:lnTo>
                <a:lnTo>
                  <a:pt x="10544" y="1007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372539" y="6393733"/>
            <a:ext cx="3138" cy="1084"/>
          </a:xfrm>
          <a:custGeom>
            <a:pathLst>
              <a:path extrusionOk="0" h="120000" w="120000">
                <a:moveTo>
                  <a:pt x="20344" y="120000"/>
                </a:moveTo>
                <a:lnTo>
                  <a:pt x="38738" y="117677"/>
                </a:lnTo>
                <a:lnTo>
                  <a:pt x="34149" y="74211"/>
                </a:lnTo>
                <a:lnTo>
                  <a:pt x="120000" y="92350"/>
                </a:lnTo>
                <a:lnTo>
                  <a:pt x="69598" y="0"/>
                </a:lnTo>
                <a:lnTo>
                  <a:pt x="0" y="67023"/>
                </a:lnTo>
                <a:lnTo>
                  <a:pt x="32351" y="73880"/>
                </a:lnTo>
                <a:lnTo>
                  <a:pt x="2034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369166" y="6365105"/>
            <a:ext cx="47879" cy="34194"/>
          </a:xfrm>
          <a:custGeom>
            <a:pathLst>
              <a:path extrusionOk="0" h="120000" w="120000">
                <a:moveTo>
                  <a:pt x="27902" y="113679"/>
                </a:moveTo>
                <a:lnTo>
                  <a:pt x="68026" y="102958"/>
                </a:lnTo>
                <a:lnTo>
                  <a:pt x="67597" y="109044"/>
                </a:lnTo>
                <a:lnTo>
                  <a:pt x="78570" y="99733"/>
                </a:lnTo>
                <a:lnTo>
                  <a:pt x="96255" y="97800"/>
                </a:lnTo>
                <a:lnTo>
                  <a:pt x="99997" y="115381"/>
                </a:lnTo>
                <a:lnTo>
                  <a:pt x="107511" y="120000"/>
                </a:lnTo>
                <a:lnTo>
                  <a:pt x="120000" y="110019"/>
                </a:lnTo>
                <a:lnTo>
                  <a:pt x="118894" y="91557"/>
                </a:lnTo>
                <a:lnTo>
                  <a:pt x="117418" y="97912"/>
                </a:lnTo>
                <a:lnTo>
                  <a:pt x="108826" y="106008"/>
                </a:lnTo>
                <a:lnTo>
                  <a:pt x="111571" y="95231"/>
                </a:lnTo>
                <a:lnTo>
                  <a:pt x="110628" y="15640"/>
                </a:lnTo>
                <a:lnTo>
                  <a:pt x="105252" y="35692"/>
                </a:lnTo>
                <a:lnTo>
                  <a:pt x="99104" y="37998"/>
                </a:lnTo>
                <a:lnTo>
                  <a:pt x="94072" y="15998"/>
                </a:lnTo>
                <a:lnTo>
                  <a:pt x="112957" y="11959"/>
                </a:lnTo>
                <a:lnTo>
                  <a:pt x="84896" y="0"/>
                </a:lnTo>
                <a:lnTo>
                  <a:pt x="88016" y="14717"/>
                </a:lnTo>
                <a:lnTo>
                  <a:pt x="83986" y="31892"/>
                </a:lnTo>
                <a:lnTo>
                  <a:pt x="79675" y="28284"/>
                </a:lnTo>
                <a:lnTo>
                  <a:pt x="74630" y="14967"/>
                </a:lnTo>
                <a:lnTo>
                  <a:pt x="67658" y="8327"/>
                </a:lnTo>
                <a:lnTo>
                  <a:pt x="57572" y="24747"/>
                </a:lnTo>
                <a:lnTo>
                  <a:pt x="51103" y="36110"/>
                </a:lnTo>
                <a:lnTo>
                  <a:pt x="43216" y="25558"/>
                </a:lnTo>
                <a:lnTo>
                  <a:pt x="34496" y="12384"/>
                </a:lnTo>
                <a:lnTo>
                  <a:pt x="24268" y="22870"/>
                </a:lnTo>
                <a:lnTo>
                  <a:pt x="13609" y="11668"/>
                </a:lnTo>
                <a:lnTo>
                  <a:pt x="0" y="46343"/>
                </a:lnTo>
                <a:lnTo>
                  <a:pt x="9674" y="63577"/>
                </a:lnTo>
                <a:lnTo>
                  <a:pt x="10045" y="77597"/>
                </a:lnTo>
                <a:lnTo>
                  <a:pt x="12423" y="99940"/>
                </a:lnTo>
                <a:lnTo>
                  <a:pt x="17200" y="74252"/>
                </a:lnTo>
                <a:lnTo>
                  <a:pt x="20396" y="58836"/>
                </a:lnTo>
                <a:lnTo>
                  <a:pt x="1616" y="48796"/>
                </a:lnTo>
                <a:lnTo>
                  <a:pt x="9599" y="35138"/>
                </a:lnTo>
                <a:lnTo>
                  <a:pt x="23782" y="23368"/>
                </a:lnTo>
                <a:lnTo>
                  <a:pt x="25629" y="24301"/>
                </a:lnTo>
                <a:lnTo>
                  <a:pt x="27902" y="1136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369812" y="6371764"/>
            <a:ext cx="10488" cy="25733"/>
          </a:xfrm>
          <a:custGeom>
            <a:pathLst>
              <a:path extrusionOk="0" h="120000" w="120000">
                <a:moveTo>
                  <a:pt x="77128" y="15523"/>
                </a:moveTo>
                <a:lnTo>
                  <a:pt x="85720" y="47125"/>
                </a:lnTo>
                <a:lnTo>
                  <a:pt x="71132" y="67610"/>
                </a:lnTo>
                <a:lnTo>
                  <a:pt x="49336" y="101743"/>
                </a:lnTo>
                <a:lnTo>
                  <a:pt x="52036" y="102443"/>
                </a:lnTo>
                <a:lnTo>
                  <a:pt x="59164" y="101473"/>
                </a:lnTo>
                <a:lnTo>
                  <a:pt x="80434" y="106733"/>
                </a:lnTo>
                <a:lnTo>
                  <a:pt x="67105" y="106337"/>
                </a:lnTo>
                <a:lnTo>
                  <a:pt x="69405" y="106929"/>
                </a:lnTo>
                <a:lnTo>
                  <a:pt x="42803" y="107404"/>
                </a:lnTo>
                <a:lnTo>
                  <a:pt x="49176" y="115910"/>
                </a:lnTo>
                <a:lnTo>
                  <a:pt x="74919" y="108351"/>
                </a:lnTo>
                <a:lnTo>
                  <a:pt x="120000" y="119999"/>
                </a:lnTo>
                <a:lnTo>
                  <a:pt x="109610" y="1235"/>
                </a:lnTo>
                <a:lnTo>
                  <a:pt x="101189" y="0"/>
                </a:lnTo>
                <a:lnTo>
                  <a:pt x="36441" y="15640"/>
                </a:lnTo>
                <a:lnTo>
                  <a:pt x="0" y="33784"/>
                </a:lnTo>
                <a:lnTo>
                  <a:pt x="85720" y="47125"/>
                </a:lnTo>
                <a:lnTo>
                  <a:pt x="77128" y="1552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343283" y="6365930"/>
            <a:ext cx="31312" cy="33654"/>
          </a:xfrm>
          <a:custGeom>
            <a:pathLst>
              <a:path extrusionOk="0" h="120000" w="120000">
                <a:moveTo>
                  <a:pt x="99186" y="44146"/>
                </a:moveTo>
                <a:lnTo>
                  <a:pt x="120000" y="8914"/>
                </a:lnTo>
                <a:lnTo>
                  <a:pt x="91127" y="16876"/>
                </a:lnTo>
                <a:lnTo>
                  <a:pt x="89974" y="15671"/>
                </a:lnTo>
                <a:lnTo>
                  <a:pt x="55035" y="13895"/>
                </a:lnTo>
                <a:lnTo>
                  <a:pt x="20790" y="32019"/>
                </a:lnTo>
                <a:lnTo>
                  <a:pt x="27147" y="23180"/>
                </a:lnTo>
                <a:lnTo>
                  <a:pt x="20230" y="0"/>
                </a:lnTo>
                <a:lnTo>
                  <a:pt x="0" y="59878"/>
                </a:lnTo>
                <a:lnTo>
                  <a:pt x="14367" y="58384"/>
                </a:lnTo>
                <a:lnTo>
                  <a:pt x="15670" y="67737"/>
                </a:lnTo>
                <a:lnTo>
                  <a:pt x="4204" y="66428"/>
                </a:lnTo>
                <a:lnTo>
                  <a:pt x="2100" y="63155"/>
                </a:lnTo>
                <a:lnTo>
                  <a:pt x="7530" y="86525"/>
                </a:lnTo>
                <a:lnTo>
                  <a:pt x="27117" y="84934"/>
                </a:lnTo>
                <a:lnTo>
                  <a:pt x="35019" y="72622"/>
                </a:lnTo>
                <a:lnTo>
                  <a:pt x="62316" y="74847"/>
                </a:lnTo>
                <a:lnTo>
                  <a:pt x="49348" y="104318"/>
                </a:lnTo>
                <a:lnTo>
                  <a:pt x="96343" y="117917"/>
                </a:lnTo>
                <a:lnTo>
                  <a:pt x="100413" y="120000"/>
                </a:lnTo>
                <a:lnTo>
                  <a:pt x="114155" y="103009"/>
                </a:lnTo>
                <a:lnTo>
                  <a:pt x="105460" y="103366"/>
                </a:lnTo>
                <a:lnTo>
                  <a:pt x="102478" y="104289"/>
                </a:lnTo>
                <a:lnTo>
                  <a:pt x="101413" y="103530"/>
                </a:lnTo>
                <a:lnTo>
                  <a:pt x="83164" y="104275"/>
                </a:lnTo>
                <a:lnTo>
                  <a:pt x="107537" y="97054"/>
                </a:lnTo>
                <a:lnTo>
                  <a:pt x="91924" y="85127"/>
                </a:lnTo>
                <a:lnTo>
                  <a:pt x="104456" y="85038"/>
                </a:lnTo>
                <a:lnTo>
                  <a:pt x="108116" y="77885"/>
                </a:lnTo>
                <a:lnTo>
                  <a:pt x="83884" y="68108"/>
                </a:lnTo>
                <a:lnTo>
                  <a:pt x="89023" y="61469"/>
                </a:lnTo>
                <a:lnTo>
                  <a:pt x="114278" y="69113"/>
                </a:lnTo>
                <a:lnTo>
                  <a:pt x="113983" y="61658"/>
                </a:lnTo>
                <a:lnTo>
                  <a:pt x="99186" y="4414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310873" y="6373864"/>
            <a:ext cx="9123" cy="15021"/>
          </a:xfrm>
          <a:custGeom>
            <a:pathLst>
              <a:path extrusionOk="0" h="120000" w="120000">
                <a:moveTo>
                  <a:pt x="92206" y="0"/>
                </a:moveTo>
                <a:lnTo>
                  <a:pt x="89891" y="351"/>
                </a:lnTo>
                <a:lnTo>
                  <a:pt x="88997" y="2492"/>
                </a:lnTo>
                <a:lnTo>
                  <a:pt x="20190" y="24581"/>
                </a:lnTo>
                <a:lnTo>
                  <a:pt x="29924" y="60730"/>
                </a:lnTo>
                <a:lnTo>
                  <a:pt x="0" y="98629"/>
                </a:lnTo>
                <a:lnTo>
                  <a:pt x="32463" y="98845"/>
                </a:lnTo>
                <a:lnTo>
                  <a:pt x="120000" y="120000"/>
                </a:lnTo>
                <a:lnTo>
                  <a:pt x="9220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307414" y="6392871"/>
            <a:ext cx="4089" cy="2620"/>
          </a:xfrm>
          <a:custGeom>
            <a:pathLst>
              <a:path extrusionOk="0" h="120000" w="120000">
                <a:moveTo>
                  <a:pt x="110022" y="0"/>
                </a:moveTo>
                <a:lnTo>
                  <a:pt x="0" y="19183"/>
                </a:lnTo>
                <a:lnTo>
                  <a:pt x="16082" y="61213"/>
                </a:lnTo>
                <a:lnTo>
                  <a:pt x="32340" y="103197"/>
                </a:lnTo>
                <a:lnTo>
                  <a:pt x="120000" y="120000"/>
                </a:lnTo>
                <a:lnTo>
                  <a:pt x="11002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6310757" y="6373239"/>
            <a:ext cx="6965" cy="1879"/>
          </a:xfrm>
          <a:custGeom>
            <a:pathLst>
              <a:path extrusionOk="0" h="120000" w="120000">
                <a:moveTo>
                  <a:pt x="120000" y="38936"/>
                </a:moveTo>
                <a:lnTo>
                  <a:pt x="0" y="0"/>
                </a:lnTo>
                <a:lnTo>
                  <a:pt x="36830" y="120000"/>
                </a:lnTo>
                <a:lnTo>
                  <a:pt x="119741" y="427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6328535" y="6368392"/>
            <a:ext cx="4445" cy="1561"/>
          </a:xfrm>
          <a:custGeom>
            <a:pathLst>
              <a:path extrusionOk="0" h="120000" w="120000">
                <a:moveTo>
                  <a:pt x="971" y="3151"/>
                </a:moveTo>
                <a:lnTo>
                  <a:pt x="0" y="73721"/>
                </a:lnTo>
                <a:lnTo>
                  <a:pt x="47190" y="120000"/>
                </a:lnTo>
                <a:lnTo>
                  <a:pt x="120000" y="0"/>
                </a:lnTo>
                <a:lnTo>
                  <a:pt x="971" y="31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336780" y="6394887"/>
            <a:ext cx="12623" cy="5819"/>
          </a:xfrm>
          <a:custGeom>
            <a:pathLst>
              <a:path extrusionOk="0" h="120000" w="120000">
                <a:moveTo>
                  <a:pt x="120000" y="28520"/>
                </a:moveTo>
                <a:lnTo>
                  <a:pt x="0" y="0"/>
                </a:lnTo>
                <a:lnTo>
                  <a:pt x="3954" y="43656"/>
                </a:lnTo>
                <a:lnTo>
                  <a:pt x="40703" y="120000"/>
                </a:lnTo>
                <a:lnTo>
                  <a:pt x="57557" y="75724"/>
                </a:lnTo>
                <a:lnTo>
                  <a:pt x="117509" y="35799"/>
                </a:lnTo>
                <a:lnTo>
                  <a:pt x="120000" y="285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324823" y="6364973"/>
            <a:ext cx="45773" cy="39038"/>
          </a:xfrm>
          <a:custGeom>
            <a:pathLst>
              <a:path extrusionOk="0" h="120000" w="120000">
                <a:moveTo>
                  <a:pt x="66162" y="96420"/>
                </a:moveTo>
                <a:lnTo>
                  <a:pt x="63758" y="97287"/>
                </a:lnTo>
                <a:lnTo>
                  <a:pt x="54907" y="111273"/>
                </a:lnTo>
                <a:lnTo>
                  <a:pt x="69011" y="120000"/>
                </a:lnTo>
                <a:lnTo>
                  <a:pt x="75563" y="119133"/>
                </a:lnTo>
                <a:lnTo>
                  <a:pt x="112001" y="111820"/>
                </a:lnTo>
                <a:lnTo>
                  <a:pt x="112507" y="111390"/>
                </a:lnTo>
                <a:lnTo>
                  <a:pt x="112161" y="111048"/>
                </a:lnTo>
                <a:lnTo>
                  <a:pt x="112932" y="111033"/>
                </a:lnTo>
                <a:lnTo>
                  <a:pt x="120000" y="105064"/>
                </a:lnTo>
                <a:lnTo>
                  <a:pt x="117089" y="106385"/>
                </a:lnTo>
                <a:lnTo>
                  <a:pt x="114305" y="104587"/>
                </a:lnTo>
                <a:lnTo>
                  <a:pt x="98497" y="108635"/>
                </a:lnTo>
                <a:lnTo>
                  <a:pt x="89654" y="114940"/>
                </a:lnTo>
                <a:lnTo>
                  <a:pt x="77429" y="102113"/>
                </a:lnTo>
                <a:lnTo>
                  <a:pt x="82156" y="92867"/>
                </a:lnTo>
                <a:lnTo>
                  <a:pt x="91025" y="67458"/>
                </a:lnTo>
                <a:lnTo>
                  <a:pt x="77949" y="71325"/>
                </a:lnTo>
                <a:lnTo>
                  <a:pt x="72354" y="65543"/>
                </a:lnTo>
                <a:lnTo>
                  <a:pt x="66948" y="76157"/>
                </a:lnTo>
                <a:lnTo>
                  <a:pt x="75337" y="73581"/>
                </a:lnTo>
                <a:lnTo>
                  <a:pt x="68812" y="82203"/>
                </a:lnTo>
                <a:lnTo>
                  <a:pt x="53549" y="77528"/>
                </a:lnTo>
                <a:lnTo>
                  <a:pt x="49834" y="57379"/>
                </a:lnTo>
                <a:lnTo>
                  <a:pt x="48395" y="54557"/>
                </a:lnTo>
                <a:lnTo>
                  <a:pt x="62234" y="2935"/>
                </a:lnTo>
                <a:lnTo>
                  <a:pt x="45160" y="12811"/>
                </a:lnTo>
                <a:lnTo>
                  <a:pt x="39945" y="9897"/>
                </a:lnTo>
                <a:lnTo>
                  <a:pt x="17268" y="16497"/>
                </a:lnTo>
                <a:lnTo>
                  <a:pt x="14316" y="15307"/>
                </a:lnTo>
                <a:lnTo>
                  <a:pt x="9561" y="18532"/>
                </a:lnTo>
                <a:lnTo>
                  <a:pt x="9731" y="13457"/>
                </a:lnTo>
                <a:lnTo>
                  <a:pt x="4126" y="11198"/>
                </a:lnTo>
                <a:lnTo>
                  <a:pt x="8669" y="0"/>
                </a:lnTo>
                <a:lnTo>
                  <a:pt x="0" y="2013"/>
                </a:lnTo>
                <a:lnTo>
                  <a:pt x="12172" y="87441"/>
                </a:lnTo>
                <a:lnTo>
                  <a:pt x="9068" y="107603"/>
                </a:lnTo>
                <a:lnTo>
                  <a:pt x="15645" y="116283"/>
                </a:lnTo>
                <a:lnTo>
                  <a:pt x="15805" y="108316"/>
                </a:lnTo>
                <a:lnTo>
                  <a:pt x="24703" y="108119"/>
                </a:lnTo>
                <a:lnTo>
                  <a:pt x="21827" y="96795"/>
                </a:lnTo>
                <a:lnTo>
                  <a:pt x="21880" y="80279"/>
                </a:lnTo>
                <a:lnTo>
                  <a:pt x="66122" y="89375"/>
                </a:lnTo>
                <a:lnTo>
                  <a:pt x="65740" y="94158"/>
                </a:lnTo>
                <a:lnTo>
                  <a:pt x="64444" y="96202"/>
                </a:lnTo>
                <a:lnTo>
                  <a:pt x="66162" y="964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67739" y="6400946"/>
            <a:ext cx="8605" cy="6511"/>
          </a:xfrm>
          <a:custGeom>
            <a:pathLst>
              <a:path extrusionOk="0" h="120000" w="120000">
                <a:moveTo>
                  <a:pt x="2245" y="2745"/>
                </a:moveTo>
                <a:lnTo>
                  <a:pt x="0" y="4883"/>
                </a:lnTo>
                <a:lnTo>
                  <a:pt x="103920" y="120000"/>
                </a:lnTo>
                <a:lnTo>
                  <a:pt x="120000" y="0"/>
                </a:lnTo>
                <a:lnTo>
                  <a:pt x="2245" y="27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312689" y="6365628"/>
            <a:ext cx="22855" cy="38882"/>
          </a:xfrm>
          <a:custGeom>
            <a:pathLst>
              <a:path extrusionOk="0" h="120000" w="120000">
                <a:moveTo>
                  <a:pt x="25159" y="76548"/>
                </a:moveTo>
                <a:lnTo>
                  <a:pt x="3234" y="80600"/>
                </a:lnTo>
                <a:lnTo>
                  <a:pt x="0" y="91353"/>
                </a:lnTo>
                <a:lnTo>
                  <a:pt x="19998" y="95251"/>
                </a:lnTo>
                <a:lnTo>
                  <a:pt x="40799" y="98214"/>
                </a:lnTo>
                <a:lnTo>
                  <a:pt x="43949" y="101485"/>
                </a:lnTo>
                <a:lnTo>
                  <a:pt x="5875" y="101874"/>
                </a:lnTo>
                <a:lnTo>
                  <a:pt x="4651" y="103852"/>
                </a:lnTo>
                <a:lnTo>
                  <a:pt x="20460" y="116679"/>
                </a:lnTo>
                <a:lnTo>
                  <a:pt x="72149" y="114626"/>
                </a:lnTo>
                <a:lnTo>
                  <a:pt x="119999" y="120000"/>
                </a:lnTo>
                <a:lnTo>
                  <a:pt x="113914" y="107991"/>
                </a:lnTo>
                <a:lnTo>
                  <a:pt x="95035" y="114731"/>
                </a:lnTo>
                <a:lnTo>
                  <a:pt x="81862" y="106013"/>
                </a:lnTo>
                <a:lnTo>
                  <a:pt x="42254" y="86239"/>
                </a:lnTo>
                <a:lnTo>
                  <a:pt x="88073" y="85773"/>
                </a:lnTo>
                <a:lnTo>
                  <a:pt x="63696" y="0"/>
                </a:lnTo>
                <a:lnTo>
                  <a:pt x="32210" y="11916"/>
                </a:lnTo>
                <a:lnTo>
                  <a:pt x="26419" y="25369"/>
                </a:lnTo>
                <a:lnTo>
                  <a:pt x="27264" y="25412"/>
                </a:lnTo>
                <a:lnTo>
                  <a:pt x="38358" y="71774"/>
                </a:lnTo>
                <a:lnTo>
                  <a:pt x="25159" y="7654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986170" y="6364860"/>
            <a:ext cx="33562" cy="34179"/>
          </a:xfrm>
          <a:custGeom>
            <a:pathLst>
              <a:path extrusionOk="0" h="120000" w="120000">
                <a:moveTo>
                  <a:pt x="107678" y="95799"/>
                </a:moveTo>
                <a:lnTo>
                  <a:pt x="106084" y="83826"/>
                </a:lnTo>
                <a:lnTo>
                  <a:pt x="118505" y="95307"/>
                </a:lnTo>
                <a:lnTo>
                  <a:pt x="120000" y="7032"/>
                </a:lnTo>
                <a:lnTo>
                  <a:pt x="90391" y="13840"/>
                </a:lnTo>
                <a:lnTo>
                  <a:pt x="107392" y="30738"/>
                </a:lnTo>
                <a:lnTo>
                  <a:pt x="95847" y="54851"/>
                </a:lnTo>
                <a:lnTo>
                  <a:pt x="93387" y="90529"/>
                </a:lnTo>
                <a:lnTo>
                  <a:pt x="88407" y="38532"/>
                </a:lnTo>
                <a:lnTo>
                  <a:pt x="78946" y="63551"/>
                </a:lnTo>
                <a:lnTo>
                  <a:pt x="78442" y="91041"/>
                </a:lnTo>
                <a:lnTo>
                  <a:pt x="74276" y="101676"/>
                </a:lnTo>
                <a:lnTo>
                  <a:pt x="71734" y="68793"/>
                </a:lnTo>
                <a:lnTo>
                  <a:pt x="88407" y="38532"/>
                </a:lnTo>
                <a:lnTo>
                  <a:pt x="79582" y="19180"/>
                </a:lnTo>
                <a:lnTo>
                  <a:pt x="71663" y="0"/>
                </a:lnTo>
                <a:lnTo>
                  <a:pt x="57132" y="15764"/>
                </a:lnTo>
                <a:lnTo>
                  <a:pt x="50031" y="19640"/>
                </a:lnTo>
                <a:lnTo>
                  <a:pt x="38969" y="20556"/>
                </a:lnTo>
                <a:lnTo>
                  <a:pt x="27144" y="6565"/>
                </a:lnTo>
                <a:lnTo>
                  <a:pt x="0" y="9932"/>
                </a:lnTo>
                <a:lnTo>
                  <a:pt x="24055" y="28157"/>
                </a:lnTo>
                <a:lnTo>
                  <a:pt x="34939" y="96820"/>
                </a:lnTo>
                <a:lnTo>
                  <a:pt x="44832" y="105240"/>
                </a:lnTo>
                <a:lnTo>
                  <a:pt x="55190" y="104695"/>
                </a:lnTo>
                <a:lnTo>
                  <a:pt x="67812" y="91765"/>
                </a:lnTo>
                <a:lnTo>
                  <a:pt x="69775" y="46182"/>
                </a:lnTo>
                <a:lnTo>
                  <a:pt x="74552" y="116134"/>
                </a:lnTo>
                <a:lnTo>
                  <a:pt x="95390" y="106486"/>
                </a:lnTo>
                <a:lnTo>
                  <a:pt x="87323" y="76141"/>
                </a:lnTo>
                <a:lnTo>
                  <a:pt x="81763" y="63361"/>
                </a:lnTo>
                <a:lnTo>
                  <a:pt x="87323" y="76141"/>
                </a:lnTo>
                <a:lnTo>
                  <a:pt x="95390" y="106486"/>
                </a:lnTo>
                <a:lnTo>
                  <a:pt x="102487" y="108104"/>
                </a:lnTo>
                <a:lnTo>
                  <a:pt x="104400" y="120000"/>
                </a:lnTo>
                <a:lnTo>
                  <a:pt x="107678" y="957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7006234" y="6375837"/>
            <a:ext cx="4661" cy="17984"/>
          </a:xfrm>
          <a:custGeom>
            <a:pathLst>
              <a:path extrusionOk="0" h="120000" w="120000">
                <a:moveTo>
                  <a:pt x="44581" y="70108"/>
                </a:moveTo>
                <a:lnTo>
                  <a:pt x="48262" y="99788"/>
                </a:lnTo>
                <a:lnTo>
                  <a:pt x="51891" y="47542"/>
                </a:lnTo>
                <a:lnTo>
                  <a:pt x="120000" y="0"/>
                </a:lnTo>
                <a:lnTo>
                  <a:pt x="0" y="57511"/>
                </a:lnTo>
                <a:lnTo>
                  <a:pt x="18275" y="120000"/>
                </a:lnTo>
                <a:lnTo>
                  <a:pt x="48262" y="99788"/>
                </a:lnTo>
                <a:lnTo>
                  <a:pt x="44581" y="701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050068" y="6399385"/>
            <a:ext cx="5123" cy="959"/>
          </a:xfrm>
          <a:custGeom>
            <a:pathLst>
              <a:path extrusionOk="0" h="120000" w="120000">
                <a:moveTo>
                  <a:pt x="120000" y="13250"/>
                </a:moveTo>
                <a:lnTo>
                  <a:pt x="0" y="0"/>
                </a:lnTo>
                <a:lnTo>
                  <a:pt x="57224" y="120000"/>
                </a:lnTo>
                <a:lnTo>
                  <a:pt x="118477" y="2125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020732" y="6370682"/>
            <a:ext cx="5159" cy="23999"/>
          </a:xfrm>
          <a:custGeom>
            <a:pathLst>
              <a:path extrusionOk="0" h="120000" w="120000">
                <a:moveTo>
                  <a:pt x="17581" y="25881"/>
                </a:moveTo>
                <a:lnTo>
                  <a:pt x="0" y="9085"/>
                </a:lnTo>
                <a:lnTo>
                  <a:pt x="14046" y="120000"/>
                </a:lnTo>
                <a:lnTo>
                  <a:pt x="120000" y="111284"/>
                </a:lnTo>
                <a:lnTo>
                  <a:pt x="79372" y="0"/>
                </a:lnTo>
                <a:lnTo>
                  <a:pt x="17581" y="258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7046665" y="6394505"/>
            <a:ext cx="6850" cy="3803"/>
          </a:xfrm>
          <a:custGeom>
            <a:pathLst>
              <a:path extrusionOk="0" h="120000" w="120000">
                <a:moveTo>
                  <a:pt x="43778" y="10318"/>
                </a:moveTo>
                <a:lnTo>
                  <a:pt x="0" y="81630"/>
                </a:lnTo>
                <a:lnTo>
                  <a:pt x="100064" y="120000"/>
                </a:lnTo>
                <a:lnTo>
                  <a:pt x="120000" y="0"/>
                </a:lnTo>
                <a:lnTo>
                  <a:pt x="43778" y="103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7024953" y="6371635"/>
            <a:ext cx="8930" cy="31484"/>
          </a:xfrm>
          <a:custGeom>
            <a:pathLst>
              <a:path extrusionOk="0" h="120000" w="120000">
                <a:moveTo>
                  <a:pt x="112219" y="116032"/>
                </a:moveTo>
                <a:lnTo>
                  <a:pt x="120000" y="7565"/>
                </a:lnTo>
                <a:lnTo>
                  <a:pt x="98297" y="0"/>
                </a:lnTo>
                <a:lnTo>
                  <a:pt x="69460" y="84965"/>
                </a:lnTo>
                <a:lnTo>
                  <a:pt x="51117" y="104727"/>
                </a:lnTo>
                <a:lnTo>
                  <a:pt x="0" y="115106"/>
                </a:lnTo>
                <a:lnTo>
                  <a:pt x="45164" y="120000"/>
                </a:lnTo>
                <a:lnTo>
                  <a:pt x="112219" y="1160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025599" y="6403119"/>
            <a:ext cx="3595" cy="869"/>
          </a:xfrm>
          <a:custGeom>
            <a:pathLst>
              <a:path extrusionOk="0" h="120000" w="120000">
                <a:moveTo>
                  <a:pt x="90634" y="0"/>
                </a:moveTo>
                <a:lnTo>
                  <a:pt x="0" y="78068"/>
                </a:lnTo>
                <a:lnTo>
                  <a:pt x="25761" y="120000"/>
                </a:lnTo>
                <a:lnTo>
                  <a:pt x="120000" y="2482"/>
                </a:lnTo>
                <a:lnTo>
                  <a:pt x="906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061371" y="6371741"/>
            <a:ext cx="17304" cy="30761"/>
          </a:xfrm>
          <a:custGeom>
            <a:pathLst>
              <a:path extrusionOk="0" h="120000" w="120000">
                <a:moveTo>
                  <a:pt x="35610" y="113052"/>
                </a:moveTo>
                <a:lnTo>
                  <a:pt x="38377" y="113087"/>
                </a:lnTo>
                <a:lnTo>
                  <a:pt x="46130" y="111573"/>
                </a:lnTo>
                <a:lnTo>
                  <a:pt x="44174" y="104528"/>
                </a:lnTo>
                <a:lnTo>
                  <a:pt x="34306" y="95173"/>
                </a:lnTo>
                <a:lnTo>
                  <a:pt x="69112" y="91803"/>
                </a:lnTo>
                <a:lnTo>
                  <a:pt x="88092" y="95782"/>
                </a:lnTo>
                <a:lnTo>
                  <a:pt x="103099" y="81090"/>
                </a:lnTo>
                <a:lnTo>
                  <a:pt x="55270" y="79362"/>
                </a:lnTo>
                <a:lnTo>
                  <a:pt x="20201" y="67718"/>
                </a:lnTo>
                <a:lnTo>
                  <a:pt x="54459" y="66029"/>
                </a:lnTo>
                <a:lnTo>
                  <a:pt x="16803" y="51876"/>
                </a:lnTo>
                <a:lnTo>
                  <a:pt x="59466" y="53385"/>
                </a:lnTo>
                <a:lnTo>
                  <a:pt x="56407" y="65931"/>
                </a:lnTo>
                <a:lnTo>
                  <a:pt x="88911" y="64328"/>
                </a:lnTo>
                <a:lnTo>
                  <a:pt x="120000" y="59990"/>
                </a:lnTo>
                <a:lnTo>
                  <a:pt x="100353" y="50842"/>
                </a:lnTo>
                <a:lnTo>
                  <a:pt x="77725" y="38955"/>
                </a:lnTo>
                <a:lnTo>
                  <a:pt x="100360" y="26382"/>
                </a:lnTo>
                <a:lnTo>
                  <a:pt x="118307" y="10778"/>
                </a:lnTo>
                <a:lnTo>
                  <a:pt x="78196" y="0"/>
                </a:lnTo>
                <a:lnTo>
                  <a:pt x="23106" y="2859"/>
                </a:lnTo>
                <a:lnTo>
                  <a:pt x="0" y="61008"/>
                </a:lnTo>
                <a:lnTo>
                  <a:pt x="15006" y="67975"/>
                </a:lnTo>
                <a:lnTo>
                  <a:pt x="43155" y="107937"/>
                </a:lnTo>
                <a:lnTo>
                  <a:pt x="3099" y="101969"/>
                </a:lnTo>
                <a:lnTo>
                  <a:pt x="2981" y="120000"/>
                </a:lnTo>
                <a:lnTo>
                  <a:pt x="36990" y="113356"/>
                </a:lnTo>
                <a:lnTo>
                  <a:pt x="35610" y="113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7054403" y="6399494"/>
            <a:ext cx="7397" cy="3618"/>
          </a:xfrm>
          <a:custGeom>
            <a:pathLst>
              <a:path extrusionOk="0" h="120000" w="120000">
                <a:moveTo>
                  <a:pt x="13140" y="120000"/>
                </a:moveTo>
                <a:lnTo>
                  <a:pt x="120000" y="99740"/>
                </a:lnTo>
                <a:lnTo>
                  <a:pt x="15038" y="0"/>
                </a:lnTo>
                <a:lnTo>
                  <a:pt x="11729" y="2022"/>
                </a:lnTo>
                <a:lnTo>
                  <a:pt x="0" y="25863"/>
                </a:lnTo>
                <a:lnTo>
                  <a:pt x="1314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7066706" y="6400730"/>
            <a:ext cx="5068" cy="950"/>
          </a:xfrm>
          <a:custGeom>
            <a:pathLst>
              <a:path extrusionOk="0" h="120000" w="120000">
                <a:moveTo>
                  <a:pt x="4734" y="0"/>
                </a:moveTo>
                <a:lnTo>
                  <a:pt x="0" y="8706"/>
                </a:lnTo>
                <a:lnTo>
                  <a:pt x="53146" y="120000"/>
                </a:lnTo>
                <a:lnTo>
                  <a:pt x="120000" y="12618"/>
                </a:lnTo>
                <a:lnTo>
                  <a:pt x="47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533128" y="6392380"/>
            <a:ext cx="13568" cy="12341"/>
          </a:xfrm>
          <a:custGeom>
            <a:pathLst>
              <a:path extrusionOk="0" h="120000" w="120000">
                <a:moveTo>
                  <a:pt x="70772" y="37902"/>
                </a:moveTo>
                <a:lnTo>
                  <a:pt x="101479" y="20905"/>
                </a:lnTo>
                <a:lnTo>
                  <a:pt x="78979" y="0"/>
                </a:lnTo>
                <a:lnTo>
                  <a:pt x="53844" y="30794"/>
                </a:lnTo>
                <a:lnTo>
                  <a:pt x="61503" y="83283"/>
                </a:lnTo>
                <a:lnTo>
                  <a:pt x="0" y="112998"/>
                </a:lnTo>
                <a:lnTo>
                  <a:pt x="86081" y="120000"/>
                </a:lnTo>
                <a:lnTo>
                  <a:pt x="120000" y="84051"/>
                </a:lnTo>
                <a:lnTo>
                  <a:pt x="109519" y="80842"/>
                </a:lnTo>
                <a:lnTo>
                  <a:pt x="68472" y="58653"/>
                </a:lnTo>
                <a:lnTo>
                  <a:pt x="70772" y="379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493798" y="6369510"/>
            <a:ext cx="7243" cy="26982"/>
          </a:xfrm>
          <a:custGeom>
            <a:pathLst>
              <a:path extrusionOk="0" h="120000" w="120000">
                <a:moveTo>
                  <a:pt x="68117" y="89348"/>
                </a:moveTo>
                <a:lnTo>
                  <a:pt x="79547" y="71211"/>
                </a:lnTo>
                <a:lnTo>
                  <a:pt x="61093" y="0"/>
                </a:lnTo>
                <a:lnTo>
                  <a:pt x="23771" y="11812"/>
                </a:lnTo>
                <a:lnTo>
                  <a:pt x="0" y="9962"/>
                </a:lnTo>
                <a:lnTo>
                  <a:pt x="4538" y="117651"/>
                </a:lnTo>
                <a:lnTo>
                  <a:pt x="9906" y="114631"/>
                </a:lnTo>
                <a:lnTo>
                  <a:pt x="76300" y="103104"/>
                </a:lnTo>
                <a:lnTo>
                  <a:pt x="89254" y="120000"/>
                </a:lnTo>
                <a:lnTo>
                  <a:pt x="120000" y="77540"/>
                </a:lnTo>
                <a:lnTo>
                  <a:pt x="68117" y="8934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525739" y="6372075"/>
            <a:ext cx="7330" cy="15458"/>
          </a:xfrm>
          <a:custGeom>
            <a:pathLst>
              <a:path extrusionOk="0" h="120000" w="120000">
                <a:moveTo>
                  <a:pt x="88649" y="0"/>
                </a:moveTo>
                <a:lnTo>
                  <a:pt x="0" y="13219"/>
                </a:lnTo>
                <a:lnTo>
                  <a:pt x="50848" y="96091"/>
                </a:lnTo>
                <a:lnTo>
                  <a:pt x="120000" y="120000"/>
                </a:lnTo>
                <a:lnTo>
                  <a:pt x="8864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502817" y="6394846"/>
            <a:ext cx="3437" cy="5090"/>
          </a:xfrm>
          <a:custGeom>
            <a:pathLst>
              <a:path extrusionOk="0" h="120000" w="120000">
                <a:moveTo>
                  <a:pt x="56037" y="0"/>
                </a:moveTo>
                <a:lnTo>
                  <a:pt x="0" y="11761"/>
                </a:lnTo>
                <a:lnTo>
                  <a:pt x="84701" y="120000"/>
                </a:lnTo>
                <a:lnTo>
                  <a:pt x="120000" y="26375"/>
                </a:lnTo>
                <a:lnTo>
                  <a:pt x="5603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467510" y="6398455"/>
            <a:ext cx="6953" cy="7333"/>
          </a:xfrm>
          <a:custGeom>
            <a:pathLst>
              <a:path extrusionOk="0" h="120000" w="120000">
                <a:moveTo>
                  <a:pt x="0" y="84510"/>
                </a:moveTo>
                <a:lnTo>
                  <a:pt x="20414" y="120000"/>
                </a:lnTo>
                <a:lnTo>
                  <a:pt x="63037" y="74431"/>
                </a:lnTo>
                <a:lnTo>
                  <a:pt x="69335" y="67690"/>
                </a:lnTo>
                <a:lnTo>
                  <a:pt x="120000" y="53602"/>
                </a:lnTo>
                <a:lnTo>
                  <a:pt x="101846" y="0"/>
                </a:lnTo>
                <a:lnTo>
                  <a:pt x="43019" y="74071"/>
                </a:lnTo>
                <a:lnTo>
                  <a:pt x="34443" y="84870"/>
                </a:lnTo>
                <a:lnTo>
                  <a:pt x="0" y="845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6482658" y="6389860"/>
            <a:ext cx="3570" cy="2975"/>
          </a:xfrm>
          <a:custGeom>
            <a:pathLst>
              <a:path extrusionOk="0" h="120000" w="120000">
                <a:moveTo>
                  <a:pt x="106423" y="0"/>
                </a:moveTo>
                <a:lnTo>
                  <a:pt x="0" y="32620"/>
                </a:lnTo>
                <a:lnTo>
                  <a:pt x="38207" y="120000"/>
                </a:lnTo>
                <a:lnTo>
                  <a:pt x="120000" y="11209"/>
                </a:lnTo>
                <a:lnTo>
                  <a:pt x="10642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447989" y="6366628"/>
            <a:ext cx="34350" cy="33464"/>
          </a:xfrm>
          <a:custGeom>
            <a:pathLst>
              <a:path extrusionOk="0" h="120000" w="120000">
                <a:moveTo>
                  <a:pt x="110557" y="50689"/>
                </a:moveTo>
                <a:lnTo>
                  <a:pt x="120000" y="0"/>
                </a:lnTo>
                <a:lnTo>
                  <a:pt x="96541" y="6501"/>
                </a:lnTo>
                <a:lnTo>
                  <a:pt x="91556" y="15107"/>
                </a:lnTo>
                <a:lnTo>
                  <a:pt x="86896" y="4406"/>
                </a:lnTo>
                <a:lnTo>
                  <a:pt x="70277" y="20550"/>
                </a:lnTo>
                <a:lnTo>
                  <a:pt x="65910" y="10438"/>
                </a:lnTo>
                <a:lnTo>
                  <a:pt x="57435" y="12869"/>
                </a:lnTo>
                <a:lnTo>
                  <a:pt x="45774" y="13547"/>
                </a:lnTo>
                <a:lnTo>
                  <a:pt x="35318" y="3"/>
                </a:lnTo>
                <a:lnTo>
                  <a:pt x="18532" y="14468"/>
                </a:lnTo>
                <a:lnTo>
                  <a:pt x="21051" y="2208"/>
                </a:lnTo>
                <a:lnTo>
                  <a:pt x="10707" y="11696"/>
                </a:lnTo>
                <a:lnTo>
                  <a:pt x="0" y="84485"/>
                </a:lnTo>
                <a:lnTo>
                  <a:pt x="1977" y="74732"/>
                </a:lnTo>
                <a:lnTo>
                  <a:pt x="12765" y="76805"/>
                </a:lnTo>
                <a:lnTo>
                  <a:pt x="2703" y="91130"/>
                </a:lnTo>
                <a:lnTo>
                  <a:pt x="39563" y="91467"/>
                </a:lnTo>
                <a:lnTo>
                  <a:pt x="47213" y="92317"/>
                </a:lnTo>
                <a:lnTo>
                  <a:pt x="55661" y="114402"/>
                </a:lnTo>
                <a:lnTo>
                  <a:pt x="57170" y="98047"/>
                </a:lnTo>
                <a:lnTo>
                  <a:pt x="82155" y="88337"/>
                </a:lnTo>
                <a:lnTo>
                  <a:pt x="88695" y="104222"/>
                </a:lnTo>
                <a:lnTo>
                  <a:pt x="86822" y="112620"/>
                </a:lnTo>
                <a:lnTo>
                  <a:pt x="97198" y="120000"/>
                </a:lnTo>
                <a:lnTo>
                  <a:pt x="96953" y="45694"/>
                </a:lnTo>
                <a:lnTo>
                  <a:pt x="110557" y="506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530517" y="6397746"/>
            <a:ext cx="7507" cy="752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19" y="48497"/>
                </a:lnTo>
                <a:lnTo>
                  <a:pt x="16478" y="52275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475742" y="6364658"/>
            <a:ext cx="93529" cy="38003"/>
          </a:xfrm>
          <a:custGeom>
            <a:pathLst>
              <a:path extrusionOk="0" h="120000" w="120000">
                <a:moveTo>
                  <a:pt x="110287" y="38415"/>
                </a:moveTo>
                <a:lnTo>
                  <a:pt x="111630" y="25002"/>
                </a:lnTo>
                <a:lnTo>
                  <a:pt x="110392" y="24257"/>
                </a:lnTo>
                <a:lnTo>
                  <a:pt x="108410" y="16198"/>
                </a:lnTo>
                <a:lnTo>
                  <a:pt x="104135" y="2162"/>
                </a:lnTo>
                <a:lnTo>
                  <a:pt x="99442" y="23016"/>
                </a:lnTo>
                <a:lnTo>
                  <a:pt x="96379" y="25002"/>
                </a:lnTo>
                <a:lnTo>
                  <a:pt x="94684" y="0"/>
                </a:lnTo>
                <a:lnTo>
                  <a:pt x="90174" y="11841"/>
                </a:lnTo>
                <a:lnTo>
                  <a:pt x="89535" y="14676"/>
                </a:lnTo>
                <a:lnTo>
                  <a:pt x="85273" y="17720"/>
                </a:lnTo>
                <a:lnTo>
                  <a:pt x="80266" y="7897"/>
                </a:lnTo>
                <a:lnTo>
                  <a:pt x="70816" y="18794"/>
                </a:lnTo>
                <a:lnTo>
                  <a:pt x="71093" y="23417"/>
                </a:lnTo>
                <a:lnTo>
                  <a:pt x="73550" y="72234"/>
                </a:lnTo>
                <a:lnTo>
                  <a:pt x="71740" y="75969"/>
                </a:lnTo>
                <a:lnTo>
                  <a:pt x="66273" y="75003"/>
                </a:lnTo>
                <a:lnTo>
                  <a:pt x="61170" y="71195"/>
                </a:lnTo>
                <a:lnTo>
                  <a:pt x="60450" y="66408"/>
                </a:lnTo>
                <a:lnTo>
                  <a:pt x="68131" y="62505"/>
                </a:lnTo>
                <a:lnTo>
                  <a:pt x="64146" y="28797"/>
                </a:lnTo>
                <a:lnTo>
                  <a:pt x="57760" y="16915"/>
                </a:lnTo>
                <a:lnTo>
                  <a:pt x="50649" y="33028"/>
                </a:lnTo>
                <a:lnTo>
                  <a:pt x="50317" y="19785"/>
                </a:lnTo>
                <a:lnTo>
                  <a:pt x="57234" y="15936"/>
                </a:lnTo>
                <a:lnTo>
                  <a:pt x="54319" y="10511"/>
                </a:lnTo>
                <a:lnTo>
                  <a:pt x="51532" y="12576"/>
                </a:lnTo>
                <a:lnTo>
                  <a:pt x="37543" y="12005"/>
                </a:lnTo>
                <a:lnTo>
                  <a:pt x="27082" y="7407"/>
                </a:lnTo>
                <a:lnTo>
                  <a:pt x="27896" y="15317"/>
                </a:lnTo>
                <a:lnTo>
                  <a:pt x="29326" y="65877"/>
                </a:lnTo>
                <a:lnTo>
                  <a:pt x="30529" y="69294"/>
                </a:lnTo>
                <a:lnTo>
                  <a:pt x="32459" y="70374"/>
                </a:lnTo>
                <a:lnTo>
                  <a:pt x="30077" y="100517"/>
                </a:lnTo>
                <a:lnTo>
                  <a:pt x="23516" y="98850"/>
                </a:lnTo>
                <a:lnTo>
                  <a:pt x="23165" y="22394"/>
                </a:lnTo>
                <a:lnTo>
                  <a:pt x="13695" y="45880"/>
                </a:lnTo>
                <a:lnTo>
                  <a:pt x="15076" y="32204"/>
                </a:lnTo>
                <a:lnTo>
                  <a:pt x="13811" y="31541"/>
                </a:lnTo>
                <a:lnTo>
                  <a:pt x="22964" y="22251"/>
                </a:lnTo>
                <a:lnTo>
                  <a:pt x="17078" y="18061"/>
                </a:lnTo>
                <a:lnTo>
                  <a:pt x="19990" y="11755"/>
                </a:lnTo>
                <a:lnTo>
                  <a:pt x="8464" y="6217"/>
                </a:lnTo>
                <a:lnTo>
                  <a:pt x="4996" y="50853"/>
                </a:lnTo>
                <a:lnTo>
                  <a:pt x="52" y="51911"/>
                </a:lnTo>
                <a:lnTo>
                  <a:pt x="0" y="46455"/>
                </a:lnTo>
                <a:lnTo>
                  <a:pt x="89" y="111888"/>
                </a:lnTo>
                <a:lnTo>
                  <a:pt x="2830" y="107432"/>
                </a:lnTo>
                <a:lnTo>
                  <a:pt x="7958" y="110523"/>
                </a:lnTo>
                <a:lnTo>
                  <a:pt x="3501" y="107110"/>
                </a:lnTo>
                <a:lnTo>
                  <a:pt x="2191" y="88098"/>
                </a:lnTo>
                <a:lnTo>
                  <a:pt x="8458" y="71962"/>
                </a:lnTo>
                <a:lnTo>
                  <a:pt x="12936" y="79572"/>
                </a:lnTo>
                <a:lnTo>
                  <a:pt x="14027" y="78887"/>
                </a:lnTo>
                <a:lnTo>
                  <a:pt x="13453" y="80453"/>
                </a:lnTo>
                <a:lnTo>
                  <a:pt x="13707" y="80883"/>
                </a:lnTo>
                <a:lnTo>
                  <a:pt x="15568" y="84814"/>
                </a:lnTo>
                <a:lnTo>
                  <a:pt x="14976" y="100798"/>
                </a:lnTo>
                <a:lnTo>
                  <a:pt x="15365" y="113687"/>
                </a:lnTo>
                <a:lnTo>
                  <a:pt x="26273" y="107713"/>
                </a:lnTo>
                <a:lnTo>
                  <a:pt x="31849" y="120000"/>
                </a:lnTo>
                <a:lnTo>
                  <a:pt x="32355" y="111850"/>
                </a:lnTo>
                <a:lnTo>
                  <a:pt x="34574" y="97021"/>
                </a:lnTo>
                <a:lnTo>
                  <a:pt x="33254" y="89996"/>
                </a:lnTo>
                <a:lnTo>
                  <a:pt x="36795" y="95319"/>
                </a:lnTo>
                <a:lnTo>
                  <a:pt x="45149" y="88916"/>
                </a:lnTo>
                <a:lnTo>
                  <a:pt x="47219" y="86904"/>
                </a:lnTo>
                <a:lnTo>
                  <a:pt x="51109" y="95398"/>
                </a:lnTo>
                <a:lnTo>
                  <a:pt x="51903" y="106014"/>
                </a:lnTo>
                <a:lnTo>
                  <a:pt x="54020" y="87425"/>
                </a:lnTo>
                <a:lnTo>
                  <a:pt x="56641" y="77352"/>
                </a:lnTo>
                <a:lnTo>
                  <a:pt x="60372" y="85272"/>
                </a:lnTo>
                <a:lnTo>
                  <a:pt x="73554" y="86933"/>
                </a:lnTo>
                <a:lnTo>
                  <a:pt x="72256" y="91685"/>
                </a:lnTo>
                <a:lnTo>
                  <a:pt x="70423" y="105335"/>
                </a:lnTo>
                <a:lnTo>
                  <a:pt x="75186" y="103403"/>
                </a:lnTo>
                <a:lnTo>
                  <a:pt x="81056" y="101338"/>
                </a:lnTo>
                <a:lnTo>
                  <a:pt x="82548" y="114581"/>
                </a:lnTo>
                <a:lnTo>
                  <a:pt x="81437" y="97533"/>
                </a:lnTo>
                <a:lnTo>
                  <a:pt x="83917" y="88751"/>
                </a:lnTo>
                <a:lnTo>
                  <a:pt x="85083" y="87533"/>
                </a:lnTo>
                <a:lnTo>
                  <a:pt x="88347" y="94325"/>
                </a:lnTo>
                <a:lnTo>
                  <a:pt x="94753" y="90782"/>
                </a:lnTo>
                <a:lnTo>
                  <a:pt x="100943" y="89964"/>
                </a:lnTo>
                <a:lnTo>
                  <a:pt x="104403" y="92392"/>
                </a:lnTo>
                <a:lnTo>
                  <a:pt x="104227" y="89086"/>
                </a:lnTo>
                <a:lnTo>
                  <a:pt x="106689" y="82941"/>
                </a:lnTo>
                <a:lnTo>
                  <a:pt x="112263" y="101669"/>
                </a:lnTo>
                <a:lnTo>
                  <a:pt x="119999" y="14651"/>
                </a:lnTo>
                <a:lnTo>
                  <a:pt x="110287" y="3841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406701" y="6368514"/>
            <a:ext cx="7534" cy="6761"/>
          </a:xfrm>
          <a:custGeom>
            <a:pathLst>
              <a:path extrusionOk="0" h="120000" w="120000">
                <a:moveTo>
                  <a:pt x="36820" y="50026"/>
                </a:moveTo>
                <a:lnTo>
                  <a:pt x="71028" y="120000"/>
                </a:lnTo>
                <a:lnTo>
                  <a:pt x="105189" y="18615"/>
                </a:lnTo>
                <a:lnTo>
                  <a:pt x="120000" y="0"/>
                </a:lnTo>
                <a:lnTo>
                  <a:pt x="0" y="20425"/>
                </a:lnTo>
                <a:lnTo>
                  <a:pt x="36820" y="500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423341" y="6385669"/>
            <a:ext cx="8725" cy="16369"/>
          </a:xfrm>
          <a:custGeom>
            <a:pathLst>
              <a:path extrusionOk="0" h="120000" w="120000">
                <a:moveTo>
                  <a:pt x="119999" y="102977"/>
                </a:moveTo>
                <a:lnTo>
                  <a:pt x="35883" y="88513"/>
                </a:lnTo>
                <a:lnTo>
                  <a:pt x="31770" y="61257"/>
                </a:lnTo>
                <a:lnTo>
                  <a:pt x="49031" y="0"/>
                </a:lnTo>
                <a:lnTo>
                  <a:pt x="0" y="6517"/>
                </a:lnTo>
                <a:lnTo>
                  <a:pt x="14028" y="48574"/>
                </a:lnTo>
                <a:lnTo>
                  <a:pt x="261" y="105264"/>
                </a:lnTo>
                <a:lnTo>
                  <a:pt x="26118" y="120000"/>
                </a:lnTo>
                <a:lnTo>
                  <a:pt x="119999" y="10297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441921" y="6396432"/>
            <a:ext cx="1317" cy="574"/>
          </a:xfrm>
          <a:custGeom>
            <a:pathLst>
              <a:path extrusionOk="0" h="120000" w="120000">
                <a:moveTo>
                  <a:pt x="13019" y="4390"/>
                </a:moveTo>
                <a:lnTo>
                  <a:pt x="0" y="0"/>
                </a:lnTo>
                <a:lnTo>
                  <a:pt x="116904" y="120000"/>
                </a:lnTo>
                <a:lnTo>
                  <a:pt x="13019" y="439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413305" y="6367508"/>
            <a:ext cx="38337" cy="32206"/>
          </a:xfrm>
          <a:custGeom>
            <a:pathLst>
              <a:path extrusionOk="0" h="120000" w="120000">
                <a:moveTo>
                  <a:pt x="55381" y="102212"/>
                </a:moveTo>
                <a:lnTo>
                  <a:pt x="69013" y="97070"/>
                </a:lnTo>
                <a:lnTo>
                  <a:pt x="90016" y="107846"/>
                </a:lnTo>
                <a:lnTo>
                  <a:pt x="99050" y="109444"/>
                </a:lnTo>
                <a:lnTo>
                  <a:pt x="106931" y="85896"/>
                </a:lnTo>
                <a:lnTo>
                  <a:pt x="112443" y="96470"/>
                </a:lnTo>
                <a:lnTo>
                  <a:pt x="110988" y="91407"/>
                </a:lnTo>
                <a:lnTo>
                  <a:pt x="120000" y="76522"/>
                </a:lnTo>
                <a:lnTo>
                  <a:pt x="108562" y="84503"/>
                </a:lnTo>
                <a:lnTo>
                  <a:pt x="118159" y="8871"/>
                </a:lnTo>
                <a:lnTo>
                  <a:pt x="92589" y="13998"/>
                </a:lnTo>
                <a:lnTo>
                  <a:pt x="74591" y="0"/>
                </a:lnTo>
                <a:lnTo>
                  <a:pt x="54996" y="12757"/>
                </a:lnTo>
                <a:lnTo>
                  <a:pt x="42898" y="35392"/>
                </a:lnTo>
                <a:lnTo>
                  <a:pt x="42701" y="34345"/>
                </a:lnTo>
                <a:lnTo>
                  <a:pt x="26718" y="7388"/>
                </a:lnTo>
                <a:lnTo>
                  <a:pt x="0" y="7649"/>
                </a:lnTo>
                <a:lnTo>
                  <a:pt x="1173" y="92152"/>
                </a:lnTo>
                <a:lnTo>
                  <a:pt x="10320" y="88251"/>
                </a:lnTo>
                <a:lnTo>
                  <a:pt x="11703" y="107853"/>
                </a:lnTo>
                <a:lnTo>
                  <a:pt x="26274" y="93534"/>
                </a:lnTo>
                <a:lnTo>
                  <a:pt x="34600" y="92350"/>
                </a:lnTo>
                <a:lnTo>
                  <a:pt x="31407" y="70974"/>
                </a:lnTo>
                <a:lnTo>
                  <a:pt x="16868" y="72904"/>
                </a:lnTo>
                <a:lnTo>
                  <a:pt x="4034" y="72971"/>
                </a:lnTo>
                <a:lnTo>
                  <a:pt x="3809" y="65586"/>
                </a:lnTo>
                <a:lnTo>
                  <a:pt x="26584" y="57177"/>
                </a:lnTo>
                <a:lnTo>
                  <a:pt x="34422" y="58798"/>
                </a:lnTo>
                <a:lnTo>
                  <a:pt x="45264" y="63440"/>
                </a:lnTo>
                <a:lnTo>
                  <a:pt x="42566" y="67658"/>
                </a:lnTo>
                <a:lnTo>
                  <a:pt x="38638" y="98795"/>
                </a:lnTo>
                <a:lnTo>
                  <a:pt x="39533" y="98546"/>
                </a:lnTo>
                <a:lnTo>
                  <a:pt x="49963" y="102801"/>
                </a:lnTo>
                <a:lnTo>
                  <a:pt x="39574" y="112648"/>
                </a:lnTo>
                <a:lnTo>
                  <a:pt x="58718" y="120000"/>
                </a:lnTo>
                <a:lnTo>
                  <a:pt x="55381" y="1022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457857" y="6391264"/>
            <a:ext cx="15521" cy="11072"/>
          </a:xfrm>
          <a:custGeom>
            <a:pathLst>
              <a:path extrusionOk="0" h="120000" w="120000">
                <a:moveTo>
                  <a:pt x="28196" y="12018"/>
                </a:moveTo>
                <a:lnTo>
                  <a:pt x="0" y="74082"/>
                </a:lnTo>
                <a:lnTo>
                  <a:pt x="54939" y="100655"/>
                </a:lnTo>
                <a:lnTo>
                  <a:pt x="54700" y="120000"/>
                </a:lnTo>
                <a:lnTo>
                  <a:pt x="84991" y="92484"/>
                </a:lnTo>
                <a:lnTo>
                  <a:pt x="120000" y="47997"/>
                </a:lnTo>
                <a:lnTo>
                  <a:pt x="105526" y="0"/>
                </a:lnTo>
                <a:lnTo>
                  <a:pt x="46891" y="78764"/>
                </a:lnTo>
                <a:lnTo>
                  <a:pt x="28196" y="120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6444646" y="6393401"/>
            <a:ext cx="9407" cy="8100"/>
          </a:xfrm>
          <a:custGeom>
            <a:pathLst>
              <a:path extrusionOk="0" h="120000" w="120000">
                <a:moveTo>
                  <a:pt x="77444" y="64281"/>
                </a:moveTo>
                <a:lnTo>
                  <a:pt x="3890" y="51585"/>
                </a:lnTo>
                <a:lnTo>
                  <a:pt x="0" y="62933"/>
                </a:lnTo>
                <a:lnTo>
                  <a:pt x="25972" y="76414"/>
                </a:lnTo>
                <a:lnTo>
                  <a:pt x="80212" y="73659"/>
                </a:lnTo>
                <a:lnTo>
                  <a:pt x="93887" y="120000"/>
                </a:lnTo>
                <a:lnTo>
                  <a:pt x="81832" y="73585"/>
                </a:lnTo>
                <a:lnTo>
                  <a:pt x="120000" y="71644"/>
                </a:lnTo>
                <a:lnTo>
                  <a:pt x="79511" y="64637"/>
                </a:lnTo>
                <a:lnTo>
                  <a:pt x="66729" y="15437"/>
                </a:lnTo>
                <a:lnTo>
                  <a:pt x="58475" y="0"/>
                </a:lnTo>
                <a:lnTo>
                  <a:pt x="77444" y="642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441073" y="6397007"/>
            <a:ext cx="3572" cy="6037"/>
          </a:xfrm>
          <a:custGeom>
            <a:pathLst>
              <a:path extrusionOk="0" h="120000" w="120000">
                <a:moveTo>
                  <a:pt x="71657" y="0"/>
                </a:moveTo>
                <a:lnTo>
                  <a:pt x="0" y="58479"/>
                </a:lnTo>
                <a:lnTo>
                  <a:pt x="47771" y="120000"/>
                </a:lnTo>
                <a:lnTo>
                  <a:pt x="120000" y="12761"/>
                </a:lnTo>
                <a:lnTo>
                  <a:pt x="7165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519728" y="6399801"/>
            <a:ext cx="6566" cy="2691"/>
          </a:xfrm>
          <a:custGeom>
            <a:pathLst>
              <a:path extrusionOk="0" h="120000" w="120000">
                <a:moveTo>
                  <a:pt x="64358" y="7711"/>
                </a:moveTo>
                <a:lnTo>
                  <a:pt x="0" y="0"/>
                </a:lnTo>
                <a:lnTo>
                  <a:pt x="26971" y="120000"/>
                </a:lnTo>
                <a:lnTo>
                  <a:pt x="120000" y="93387"/>
                </a:lnTo>
                <a:lnTo>
                  <a:pt x="64358" y="77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6586631" y="6378608"/>
            <a:ext cx="1787" cy="13866"/>
          </a:xfrm>
          <a:custGeom>
            <a:pathLst>
              <a:path extrusionOk="0" h="120000" w="120000">
                <a:moveTo>
                  <a:pt x="120000" y="73279"/>
                </a:moveTo>
                <a:lnTo>
                  <a:pt x="93691" y="0"/>
                </a:lnTo>
                <a:lnTo>
                  <a:pt x="43154" y="16242"/>
                </a:lnTo>
                <a:lnTo>
                  <a:pt x="0" y="66875"/>
                </a:lnTo>
                <a:lnTo>
                  <a:pt x="12348" y="120000"/>
                </a:lnTo>
                <a:lnTo>
                  <a:pt x="120000" y="73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594967" y="6398883"/>
            <a:ext cx="3402" cy="6423"/>
          </a:xfrm>
          <a:custGeom>
            <a:pathLst>
              <a:path extrusionOk="0" h="120000" w="120000">
                <a:moveTo>
                  <a:pt x="30960" y="54198"/>
                </a:moveTo>
                <a:lnTo>
                  <a:pt x="25636" y="55843"/>
                </a:lnTo>
                <a:lnTo>
                  <a:pt x="0" y="119999"/>
                </a:lnTo>
                <a:lnTo>
                  <a:pt x="119999" y="52741"/>
                </a:lnTo>
                <a:lnTo>
                  <a:pt x="47992" y="0"/>
                </a:lnTo>
                <a:lnTo>
                  <a:pt x="27822" y="50443"/>
                </a:lnTo>
                <a:lnTo>
                  <a:pt x="30960" y="541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6637538" y="6396107"/>
            <a:ext cx="8553" cy="8370"/>
          </a:xfrm>
          <a:custGeom>
            <a:pathLst>
              <a:path extrusionOk="0" h="120000" w="120000">
                <a:moveTo>
                  <a:pt x="97975" y="69353"/>
                </a:moveTo>
                <a:lnTo>
                  <a:pt x="120000" y="0"/>
                </a:lnTo>
                <a:lnTo>
                  <a:pt x="0" y="120000"/>
                </a:lnTo>
                <a:lnTo>
                  <a:pt x="103179" y="79875"/>
                </a:lnTo>
                <a:lnTo>
                  <a:pt x="97975" y="693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696867" y="6395557"/>
            <a:ext cx="5414" cy="2794"/>
          </a:xfrm>
          <a:custGeom>
            <a:pathLst>
              <a:path extrusionOk="0" h="120000" w="120000">
                <a:moveTo>
                  <a:pt x="44794" y="0"/>
                </a:moveTo>
                <a:lnTo>
                  <a:pt x="0" y="104157"/>
                </a:lnTo>
                <a:lnTo>
                  <a:pt x="110757" y="119999"/>
                </a:lnTo>
                <a:lnTo>
                  <a:pt x="120000" y="72386"/>
                </a:lnTo>
                <a:lnTo>
                  <a:pt x="4479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696659" y="6372569"/>
            <a:ext cx="6313" cy="5665"/>
          </a:xfrm>
          <a:custGeom>
            <a:pathLst>
              <a:path extrusionOk="0" h="120000" w="120000">
                <a:moveTo>
                  <a:pt x="62556" y="39590"/>
                </a:moveTo>
                <a:lnTo>
                  <a:pt x="0" y="0"/>
                </a:lnTo>
                <a:lnTo>
                  <a:pt x="64552" y="70623"/>
                </a:lnTo>
                <a:lnTo>
                  <a:pt x="120000" y="120000"/>
                </a:lnTo>
                <a:lnTo>
                  <a:pt x="62556" y="3959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690845" y="6399951"/>
            <a:ext cx="5252" cy="2677"/>
          </a:xfrm>
          <a:custGeom>
            <a:pathLst>
              <a:path extrusionOk="0" h="120000" w="120000">
                <a:moveTo>
                  <a:pt x="61313" y="0"/>
                </a:moveTo>
                <a:lnTo>
                  <a:pt x="0" y="87187"/>
                </a:lnTo>
                <a:lnTo>
                  <a:pt x="92838" y="120000"/>
                </a:lnTo>
                <a:lnTo>
                  <a:pt x="120000" y="60067"/>
                </a:lnTo>
                <a:lnTo>
                  <a:pt x="6131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6573235" y="6366894"/>
            <a:ext cx="91013" cy="36386"/>
          </a:xfrm>
          <a:custGeom>
            <a:pathLst>
              <a:path extrusionOk="0" h="120000" w="120000">
                <a:moveTo>
                  <a:pt x="90703" y="3004"/>
                </a:moveTo>
                <a:lnTo>
                  <a:pt x="91908" y="9834"/>
                </a:lnTo>
                <a:lnTo>
                  <a:pt x="87670" y="11932"/>
                </a:lnTo>
                <a:lnTo>
                  <a:pt x="78106" y="3027"/>
                </a:lnTo>
                <a:lnTo>
                  <a:pt x="76750" y="15800"/>
                </a:lnTo>
                <a:lnTo>
                  <a:pt x="80160" y="54884"/>
                </a:lnTo>
                <a:lnTo>
                  <a:pt x="79042" y="66820"/>
                </a:lnTo>
                <a:lnTo>
                  <a:pt x="77812" y="77706"/>
                </a:lnTo>
                <a:lnTo>
                  <a:pt x="69620" y="72007"/>
                </a:lnTo>
                <a:lnTo>
                  <a:pt x="59835" y="12044"/>
                </a:lnTo>
                <a:lnTo>
                  <a:pt x="57876" y="14765"/>
                </a:lnTo>
                <a:lnTo>
                  <a:pt x="55698" y="12885"/>
                </a:lnTo>
                <a:lnTo>
                  <a:pt x="59309" y="877"/>
                </a:lnTo>
                <a:lnTo>
                  <a:pt x="54490" y="7641"/>
                </a:lnTo>
                <a:lnTo>
                  <a:pt x="42932" y="9145"/>
                </a:lnTo>
                <a:lnTo>
                  <a:pt x="42384" y="7865"/>
                </a:lnTo>
                <a:lnTo>
                  <a:pt x="39954" y="102270"/>
                </a:lnTo>
                <a:lnTo>
                  <a:pt x="36295" y="92501"/>
                </a:lnTo>
                <a:lnTo>
                  <a:pt x="30227" y="23323"/>
                </a:lnTo>
                <a:lnTo>
                  <a:pt x="29142" y="3340"/>
                </a:lnTo>
                <a:lnTo>
                  <a:pt x="24090" y="0"/>
                </a:lnTo>
                <a:lnTo>
                  <a:pt x="20563" y="17363"/>
                </a:lnTo>
                <a:lnTo>
                  <a:pt x="25022" y="33009"/>
                </a:lnTo>
                <a:lnTo>
                  <a:pt x="24775" y="51715"/>
                </a:lnTo>
                <a:lnTo>
                  <a:pt x="23482" y="42382"/>
                </a:lnTo>
                <a:lnTo>
                  <a:pt x="19503" y="38632"/>
                </a:lnTo>
                <a:lnTo>
                  <a:pt x="20019" y="66559"/>
                </a:lnTo>
                <a:lnTo>
                  <a:pt x="17905" y="84365"/>
                </a:lnTo>
                <a:lnTo>
                  <a:pt x="17662" y="64119"/>
                </a:lnTo>
                <a:lnTo>
                  <a:pt x="17483" y="63934"/>
                </a:lnTo>
                <a:lnTo>
                  <a:pt x="16851" y="82551"/>
                </a:lnTo>
                <a:lnTo>
                  <a:pt x="16156" y="51151"/>
                </a:lnTo>
                <a:lnTo>
                  <a:pt x="18134" y="33474"/>
                </a:lnTo>
                <a:lnTo>
                  <a:pt x="19025" y="16123"/>
                </a:lnTo>
                <a:lnTo>
                  <a:pt x="14444" y="4313"/>
                </a:lnTo>
                <a:lnTo>
                  <a:pt x="0" y="3264"/>
                </a:lnTo>
                <a:lnTo>
                  <a:pt x="1648" y="22023"/>
                </a:lnTo>
                <a:lnTo>
                  <a:pt x="4165" y="12858"/>
                </a:lnTo>
                <a:lnTo>
                  <a:pt x="5395" y="11579"/>
                </a:lnTo>
                <a:lnTo>
                  <a:pt x="9791" y="94664"/>
                </a:lnTo>
                <a:lnTo>
                  <a:pt x="7879" y="113417"/>
                </a:lnTo>
                <a:lnTo>
                  <a:pt x="11873" y="107085"/>
                </a:lnTo>
                <a:lnTo>
                  <a:pt x="17579" y="85588"/>
                </a:lnTo>
                <a:lnTo>
                  <a:pt x="25772" y="119739"/>
                </a:lnTo>
                <a:lnTo>
                  <a:pt x="26402" y="120000"/>
                </a:lnTo>
                <a:lnTo>
                  <a:pt x="29613" y="115356"/>
                </a:lnTo>
                <a:lnTo>
                  <a:pt x="29693" y="114403"/>
                </a:lnTo>
                <a:lnTo>
                  <a:pt x="29289" y="112131"/>
                </a:lnTo>
                <a:lnTo>
                  <a:pt x="29245" y="103035"/>
                </a:lnTo>
                <a:lnTo>
                  <a:pt x="38444" y="110115"/>
                </a:lnTo>
                <a:lnTo>
                  <a:pt x="45196" y="102705"/>
                </a:lnTo>
                <a:lnTo>
                  <a:pt x="51037" y="85094"/>
                </a:lnTo>
                <a:lnTo>
                  <a:pt x="55846" y="88547"/>
                </a:lnTo>
                <a:lnTo>
                  <a:pt x="59134" y="102721"/>
                </a:lnTo>
                <a:lnTo>
                  <a:pt x="61483" y="112140"/>
                </a:lnTo>
                <a:lnTo>
                  <a:pt x="63476" y="101320"/>
                </a:lnTo>
                <a:lnTo>
                  <a:pt x="59651" y="73234"/>
                </a:lnTo>
                <a:lnTo>
                  <a:pt x="75706" y="86861"/>
                </a:lnTo>
                <a:lnTo>
                  <a:pt x="72953" y="100716"/>
                </a:lnTo>
                <a:lnTo>
                  <a:pt x="74581" y="102009"/>
                </a:lnTo>
                <a:lnTo>
                  <a:pt x="74560" y="94101"/>
                </a:lnTo>
                <a:lnTo>
                  <a:pt x="77309" y="104179"/>
                </a:lnTo>
                <a:lnTo>
                  <a:pt x="80685" y="106860"/>
                </a:lnTo>
                <a:lnTo>
                  <a:pt x="81960" y="113648"/>
                </a:lnTo>
                <a:lnTo>
                  <a:pt x="88652" y="101577"/>
                </a:lnTo>
                <a:lnTo>
                  <a:pt x="83736" y="96548"/>
                </a:lnTo>
                <a:lnTo>
                  <a:pt x="81979" y="90681"/>
                </a:lnTo>
                <a:lnTo>
                  <a:pt x="85346" y="86918"/>
                </a:lnTo>
                <a:lnTo>
                  <a:pt x="91796" y="85199"/>
                </a:lnTo>
                <a:lnTo>
                  <a:pt x="99291" y="85457"/>
                </a:lnTo>
                <a:lnTo>
                  <a:pt x="105793" y="87627"/>
                </a:lnTo>
                <a:lnTo>
                  <a:pt x="109264" y="91644"/>
                </a:lnTo>
                <a:lnTo>
                  <a:pt x="108803" y="93319"/>
                </a:lnTo>
                <a:lnTo>
                  <a:pt x="112472" y="97125"/>
                </a:lnTo>
                <a:lnTo>
                  <a:pt x="115726" y="103048"/>
                </a:lnTo>
                <a:lnTo>
                  <a:pt x="112169" y="82307"/>
                </a:lnTo>
                <a:lnTo>
                  <a:pt x="116557" y="75909"/>
                </a:lnTo>
                <a:lnTo>
                  <a:pt x="120000" y="34836"/>
                </a:lnTo>
                <a:lnTo>
                  <a:pt x="106671" y="19260"/>
                </a:lnTo>
                <a:lnTo>
                  <a:pt x="111647" y="17373"/>
                </a:lnTo>
                <a:lnTo>
                  <a:pt x="116508" y="11958"/>
                </a:lnTo>
                <a:lnTo>
                  <a:pt x="113050" y="6635"/>
                </a:lnTo>
                <a:lnTo>
                  <a:pt x="105068" y="2582"/>
                </a:lnTo>
                <a:lnTo>
                  <a:pt x="96354" y="979"/>
                </a:lnTo>
                <a:lnTo>
                  <a:pt x="90703" y="30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629800" y="6397826"/>
            <a:ext cx="5794" cy="6116"/>
          </a:xfrm>
          <a:custGeom>
            <a:pathLst>
              <a:path extrusionOk="0" h="120000" w="120000">
                <a:moveTo>
                  <a:pt x="42843" y="12888"/>
                </a:moveTo>
                <a:lnTo>
                  <a:pt x="0" y="0"/>
                </a:lnTo>
                <a:lnTo>
                  <a:pt x="496" y="74055"/>
                </a:lnTo>
                <a:lnTo>
                  <a:pt x="120000" y="119999"/>
                </a:lnTo>
                <a:lnTo>
                  <a:pt x="42843" y="128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771292" y="6396339"/>
            <a:ext cx="10424" cy="6049"/>
          </a:xfrm>
          <a:custGeom>
            <a:pathLst>
              <a:path extrusionOk="0" h="120000" w="120000">
                <a:moveTo>
                  <a:pt x="107211" y="6466"/>
                </a:moveTo>
                <a:lnTo>
                  <a:pt x="40529" y="0"/>
                </a:lnTo>
                <a:lnTo>
                  <a:pt x="7136" y="5097"/>
                </a:lnTo>
                <a:lnTo>
                  <a:pt x="0" y="51074"/>
                </a:lnTo>
                <a:lnTo>
                  <a:pt x="55447" y="73725"/>
                </a:lnTo>
                <a:lnTo>
                  <a:pt x="81818" y="120000"/>
                </a:lnTo>
                <a:lnTo>
                  <a:pt x="101110" y="61765"/>
                </a:lnTo>
                <a:lnTo>
                  <a:pt x="120000" y="31080"/>
                </a:lnTo>
                <a:lnTo>
                  <a:pt x="107211" y="646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6596160" y="6368283"/>
            <a:ext cx="9219" cy="29621"/>
          </a:xfrm>
          <a:custGeom>
            <a:pathLst>
              <a:path extrusionOk="0" h="120000" w="120000">
                <a:moveTo>
                  <a:pt x="59895" y="108000"/>
                </a:moveTo>
                <a:lnTo>
                  <a:pt x="81618" y="104062"/>
                </a:lnTo>
                <a:lnTo>
                  <a:pt x="96013" y="120000"/>
                </a:lnTo>
                <a:lnTo>
                  <a:pt x="120000" y="4034"/>
                </a:lnTo>
                <a:lnTo>
                  <a:pt x="85613" y="0"/>
                </a:lnTo>
                <a:lnTo>
                  <a:pt x="83271" y="16982"/>
                </a:lnTo>
                <a:lnTo>
                  <a:pt x="0" y="23018"/>
                </a:lnTo>
                <a:lnTo>
                  <a:pt x="59895" y="108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615479" y="6367160"/>
            <a:ext cx="18552" cy="21567"/>
          </a:xfrm>
          <a:custGeom>
            <a:pathLst>
              <a:path extrusionOk="0" h="120000" w="120000">
                <a:moveTo>
                  <a:pt x="91979" y="7160"/>
                </a:moveTo>
                <a:lnTo>
                  <a:pt x="76830" y="18739"/>
                </a:lnTo>
                <a:lnTo>
                  <a:pt x="46824" y="228"/>
                </a:lnTo>
                <a:lnTo>
                  <a:pt x="17710" y="0"/>
                </a:lnTo>
                <a:lnTo>
                  <a:pt x="0" y="20258"/>
                </a:lnTo>
                <a:lnTo>
                  <a:pt x="20291" y="18834"/>
                </a:lnTo>
                <a:lnTo>
                  <a:pt x="68292" y="120000"/>
                </a:lnTo>
                <a:lnTo>
                  <a:pt x="72749" y="94761"/>
                </a:lnTo>
                <a:lnTo>
                  <a:pt x="78893" y="99435"/>
                </a:lnTo>
                <a:lnTo>
                  <a:pt x="120000" y="91116"/>
                </a:lnTo>
                <a:lnTo>
                  <a:pt x="103279" y="25171"/>
                </a:lnTo>
                <a:lnTo>
                  <a:pt x="91979" y="716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651828" y="6395048"/>
            <a:ext cx="3926" cy="2335"/>
          </a:xfrm>
          <a:custGeom>
            <a:pathLst>
              <a:path extrusionOk="0" h="120000" w="120000">
                <a:moveTo>
                  <a:pt x="109396" y="0"/>
                </a:moveTo>
                <a:lnTo>
                  <a:pt x="0" y="89537"/>
                </a:lnTo>
                <a:lnTo>
                  <a:pt x="10114" y="119999"/>
                </a:lnTo>
                <a:lnTo>
                  <a:pt x="93659" y="71558"/>
                </a:lnTo>
                <a:lnTo>
                  <a:pt x="120000" y="7345"/>
                </a:lnTo>
                <a:lnTo>
                  <a:pt x="10939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716515" y="6369912"/>
            <a:ext cx="18506" cy="7856"/>
          </a:xfrm>
          <a:custGeom>
            <a:pathLst>
              <a:path extrusionOk="0" h="120000" w="120000">
                <a:moveTo>
                  <a:pt x="69765" y="397"/>
                </a:moveTo>
                <a:lnTo>
                  <a:pt x="0" y="3054"/>
                </a:lnTo>
                <a:lnTo>
                  <a:pt x="39087" y="40554"/>
                </a:lnTo>
                <a:lnTo>
                  <a:pt x="79881" y="120000"/>
                </a:lnTo>
                <a:lnTo>
                  <a:pt x="120000" y="0"/>
                </a:lnTo>
                <a:lnTo>
                  <a:pt x="69765" y="39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6713931" y="6393155"/>
            <a:ext cx="6258" cy="8080"/>
          </a:xfrm>
          <a:custGeom>
            <a:pathLst>
              <a:path extrusionOk="0" h="120000" w="120000">
                <a:moveTo>
                  <a:pt x="31006" y="0"/>
                </a:moveTo>
                <a:lnTo>
                  <a:pt x="0" y="89231"/>
                </a:lnTo>
                <a:lnTo>
                  <a:pt x="5829" y="120000"/>
                </a:lnTo>
                <a:lnTo>
                  <a:pt x="120000" y="58076"/>
                </a:lnTo>
                <a:lnTo>
                  <a:pt x="3100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681546" y="6372269"/>
            <a:ext cx="19444" cy="24210"/>
          </a:xfrm>
          <a:custGeom>
            <a:pathLst>
              <a:path extrusionOk="0" h="120000" w="120000">
                <a:moveTo>
                  <a:pt x="105003" y="88462"/>
                </a:moveTo>
                <a:lnTo>
                  <a:pt x="80787" y="113680"/>
                </a:lnTo>
                <a:lnTo>
                  <a:pt x="73727" y="110220"/>
                </a:lnTo>
                <a:lnTo>
                  <a:pt x="83953" y="11776"/>
                </a:lnTo>
                <a:lnTo>
                  <a:pt x="50067" y="0"/>
                </a:lnTo>
                <a:lnTo>
                  <a:pt x="0" y="21282"/>
                </a:lnTo>
                <a:lnTo>
                  <a:pt x="8843" y="104615"/>
                </a:lnTo>
                <a:lnTo>
                  <a:pt x="17186" y="83882"/>
                </a:lnTo>
                <a:lnTo>
                  <a:pt x="26530" y="69077"/>
                </a:lnTo>
                <a:lnTo>
                  <a:pt x="26678" y="84184"/>
                </a:lnTo>
                <a:lnTo>
                  <a:pt x="29930" y="117640"/>
                </a:lnTo>
                <a:lnTo>
                  <a:pt x="62632" y="114721"/>
                </a:lnTo>
                <a:lnTo>
                  <a:pt x="86366" y="120000"/>
                </a:lnTo>
                <a:lnTo>
                  <a:pt x="120000" y="105353"/>
                </a:lnTo>
                <a:lnTo>
                  <a:pt x="105003" y="884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797978" y="6381164"/>
            <a:ext cx="7690" cy="21596"/>
          </a:xfrm>
          <a:custGeom>
            <a:pathLst>
              <a:path extrusionOk="0" h="120000" w="120000">
                <a:moveTo>
                  <a:pt x="0" y="29072"/>
                </a:moveTo>
                <a:lnTo>
                  <a:pt x="1638" y="52065"/>
                </a:lnTo>
                <a:lnTo>
                  <a:pt x="13387" y="61566"/>
                </a:lnTo>
                <a:lnTo>
                  <a:pt x="55841" y="95917"/>
                </a:lnTo>
                <a:lnTo>
                  <a:pt x="120000" y="119999"/>
                </a:lnTo>
                <a:lnTo>
                  <a:pt x="61989" y="12213"/>
                </a:lnTo>
                <a:lnTo>
                  <a:pt x="19721" y="0"/>
                </a:lnTo>
                <a:lnTo>
                  <a:pt x="0" y="290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885604" y="6367705"/>
            <a:ext cx="9291" cy="34745"/>
          </a:xfrm>
          <a:custGeom>
            <a:pathLst>
              <a:path extrusionOk="0" h="120000" w="120000">
                <a:moveTo>
                  <a:pt x="36637" y="15818"/>
                </a:moveTo>
                <a:lnTo>
                  <a:pt x="0" y="21544"/>
                </a:lnTo>
                <a:lnTo>
                  <a:pt x="6470" y="20636"/>
                </a:lnTo>
                <a:lnTo>
                  <a:pt x="9375" y="120000"/>
                </a:lnTo>
                <a:lnTo>
                  <a:pt x="22419" y="92836"/>
                </a:lnTo>
                <a:lnTo>
                  <a:pt x="36121" y="82081"/>
                </a:lnTo>
                <a:lnTo>
                  <a:pt x="66560" y="87641"/>
                </a:lnTo>
                <a:lnTo>
                  <a:pt x="120000" y="13890"/>
                </a:lnTo>
                <a:lnTo>
                  <a:pt x="65733" y="8116"/>
                </a:lnTo>
                <a:lnTo>
                  <a:pt x="10370" y="0"/>
                </a:lnTo>
                <a:lnTo>
                  <a:pt x="0" y="21544"/>
                </a:lnTo>
                <a:lnTo>
                  <a:pt x="36637" y="158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906192" y="6391710"/>
            <a:ext cx="10119" cy="10758"/>
          </a:xfrm>
          <a:custGeom>
            <a:pathLst>
              <a:path extrusionOk="0" h="120000" w="120000">
                <a:moveTo>
                  <a:pt x="64215" y="34556"/>
                </a:moveTo>
                <a:lnTo>
                  <a:pt x="0" y="0"/>
                </a:lnTo>
                <a:lnTo>
                  <a:pt x="4945" y="67283"/>
                </a:lnTo>
                <a:lnTo>
                  <a:pt x="12700" y="120000"/>
                </a:lnTo>
                <a:lnTo>
                  <a:pt x="41565" y="85209"/>
                </a:lnTo>
                <a:lnTo>
                  <a:pt x="55143" y="93976"/>
                </a:lnTo>
                <a:lnTo>
                  <a:pt x="120000" y="75839"/>
                </a:lnTo>
                <a:lnTo>
                  <a:pt x="85965" y="11500"/>
                </a:lnTo>
                <a:lnTo>
                  <a:pt x="64215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6926440" y="6386230"/>
            <a:ext cx="10444" cy="7348"/>
          </a:xfrm>
          <a:custGeom>
            <a:pathLst>
              <a:path extrusionOk="0" h="120000" w="120000">
                <a:moveTo>
                  <a:pt x="4974" y="65478"/>
                </a:moveTo>
                <a:lnTo>
                  <a:pt x="0" y="113697"/>
                </a:lnTo>
                <a:lnTo>
                  <a:pt x="120000" y="120000"/>
                </a:lnTo>
                <a:lnTo>
                  <a:pt x="68415" y="0"/>
                </a:lnTo>
                <a:lnTo>
                  <a:pt x="4974" y="654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6914067" y="6397514"/>
            <a:ext cx="4334" cy="7438"/>
          </a:xfrm>
          <a:custGeom>
            <a:pathLst>
              <a:path extrusionOk="0" h="120000" w="120000">
                <a:moveTo>
                  <a:pt x="72830" y="119999"/>
                </a:moveTo>
                <a:lnTo>
                  <a:pt x="120000" y="33569"/>
                </a:lnTo>
                <a:lnTo>
                  <a:pt x="117951" y="0"/>
                </a:lnTo>
                <a:lnTo>
                  <a:pt x="0" y="87947"/>
                </a:lnTo>
                <a:lnTo>
                  <a:pt x="7283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816953" y="6365687"/>
            <a:ext cx="3521" cy="5511"/>
          </a:xfrm>
          <a:custGeom>
            <a:pathLst>
              <a:path extrusionOk="0" h="120000" w="120000">
                <a:moveTo>
                  <a:pt x="67325" y="0"/>
                </a:moveTo>
                <a:lnTo>
                  <a:pt x="0" y="72988"/>
                </a:lnTo>
                <a:lnTo>
                  <a:pt x="109778" y="120000"/>
                </a:lnTo>
                <a:lnTo>
                  <a:pt x="120000" y="96156"/>
                </a:lnTo>
                <a:lnTo>
                  <a:pt x="6732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6830325" y="6392771"/>
            <a:ext cx="766" cy="914"/>
          </a:xfrm>
          <a:custGeom>
            <a:pathLst>
              <a:path extrusionOk="0" h="120000" w="120000">
                <a:moveTo>
                  <a:pt x="56396" y="0"/>
                </a:moveTo>
                <a:lnTo>
                  <a:pt x="0" y="119999"/>
                </a:lnTo>
                <a:lnTo>
                  <a:pt x="120000" y="69508"/>
                </a:lnTo>
                <a:lnTo>
                  <a:pt x="112637" y="3409"/>
                </a:lnTo>
                <a:lnTo>
                  <a:pt x="5639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853864" y="6395796"/>
            <a:ext cx="4374" cy="4818"/>
          </a:xfrm>
          <a:custGeom>
            <a:pathLst>
              <a:path extrusionOk="0" h="120000" w="120000">
                <a:moveTo>
                  <a:pt x="84170" y="120000"/>
                </a:moveTo>
                <a:lnTo>
                  <a:pt x="119999" y="91656"/>
                </a:lnTo>
                <a:lnTo>
                  <a:pt x="79643" y="0"/>
                </a:lnTo>
                <a:lnTo>
                  <a:pt x="17777" y="15641"/>
                </a:lnTo>
                <a:lnTo>
                  <a:pt x="0" y="69514"/>
                </a:lnTo>
                <a:lnTo>
                  <a:pt x="8417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837643" y="6393373"/>
            <a:ext cx="4032" cy="5447"/>
          </a:xfrm>
          <a:custGeom>
            <a:pathLst>
              <a:path extrusionOk="0" h="120000" w="120000">
                <a:moveTo>
                  <a:pt x="41269" y="1762"/>
                </a:moveTo>
                <a:lnTo>
                  <a:pt x="0" y="44369"/>
                </a:lnTo>
                <a:lnTo>
                  <a:pt x="120000" y="120000"/>
                </a:lnTo>
                <a:lnTo>
                  <a:pt x="85425" y="0"/>
                </a:lnTo>
                <a:lnTo>
                  <a:pt x="41269" y="17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6822921" y="6396462"/>
            <a:ext cx="2731" cy="4221"/>
          </a:xfrm>
          <a:custGeom>
            <a:pathLst>
              <a:path extrusionOk="0" h="120000" w="120000">
                <a:moveTo>
                  <a:pt x="83894" y="3581"/>
                </a:moveTo>
                <a:lnTo>
                  <a:pt x="0" y="120000"/>
                </a:lnTo>
                <a:lnTo>
                  <a:pt x="119999" y="101724"/>
                </a:lnTo>
                <a:lnTo>
                  <a:pt x="97291" y="0"/>
                </a:lnTo>
                <a:lnTo>
                  <a:pt x="83894" y="35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6902278" y="6382257"/>
            <a:ext cx="3505" cy="99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8036"/>
                </a:lnTo>
                <a:lnTo>
                  <a:pt x="8043" y="67454"/>
                </a:lnTo>
                <a:lnTo>
                  <a:pt x="3751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7010896" y="6373616"/>
            <a:ext cx="5309" cy="17030"/>
          </a:xfrm>
          <a:custGeom>
            <a:pathLst>
              <a:path extrusionOk="0" h="120000" w="120000">
                <a:moveTo>
                  <a:pt x="47014" y="48394"/>
                </a:moveTo>
                <a:lnTo>
                  <a:pt x="119999" y="0"/>
                </a:lnTo>
                <a:lnTo>
                  <a:pt x="0" y="15642"/>
                </a:lnTo>
                <a:lnTo>
                  <a:pt x="31486" y="120000"/>
                </a:lnTo>
                <a:lnTo>
                  <a:pt x="47014" y="483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6976225" y="6400564"/>
            <a:ext cx="2911" cy="2291"/>
          </a:xfrm>
          <a:custGeom>
            <a:pathLst>
              <a:path extrusionOk="0" h="120000" w="120000">
                <a:moveTo>
                  <a:pt x="9852" y="0"/>
                </a:moveTo>
                <a:lnTo>
                  <a:pt x="0" y="15968"/>
                </a:lnTo>
                <a:lnTo>
                  <a:pt x="107179" y="120000"/>
                </a:lnTo>
                <a:lnTo>
                  <a:pt x="120000" y="69790"/>
                </a:lnTo>
                <a:lnTo>
                  <a:pt x="98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6985767" y="6399119"/>
            <a:ext cx="6060" cy="6333"/>
          </a:xfrm>
          <a:custGeom>
            <a:pathLst>
              <a:path extrusionOk="0" h="120000" w="120000">
                <a:moveTo>
                  <a:pt x="31207" y="0"/>
                </a:moveTo>
                <a:lnTo>
                  <a:pt x="0" y="66925"/>
                </a:lnTo>
                <a:lnTo>
                  <a:pt x="120000" y="120000"/>
                </a:lnTo>
                <a:lnTo>
                  <a:pt x="42594" y="303"/>
                </a:lnTo>
                <a:lnTo>
                  <a:pt x="3120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984832" y="6367473"/>
            <a:ext cx="1337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708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962514" y="6367753"/>
            <a:ext cx="50927" cy="34525"/>
          </a:xfrm>
          <a:custGeom>
            <a:pathLst>
              <a:path extrusionOk="0" h="120000" w="120000">
                <a:moveTo>
                  <a:pt x="71594" y="17816"/>
                </a:moveTo>
                <a:lnTo>
                  <a:pt x="47258" y="14035"/>
                </a:lnTo>
                <a:lnTo>
                  <a:pt x="39037" y="18661"/>
                </a:lnTo>
                <a:lnTo>
                  <a:pt x="32408" y="17340"/>
                </a:lnTo>
                <a:lnTo>
                  <a:pt x="33961" y="6329"/>
                </a:lnTo>
                <a:lnTo>
                  <a:pt x="23450" y="0"/>
                </a:lnTo>
                <a:lnTo>
                  <a:pt x="12342" y="14945"/>
                </a:lnTo>
                <a:lnTo>
                  <a:pt x="20549" y="17889"/>
                </a:lnTo>
                <a:lnTo>
                  <a:pt x="35728" y="28869"/>
                </a:lnTo>
                <a:lnTo>
                  <a:pt x="40479" y="39984"/>
                </a:lnTo>
                <a:lnTo>
                  <a:pt x="18339" y="42560"/>
                </a:lnTo>
                <a:lnTo>
                  <a:pt x="20952" y="28198"/>
                </a:lnTo>
                <a:lnTo>
                  <a:pt x="9191" y="23951"/>
                </a:lnTo>
                <a:lnTo>
                  <a:pt x="1750" y="20680"/>
                </a:lnTo>
                <a:lnTo>
                  <a:pt x="7290" y="75274"/>
                </a:lnTo>
                <a:lnTo>
                  <a:pt x="0" y="81798"/>
                </a:lnTo>
                <a:lnTo>
                  <a:pt x="8588" y="87790"/>
                </a:lnTo>
                <a:lnTo>
                  <a:pt x="22844" y="93462"/>
                </a:lnTo>
                <a:lnTo>
                  <a:pt x="31468" y="99440"/>
                </a:lnTo>
                <a:lnTo>
                  <a:pt x="23174" y="106350"/>
                </a:lnTo>
                <a:lnTo>
                  <a:pt x="23970" y="107487"/>
                </a:lnTo>
                <a:lnTo>
                  <a:pt x="32872" y="114039"/>
                </a:lnTo>
                <a:lnTo>
                  <a:pt x="45318" y="90629"/>
                </a:lnTo>
                <a:lnTo>
                  <a:pt x="39169" y="118672"/>
                </a:lnTo>
                <a:lnTo>
                  <a:pt x="40973" y="120000"/>
                </a:lnTo>
                <a:lnTo>
                  <a:pt x="46876" y="101776"/>
                </a:lnTo>
                <a:lnTo>
                  <a:pt x="56881" y="86486"/>
                </a:lnTo>
                <a:lnTo>
                  <a:pt x="67715" y="88669"/>
                </a:lnTo>
                <a:lnTo>
                  <a:pt x="56881" y="103524"/>
                </a:lnTo>
                <a:lnTo>
                  <a:pt x="55722" y="108901"/>
                </a:lnTo>
                <a:lnTo>
                  <a:pt x="58502" y="109016"/>
                </a:lnTo>
                <a:lnTo>
                  <a:pt x="59061" y="107174"/>
                </a:lnTo>
                <a:lnTo>
                  <a:pt x="59857" y="109072"/>
                </a:lnTo>
                <a:lnTo>
                  <a:pt x="70305" y="109510"/>
                </a:lnTo>
                <a:lnTo>
                  <a:pt x="93934" y="103156"/>
                </a:lnTo>
                <a:lnTo>
                  <a:pt x="101554" y="111818"/>
                </a:lnTo>
                <a:lnTo>
                  <a:pt x="109278" y="110650"/>
                </a:lnTo>
                <a:lnTo>
                  <a:pt x="119999" y="112092"/>
                </a:lnTo>
                <a:lnTo>
                  <a:pt x="118602" y="95363"/>
                </a:lnTo>
                <a:lnTo>
                  <a:pt x="104870" y="104915"/>
                </a:lnTo>
                <a:lnTo>
                  <a:pt x="92110" y="93591"/>
                </a:lnTo>
                <a:lnTo>
                  <a:pt x="85284" y="94126"/>
                </a:lnTo>
                <a:lnTo>
                  <a:pt x="72682" y="102430"/>
                </a:lnTo>
                <a:lnTo>
                  <a:pt x="70074" y="87560"/>
                </a:lnTo>
                <a:lnTo>
                  <a:pt x="78764" y="85795"/>
                </a:lnTo>
                <a:lnTo>
                  <a:pt x="71594" y="178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815438" y="6395317"/>
            <a:ext cx="15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002596" y="6400471"/>
            <a:ext cx="4348" cy="4061"/>
          </a:xfrm>
          <a:custGeom>
            <a:pathLst>
              <a:path extrusionOk="0" h="120000" w="120000">
                <a:moveTo>
                  <a:pt x="120000" y="55125"/>
                </a:moveTo>
                <a:lnTo>
                  <a:pt x="0" y="0"/>
                </a:lnTo>
                <a:lnTo>
                  <a:pt x="64609" y="120000"/>
                </a:lnTo>
                <a:lnTo>
                  <a:pt x="120000" y="55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005136" y="6378016"/>
            <a:ext cx="1884" cy="1992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4904" y="0"/>
                </a:lnTo>
                <a:lnTo>
                  <a:pt x="0" y="7819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6946568" y="6399607"/>
            <a:ext cx="4352" cy="4034"/>
          </a:xfrm>
          <a:custGeom>
            <a:pathLst>
              <a:path extrusionOk="0" h="120000" w="120000">
                <a:moveTo>
                  <a:pt x="120000" y="55478"/>
                </a:moveTo>
                <a:lnTo>
                  <a:pt x="0" y="0"/>
                </a:lnTo>
                <a:lnTo>
                  <a:pt x="63156" y="120000"/>
                </a:lnTo>
                <a:lnTo>
                  <a:pt x="120000" y="554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916554" y="6365935"/>
            <a:ext cx="1922" cy="274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8490"/>
                </a:lnTo>
                <a:lnTo>
                  <a:pt x="66555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967239" y="6365775"/>
            <a:ext cx="6531" cy="288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5" y="38694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763059" y="6364437"/>
            <a:ext cx="123349" cy="38660"/>
          </a:xfrm>
          <a:custGeom>
            <a:pathLst>
              <a:path extrusionOk="0" h="120000" w="120000">
                <a:moveTo>
                  <a:pt x="114254" y="107608"/>
                </a:moveTo>
                <a:lnTo>
                  <a:pt x="116687" y="98694"/>
                </a:lnTo>
                <a:lnTo>
                  <a:pt x="118251" y="97018"/>
                </a:lnTo>
                <a:lnTo>
                  <a:pt x="117783" y="111942"/>
                </a:lnTo>
                <a:lnTo>
                  <a:pt x="119925" y="117988"/>
                </a:lnTo>
                <a:lnTo>
                  <a:pt x="119706" y="28683"/>
                </a:lnTo>
                <a:lnTo>
                  <a:pt x="119218" y="29503"/>
                </a:lnTo>
                <a:lnTo>
                  <a:pt x="120000" y="10137"/>
                </a:lnTo>
                <a:lnTo>
                  <a:pt x="114789" y="22094"/>
                </a:lnTo>
                <a:lnTo>
                  <a:pt x="114267" y="21392"/>
                </a:lnTo>
                <a:lnTo>
                  <a:pt x="104064" y="10429"/>
                </a:lnTo>
                <a:lnTo>
                  <a:pt x="102594" y="17031"/>
                </a:lnTo>
                <a:lnTo>
                  <a:pt x="100723" y="29742"/>
                </a:lnTo>
                <a:lnTo>
                  <a:pt x="95095" y="24900"/>
                </a:lnTo>
                <a:lnTo>
                  <a:pt x="91186" y="0"/>
                </a:lnTo>
                <a:lnTo>
                  <a:pt x="85161" y="20871"/>
                </a:lnTo>
                <a:lnTo>
                  <a:pt x="89955" y="229"/>
                </a:lnTo>
                <a:lnTo>
                  <a:pt x="77229" y="16829"/>
                </a:lnTo>
                <a:lnTo>
                  <a:pt x="76754" y="21116"/>
                </a:lnTo>
                <a:lnTo>
                  <a:pt x="71269" y="10466"/>
                </a:lnTo>
                <a:lnTo>
                  <a:pt x="68072" y="23441"/>
                </a:lnTo>
                <a:lnTo>
                  <a:pt x="66124" y="42437"/>
                </a:lnTo>
                <a:lnTo>
                  <a:pt x="59503" y="39687"/>
                </a:lnTo>
                <a:lnTo>
                  <a:pt x="59473" y="32899"/>
                </a:lnTo>
                <a:lnTo>
                  <a:pt x="62010" y="24561"/>
                </a:lnTo>
                <a:lnTo>
                  <a:pt x="62884" y="17171"/>
                </a:lnTo>
                <a:lnTo>
                  <a:pt x="57866" y="13219"/>
                </a:lnTo>
                <a:lnTo>
                  <a:pt x="56112" y="14604"/>
                </a:lnTo>
                <a:lnTo>
                  <a:pt x="55856" y="17580"/>
                </a:lnTo>
                <a:lnTo>
                  <a:pt x="56433" y="22836"/>
                </a:lnTo>
                <a:lnTo>
                  <a:pt x="55565" y="20979"/>
                </a:lnTo>
                <a:lnTo>
                  <a:pt x="54688" y="31207"/>
                </a:lnTo>
                <a:lnTo>
                  <a:pt x="52286" y="23882"/>
                </a:lnTo>
                <a:lnTo>
                  <a:pt x="50557" y="14796"/>
                </a:lnTo>
                <a:lnTo>
                  <a:pt x="44360" y="7145"/>
                </a:lnTo>
                <a:lnTo>
                  <a:pt x="38952" y="25548"/>
                </a:lnTo>
                <a:lnTo>
                  <a:pt x="36293" y="44241"/>
                </a:lnTo>
                <a:lnTo>
                  <a:pt x="34386" y="26324"/>
                </a:lnTo>
                <a:lnTo>
                  <a:pt x="34574" y="22001"/>
                </a:lnTo>
                <a:lnTo>
                  <a:pt x="31112" y="10736"/>
                </a:lnTo>
                <a:lnTo>
                  <a:pt x="23193" y="22364"/>
                </a:lnTo>
                <a:lnTo>
                  <a:pt x="17212" y="26812"/>
                </a:lnTo>
                <a:lnTo>
                  <a:pt x="20057" y="14054"/>
                </a:lnTo>
                <a:lnTo>
                  <a:pt x="15467" y="9647"/>
                </a:lnTo>
                <a:lnTo>
                  <a:pt x="8404" y="15954"/>
                </a:lnTo>
                <a:lnTo>
                  <a:pt x="6700" y="28764"/>
                </a:lnTo>
                <a:lnTo>
                  <a:pt x="6504" y="12881"/>
                </a:lnTo>
                <a:lnTo>
                  <a:pt x="4023" y="15613"/>
                </a:lnTo>
                <a:lnTo>
                  <a:pt x="0" y="15659"/>
                </a:lnTo>
                <a:lnTo>
                  <a:pt x="396" y="98644"/>
                </a:lnTo>
                <a:lnTo>
                  <a:pt x="2935" y="87091"/>
                </a:lnTo>
                <a:lnTo>
                  <a:pt x="4672" y="82001"/>
                </a:lnTo>
                <a:lnTo>
                  <a:pt x="2707" y="96148"/>
                </a:lnTo>
                <a:lnTo>
                  <a:pt x="2498" y="108695"/>
                </a:lnTo>
                <a:lnTo>
                  <a:pt x="7400" y="114276"/>
                </a:lnTo>
                <a:lnTo>
                  <a:pt x="8009" y="107012"/>
                </a:lnTo>
                <a:lnTo>
                  <a:pt x="4772" y="104563"/>
                </a:lnTo>
                <a:lnTo>
                  <a:pt x="5812" y="100609"/>
                </a:lnTo>
                <a:lnTo>
                  <a:pt x="8612" y="99817"/>
                </a:lnTo>
                <a:lnTo>
                  <a:pt x="8722" y="98511"/>
                </a:lnTo>
                <a:lnTo>
                  <a:pt x="9782" y="90397"/>
                </a:lnTo>
                <a:lnTo>
                  <a:pt x="17391" y="88050"/>
                </a:lnTo>
                <a:lnTo>
                  <a:pt x="24037" y="90807"/>
                </a:lnTo>
                <a:lnTo>
                  <a:pt x="22396" y="98430"/>
                </a:lnTo>
                <a:lnTo>
                  <a:pt x="19665" y="110548"/>
                </a:lnTo>
                <a:lnTo>
                  <a:pt x="20360" y="113953"/>
                </a:lnTo>
                <a:lnTo>
                  <a:pt x="24524" y="107745"/>
                </a:lnTo>
                <a:lnTo>
                  <a:pt x="26395" y="113975"/>
                </a:lnTo>
                <a:lnTo>
                  <a:pt x="34321" y="90723"/>
                </a:lnTo>
                <a:lnTo>
                  <a:pt x="34806" y="86309"/>
                </a:lnTo>
                <a:lnTo>
                  <a:pt x="34074" y="80998"/>
                </a:lnTo>
                <a:lnTo>
                  <a:pt x="33970" y="68157"/>
                </a:lnTo>
                <a:lnTo>
                  <a:pt x="35201" y="51914"/>
                </a:lnTo>
                <a:lnTo>
                  <a:pt x="37837" y="58736"/>
                </a:lnTo>
                <a:lnTo>
                  <a:pt x="41454" y="118950"/>
                </a:lnTo>
                <a:lnTo>
                  <a:pt x="42782" y="99814"/>
                </a:lnTo>
                <a:lnTo>
                  <a:pt x="44453" y="117467"/>
                </a:lnTo>
                <a:lnTo>
                  <a:pt x="49790" y="115151"/>
                </a:lnTo>
                <a:lnTo>
                  <a:pt x="49420" y="114297"/>
                </a:lnTo>
                <a:lnTo>
                  <a:pt x="46474" y="96592"/>
                </a:lnTo>
                <a:lnTo>
                  <a:pt x="41585" y="96384"/>
                </a:lnTo>
                <a:lnTo>
                  <a:pt x="40731" y="92399"/>
                </a:lnTo>
                <a:lnTo>
                  <a:pt x="43453" y="89428"/>
                </a:lnTo>
                <a:lnTo>
                  <a:pt x="47398" y="86343"/>
                </a:lnTo>
                <a:lnTo>
                  <a:pt x="51909" y="83543"/>
                </a:lnTo>
                <a:lnTo>
                  <a:pt x="56328" y="81436"/>
                </a:lnTo>
                <a:lnTo>
                  <a:pt x="59999" y="80418"/>
                </a:lnTo>
                <a:lnTo>
                  <a:pt x="62469" y="83276"/>
                </a:lnTo>
                <a:lnTo>
                  <a:pt x="59953" y="87954"/>
                </a:lnTo>
                <a:lnTo>
                  <a:pt x="54061" y="95335"/>
                </a:lnTo>
                <a:lnTo>
                  <a:pt x="50971" y="95847"/>
                </a:lnTo>
                <a:lnTo>
                  <a:pt x="53278" y="113636"/>
                </a:lnTo>
                <a:lnTo>
                  <a:pt x="55499" y="112674"/>
                </a:lnTo>
                <a:lnTo>
                  <a:pt x="56033" y="105187"/>
                </a:lnTo>
                <a:lnTo>
                  <a:pt x="60095" y="99796"/>
                </a:lnTo>
                <a:lnTo>
                  <a:pt x="60336" y="98154"/>
                </a:lnTo>
                <a:lnTo>
                  <a:pt x="60392" y="99401"/>
                </a:lnTo>
                <a:lnTo>
                  <a:pt x="61500" y="97930"/>
                </a:lnTo>
                <a:lnTo>
                  <a:pt x="63345" y="107754"/>
                </a:lnTo>
                <a:lnTo>
                  <a:pt x="65438" y="90788"/>
                </a:lnTo>
                <a:lnTo>
                  <a:pt x="65036" y="91430"/>
                </a:lnTo>
                <a:lnTo>
                  <a:pt x="62938" y="87265"/>
                </a:lnTo>
                <a:lnTo>
                  <a:pt x="65789" y="87945"/>
                </a:lnTo>
                <a:lnTo>
                  <a:pt x="66070" y="85669"/>
                </a:lnTo>
                <a:lnTo>
                  <a:pt x="66139" y="88028"/>
                </a:lnTo>
                <a:lnTo>
                  <a:pt x="67029" y="88243"/>
                </a:lnTo>
                <a:lnTo>
                  <a:pt x="66184" y="89593"/>
                </a:lnTo>
                <a:lnTo>
                  <a:pt x="66623" y="104616"/>
                </a:lnTo>
                <a:lnTo>
                  <a:pt x="63925" y="110846"/>
                </a:lnTo>
                <a:lnTo>
                  <a:pt x="65644" y="120000"/>
                </a:lnTo>
                <a:lnTo>
                  <a:pt x="68734" y="116064"/>
                </a:lnTo>
                <a:lnTo>
                  <a:pt x="69441" y="103011"/>
                </a:lnTo>
                <a:lnTo>
                  <a:pt x="71045" y="90564"/>
                </a:lnTo>
                <a:lnTo>
                  <a:pt x="73909" y="90068"/>
                </a:lnTo>
                <a:lnTo>
                  <a:pt x="75034" y="85061"/>
                </a:lnTo>
                <a:lnTo>
                  <a:pt x="75353" y="89816"/>
                </a:lnTo>
                <a:lnTo>
                  <a:pt x="80580" y="88907"/>
                </a:lnTo>
                <a:lnTo>
                  <a:pt x="84231" y="105293"/>
                </a:lnTo>
                <a:lnTo>
                  <a:pt x="85181" y="102648"/>
                </a:lnTo>
                <a:lnTo>
                  <a:pt x="88969" y="99284"/>
                </a:lnTo>
                <a:lnTo>
                  <a:pt x="90014" y="88156"/>
                </a:lnTo>
                <a:lnTo>
                  <a:pt x="91163" y="97334"/>
                </a:lnTo>
                <a:lnTo>
                  <a:pt x="94052" y="94770"/>
                </a:lnTo>
                <a:lnTo>
                  <a:pt x="97452" y="95258"/>
                </a:lnTo>
                <a:lnTo>
                  <a:pt x="92594" y="108760"/>
                </a:lnTo>
                <a:lnTo>
                  <a:pt x="93652" y="117200"/>
                </a:lnTo>
                <a:lnTo>
                  <a:pt x="91324" y="112292"/>
                </a:lnTo>
                <a:lnTo>
                  <a:pt x="89431" y="117554"/>
                </a:lnTo>
                <a:lnTo>
                  <a:pt x="93296" y="117799"/>
                </a:lnTo>
                <a:lnTo>
                  <a:pt x="96694" y="116483"/>
                </a:lnTo>
                <a:lnTo>
                  <a:pt x="98951" y="109049"/>
                </a:lnTo>
                <a:lnTo>
                  <a:pt x="98600" y="98542"/>
                </a:lnTo>
                <a:lnTo>
                  <a:pt x="98741" y="89012"/>
                </a:lnTo>
                <a:lnTo>
                  <a:pt x="102475" y="84509"/>
                </a:lnTo>
                <a:lnTo>
                  <a:pt x="112901" y="89071"/>
                </a:lnTo>
                <a:lnTo>
                  <a:pt x="111423" y="109700"/>
                </a:lnTo>
                <a:lnTo>
                  <a:pt x="114254" y="1076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6827386" y="6399153"/>
            <a:ext cx="1381" cy="1996"/>
          </a:xfrm>
          <a:custGeom>
            <a:pathLst>
              <a:path extrusionOk="0" h="120000" w="120000">
                <a:moveTo>
                  <a:pt x="120000" y="59819"/>
                </a:moveTo>
                <a:lnTo>
                  <a:pt x="68162" y="0"/>
                </a:lnTo>
                <a:lnTo>
                  <a:pt x="0" y="120000"/>
                </a:lnTo>
                <a:lnTo>
                  <a:pt x="120000" y="598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6875525" y="6363269"/>
            <a:ext cx="4008" cy="605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335" y="0"/>
                </a:lnTo>
                <a:lnTo>
                  <a:pt x="0" y="6498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886332" y="6367221"/>
            <a:ext cx="86135" cy="35718"/>
          </a:xfrm>
          <a:custGeom>
            <a:pathLst>
              <a:path extrusionOk="0" h="120000" w="120000">
                <a:moveTo>
                  <a:pt x="90556" y="89367"/>
                </a:moveTo>
                <a:lnTo>
                  <a:pt x="97989" y="31982"/>
                </a:lnTo>
                <a:lnTo>
                  <a:pt x="102078" y="37321"/>
                </a:lnTo>
                <a:lnTo>
                  <a:pt x="98485" y="37724"/>
                </a:lnTo>
                <a:lnTo>
                  <a:pt x="97989" y="31982"/>
                </a:lnTo>
                <a:lnTo>
                  <a:pt x="90556" y="89367"/>
                </a:lnTo>
                <a:lnTo>
                  <a:pt x="95806" y="78852"/>
                </a:lnTo>
                <a:lnTo>
                  <a:pt x="98277" y="73003"/>
                </a:lnTo>
                <a:lnTo>
                  <a:pt x="110445" y="74548"/>
                </a:lnTo>
                <a:lnTo>
                  <a:pt x="107170" y="21780"/>
                </a:lnTo>
                <a:lnTo>
                  <a:pt x="113432" y="16233"/>
                </a:lnTo>
                <a:lnTo>
                  <a:pt x="120000" y="1787"/>
                </a:lnTo>
                <a:lnTo>
                  <a:pt x="112013" y="10485"/>
                </a:lnTo>
                <a:lnTo>
                  <a:pt x="108106" y="9033"/>
                </a:lnTo>
                <a:lnTo>
                  <a:pt x="103609" y="4337"/>
                </a:lnTo>
                <a:lnTo>
                  <a:pt x="90225" y="8133"/>
                </a:lnTo>
                <a:lnTo>
                  <a:pt x="88868" y="520"/>
                </a:lnTo>
                <a:lnTo>
                  <a:pt x="78277" y="769"/>
                </a:lnTo>
                <a:lnTo>
                  <a:pt x="68291" y="9326"/>
                </a:lnTo>
                <a:lnTo>
                  <a:pt x="71406" y="18437"/>
                </a:lnTo>
                <a:lnTo>
                  <a:pt x="68498" y="26362"/>
                </a:lnTo>
                <a:lnTo>
                  <a:pt x="56106" y="7602"/>
                </a:lnTo>
                <a:lnTo>
                  <a:pt x="50790" y="9185"/>
                </a:lnTo>
                <a:lnTo>
                  <a:pt x="43590" y="4891"/>
                </a:lnTo>
                <a:lnTo>
                  <a:pt x="40904" y="25663"/>
                </a:lnTo>
                <a:lnTo>
                  <a:pt x="37209" y="19230"/>
                </a:lnTo>
                <a:lnTo>
                  <a:pt x="42104" y="4007"/>
                </a:lnTo>
                <a:lnTo>
                  <a:pt x="35382" y="0"/>
                </a:lnTo>
                <a:lnTo>
                  <a:pt x="28536" y="14479"/>
                </a:lnTo>
                <a:lnTo>
                  <a:pt x="29477" y="39676"/>
                </a:lnTo>
                <a:lnTo>
                  <a:pt x="32581" y="57018"/>
                </a:lnTo>
                <a:lnTo>
                  <a:pt x="28040" y="59138"/>
                </a:lnTo>
                <a:lnTo>
                  <a:pt x="23742" y="53867"/>
                </a:lnTo>
                <a:lnTo>
                  <a:pt x="23055" y="54552"/>
                </a:lnTo>
                <a:lnTo>
                  <a:pt x="22542" y="52395"/>
                </a:lnTo>
                <a:lnTo>
                  <a:pt x="18969" y="48014"/>
                </a:lnTo>
                <a:lnTo>
                  <a:pt x="19318" y="30326"/>
                </a:lnTo>
                <a:lnTo>
                  <a:pt x="22321" y="37694"/>
                </a:lnTo>
                <a:lnTo>
                  <a:pt x="27346" y="38097"/>
                </a:lnTo>
                <a:lnTo>
                  <a:pt x="24206" y="14624"/>
                </a:lnTo>
                <a:lnTo>
                  <a:pt x="17973" y="288"/>
                </a:lnTo>
                <a:lnTo>
                  <a:pt x="11933" y="15134"/>
                </a:lnTo>
                <a:lnTo>
                  <a:pt x="6168" y="86878"/>
                </a:lnTo>
                <a:lnTo>
                  <a:pt x="1405" y="91927"/>
                </a:lnTo>
                <a:lnTo>
                  <a:pt x="0" y="118353"/>
                </a:lnTo>
                <a:lnTo>
                  <a:pt x="8310" y="112948"/>
                </a:lnTo>
                <a:lnTo>
                  <a:pt x="5376" y="96301"/>
                </a:lnTo>
                <a:lnTo>
                  <a:pt x="11334" y="103551"/>
                </a:lnTo>
                <a:lnTo>
                  <a:pt x="11826" y="102463"/>
                </a:lnTo>
                <a:lnTo>
                  <a:pt x="10774" y="86421"/>
                </a:lnTo>
                <a:lnTo>
                  <a:pt x="21596" y="83532"/>
                </a:lnTo>
                <a:lnTo>
                  <a:pt x="22122" y="100276"/>
                </a:lnTo>
                <a:lnTo>
                  <a:pt x="28250" y="102537"/>
                </a:lnTo>
                <a:lnTo>
                  <a:pt x="27669" y="82268"/>
                </a:lnTo>
                <a:lnTo>
                  <a:pt x="37768" y="85732"/>
                </a:lnTo>
                <a:lnTo>
                  <a:pt x="41766" y="105113"/>
                </a:lnTo>
                <a:lnTo>
                  <a:pt x="44664" y="90170"/>
                </a:lnTo>
                <a:lnTo>
                  <a:pt x="44575" y="101771"/>
                </a:lnTo>
                <a:lnTo>
                  <a:pt x="46304" y="96439"/>
                </a:lnTo>
                <a:lnTo>
                  <a:pt x="44678" y="108765"/>
                </a:lnTo>
                <a:lnTo>
                  <a:pt x="50606" y="120000"/>
                </a:lnTo>
                <a:lnTo>
                  <a:pt x="52643" y="114611"/>
                </a:lnTo>
                <a:lnTo>
                  <a:pt x="53937" y="97810"/>
                </a:lnTo>
                <a:lnTo>
                  <a:pt x="55878" y="87257"/>
                </a:lnTo>
                <a:lnTo>
                  <a:pt x="56481" y="77336"/>
                </a:lnTo>
                <a:lnTo>
                  <a:pt x="48859" y="80363"/>
                </a:lnTo>
                <a:lnTo>
                  <a:pt x="52157" y="74817"/>
                </a:lnTo>
                <a:lnTo>
                  <a:pt x="47380" y="71175"/>
                </a:lnTo>
                <a:lnTo>
                  <a:pt x="48328" y="65474"/>
                </a:lnTo>
                <a:lnTo>
                  <a:pt x="64174" y="63861"/>
                </a:lnTo>
                <a:lnTo>
                  <a:pt x="70429" y="88554"/>
                </a:lnTo>
                <a:lnTo>
                  <a:pt x="63749" y="104727"/>
                </a:lnTo>
                <a:lnTo>
                  <a:pt x="71683" y="111292"/>
                </a:lnTo>
                <a:lnTo>
                  <a:pt x="79425" y="102822"/>
                </a:lnTo>
                <a:lnTo>
                  <a:pt x="81828" y="109813"/>
                </a:lnTo>
                <a:lnTo>
                  <a:pt x="85325" y="99795"/>
                </a:lnTo>
                <a:lnTo>
                  <a:pt x="87002" y="83444"/>
                </a:lnTo>
                <a:lnTo>
                  <a:pt x="86998" y="92693"/>
                </a:lnTo>
                <a:lnTo>
                  <a:pt x="90556" y="893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930207" y="6368035"/>
            <a:ext cx="3276" cy="3110"/>
          </a:xfrm>
          <a:custGeom>
            <a:pathLst>
              <a:path extrusionOk="0" h="120000" w="120000">
                <a:moveTo>
                  <a:pt x="119999" y="60906"/>
                </a:moveTo>
                <a:lnTo>
                  <a:pt x="28461" y="0"/>
                </a:lnTo>
                <a:lnTo>
                  <a:pt x="0" y="119999"/>
                </a:lnTo>
                <a:lnTo>
                  <a:pt x="119999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874332" y="6394557"/>
            <a:ext cx="2198" cy="295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3942" y="0"/>
                </a:lnTo>
                <a:lnTo>
                  <a:pt x="0" y="11248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937389" y="6363678"/>
            <a:ext cx="9585" cy="2291"/>
          </a:xfrm>
          <a:custGeom>
            <a:pathLst>
              <a:path extrusionOk="0" h="120000" w="120000">
                <a:moveTo>
                  <a:pt x="120000" y="106387"/>
                </a:moveTo>
                <a:lnTo>
                  <a:pt x="0" y="0"/>
                </a:lnTo>
                <a:lnTo>
                  <a:pt x="43117" y="120000"/>
                </a:lnTo>
                <a:lnTo>
                  <a:pt x="120000" y="1063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938547" y="6400071"/>
            <a:ext cx="9387" cy="2293"/>
          </a:xfrm>
          <a:custGeom>
            <a:pathLst>
              <a:path extrusionOk="0" h="120000" w="120000">
                <a:moveTo>
                  <a:pt x="120000" y="106916"/>
                </a:moveTo>
                <a:lnTo>
                  <a:pt x="0" y="0"/>
                </a:lnTo>
                <a:lnTo>
                  <a:pt x="42850" y="120000"/>
                </a:lnTo>
                <a:lnTo>
                  <a:pt x="120000" y="1069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814239" y="6401048"/>
            <a:ext cx="5399" cy="438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9666" y="0"/>
                </a:lnTo>
                <a:lnTo>
                  <a:pt x="0" y="1331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810832" y="6395319"/>
            <a:ext cx="4605" cy="594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826"/>
                </a:lnTo>
                <a:lnTo>
                  <a:pt x="7887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6952410" y="6393239"/>
            <a:ext cx="10784" cy="288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2577" y="0"/>
                </a:lnTo>
                <a:lnTo>
                  <a:pt x="0" y="1874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6798146" y="6396996"/>
            <a:ext cx="4108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783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689403" y="6371921"/>
            <a:ext cx="909" cy="34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849"/>
                </a:lnTo>
                <a:lnTo>
                  <a:pt x="3353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678107" y="6399723"/>
            <a:ext cx="3611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538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741392" y="6396089"/>
            <a:ext cx="4425" cy="2481"/>
          </a:xfrm>
          <a:custGeom>
            <a:pathLst>
              <a:path extrusionOk="0" h="120000" w="120000">
                <a:moveTo>
                  <a:pt x="120000" y="102981"/>
                </a:moveTo>
                <a:lnTo>
                  <a:pt x="80325" y="0"/>
                </a:lnTo>
                <a:lnTo>
                  <a:pt x="0" y="120000"/>
                </a:lnTo>
                <a:lnTo>
                  <a:pt x="120000" y="1029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721927" y="6396305"/>
            <a:ext cx="4679" cy="1600"/>
          </a:xfrm>
          <a:custGeom>
            <a:pathLst>
              <a:path extrusionOk="0" h="120000" w="120000">
                <a:moveTo>
                  <a:pt x="120000" y="91875"/>
                </a:moveTo>
                <a:lnTo>
                  <a:pt x="10232" y="0"/>
                </a:lnTo>
                <a:lnTo>
                  <a:pt x="0" y="120000"/>
                </a:lnTo>
                <a:lnTo>
                  <a:pt x="120000" y="918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6725243" y="6397603"/>
            <a:ext cx="5658" cy="4445"/>
          </a:xfrm>
          <a:custGeom>
            <a:pathLst>
              <a:path extrusionOk="0" h="120000" w="120000">
                <a:moveTo>
                  <a:pt x="120000" y="44372"/>
                </a:moveTo>
                <a:lnTo>
                  <a:pt x="75673" y="0"/>
                </a:lnTo>
                <a:lnTo>
                  <a:pt x="0" y="120000"/>
                </a:lnTo>
                <a:lnTo>
                  <a:pt x="120000" y="443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648292" y="6367212"/>
            <a:ext cx="40243" cy="35969"/>
          </a:xfrm>
          <a:custGeom>
            <a:pathLst>
              <a:path extrusionOk="0" h="120000" w="120000">
                <a:moveTo>
                  <a:pt x="44456" y="105193"/>
                </a:moveTo>
                <a:lnTo>
                  <a:pt x="57589" y="87115"/>
                </a:lnTo>
                <a:lnTo>
                  <a:pt x="77227" y="101587"/>
                </a:lnTo>
                <a:lnTo>
                  <a:pt x="78671" y="109057"/>
                </a:lnTo>
                <a:lnTo>
                  <a:pt x="84321" y="106441"/>
                </a:lnTo>
                <a:lnTo>
                  <a:pt x="106867" y="100386"/>
                </a:lnTo>
                <a:lnTo>
                  <a:pt x="116907" y="113904"/>
                </a:lnTo>
                <a:lnTo>
                  <a:pt x="114841" y="108279"/>
                </a:lnTo>
                <a:lnTo>
                  <a:pt x="113618" y="96052"/>
                </a:lnTo>
                <a:lnTo>
                  <a:pt x="112047" y="73533"/>
                </a:lnTo>
                <a:lnTo>
                  <a:pt x="104819" y="89083"/>
                </a:lnTo>
                <a:lnTo>
                  <a:pt x="103432" y="87285"/>
                </a:lnTo>
                <a:lnTo>
                  <a:pt x="99156" y="31193"/>
                </a:lnTo>
                <a:lnTo>
                  <a:pt x="104458" y="18335"/>
                </a:lnTo>
                <a:lnTo>
                  <a:pt x="107154" y="11773"/>
                </a:lnTo>
                <a:lnTo>
                  <a:pt x="116472" y="10549"/>
                </a:lnTo>
                <a:lnTo>
                  <a:pt x="120000" y="6088"/>
                </a:lnTo>
                <a:lnTo>
                  <a:pt x="106736" y="0"/>
                </a:lnTo>
                <a:lnTo>
                  <a:pt x="76136" y="6458"/>
                </a:lnTo>
                <a:lnTo>
                  <a:pt x="52168" y="2151"/>
                </a:lnTo>
                <a:lnTo>
                  <a:pt x="41883" y="6275"/>
                </a:lnTo>
                <a:lnTo>
                  <a:pt x="44239" y="17822"/>
                </a:lnTo>
                <a:lnTo>
                  <a:pt x="62938" y="9061"/>
                </a:lnTo>
                <a:lnTo>
                  <a:pt x="52290" y="25685"/>
                </a:lnTo>
                <a:lnTo>
                  <a:pt x="45765" y="25295"/>
                </a:lnTo>
                <a:lnTo>
                  <a:pt x="47578" y="34179"/>
                </a:lnTo>
                <a:lnTo>
                  <a:pt x="39793" y="75728"/>
                </a:lnTo>
                <a:lnTo>
                  <a:pt x="37914" y="103182"/>
                </a:lnTo>
                <a:lnTo>
                  <a:pt x="30555" y="97190"/>
                </a:lnTo>
                <a:lnTo>
                  <a:pt x="17253" y="112106"/>
                </a:lnTo>
                <a:lnTo>
                  <a:pt x="11533" y="100656"/>
                </a:lnTo>
                <a:lnTo>
                  <a:pt x="0" y="105110"/>
                </a:lnTo>
                <a:lnTo>
                  <a:pt x="4970" y="113848"/>
                </a:lnTo>
                <a:lnTo>
                  <a:pt x="26085" y="118808"/>
                </a:lnTo>
                <a:lnTo>
                  <a:pt x="48568" y="120000"/>
                </a:lnTo>
                <a:lnTo>
                  <a:pt x="59127" y="115949"/>
                </a:lnTo>
                <a:lnTo>
                  <a:pt x="44456" y="1051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658442" y="6372555"/>
            <a:ext cx="5197" cy="223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8180" y="0"/>
                </a:lnTo>
                <a:lnTo>
                  <a:pt x="0" y="10515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671839" y="6399901"/>
            <a:ext cx="3406" cy="2643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99888" y="0"/>
                </a:lnTo>
                <a:lnTo>
                  <a:pt x="0" y="53237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666128" y="6394810"/>
            <a:ext cx="5029" cy="2373"/>
          </a:xfrm>
          <a:custGeom>
            <a:pathLst>
              <a:path extrusionOk="0" h="120000" w="120000">
                <a:moveTo>
                  <a:pt x="120000" y="112718"/>
                </a:moveTo>
                <a:lnTo>
                  <a:pt x="69699" y="0"/>
                </a:lnTo>
                <a:lnTo>
                  <a:pt x="0" y="120000"/>
                </a:lnTo>
                <a:lnTo>
                  <a:pt x="120000" y="1127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752172" y="6400476"/>
            <a:ext cx="4183" cy="203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8030" y="0"/>
                </a:lnTo>
                <a:lnTo>
                  <a:pt x="0" y="1107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691578" y="6364437"/>
            <a:ext cx="74263" cy="36799"/>
          </a:xfrm>
          <a:custGeom>
            <a:pathLst>
              <a:path extrusionOk="0" h="120000" w="120000">
                <a:moveTo>
                  <a:pt x="21644" y="111345"/>
                </a:moveTo>
                <a:lnTo>
                  <a:pt x="16619" y="110598"/>
                </a:lnTo>
                <a:lnTo>
                  <a:pt x="18680" y="119843"/>
                </a:lnTo>
                <a:lnTo>
                  <a:pt x="25133" y="119898"/>
                </a:lnTo>
                <a:lnTo>
                  <a:pt x="22137" y="112216"/>
                </a:lnTo>
                <a:lnTo>
                  <a:pt x="31454" y="96361"/>
                </a:lnTo>
                <a:lnTo>
                  <a:pt x="27413" y="119918"/>
                </a:lnTo>
                <a:lnTo>
                  <a:pt x="36608" y="120000"/>
                </a:lnTo>
                <a:lnTo>
                  <a:pt x="36116" y="113243"/>
                </a:lnTo>
                <a:lnTo>
                  <a:pt x="31113" y="102228"/>
                </a:lnTo>
                <a:lnTo>
                  <a:pt x="32512" y="90189"/>
                </a:lnTo>
                <a:lnTo>
                  <a:pt x="38730" y="93645"/>
                </a:lnTo>
                <a:lnTo>
                  <a:pt x="46229" y="106402"/>
                </a:lnTo>
                <a:lnTo>
                  <a:pt x="46919" y="100855"/>
                </a:lnTo>
                <a:lnTo>
                  <a:pt x="55984" y="101514"/>
                </a:lnTo>
                <a:lnTo>
                  <a:pt x="60163" y="108150"/>
                </a:lnTo>
                <a:lnTo>
                  <a:pt x="63024" y="100956"/>
                </a:lnTo>
                <a:lnTo>
                  <a:pt x="64837" y="118702"/>
                </a:lnTo>
                <a:lnTo>
                  <a:pt x="72710" y="115548"/>
                </a:lnTo>
                <a:lnTo>
                  <a:pt x="70465" y="102417"/>
                </a:lnTo>
                <a:lnTo>
                  <a:pt x="78646" y="90789"/>
                </a:lnTo>
                <a:lnTo>
                  <a:pt x="91368" y="94421"/>
                </a:lnTo>
                <a:lnTo>
                  <a:pt x="93773" y="108110"/>
                </a:lnTo>
                <a:lnTo>
                  <a:pt x="98045" y="100138"/>
                </a:lnTo>
                <a:lnTo>
                  <a:pt x="108693" y="102143"/>
                </a:lnTo>
                <a:lnTo>
                  <a:pt x="119652" y="114195"/>
                </a:lnTo>
                <a:lnTo>
                  <a:pt x="120000" y="101011"/>
                </a:lnTo>
                <a:lnTo>
                  <a:pt x="115438" y="109134"/>
                </a:lnTo>
                <a:lnTo>
                  <a:pt x="116162" y="103633"/>
                </a:lnTo>
                <a:lnTo>
                  <a:pt x="115501" y="16454"/>
                </a:lnTo>
                <a:lnTo>
                  <a:pt x="114454" y="24945"/>
                </a:lnTo>
                <a:lnTo>
                  <a:pt x="111605" y="40340"/>
                </a:lnTo>
                <a:lnTo>
                  <a:pt x="109716" y="34565"/>
                </a:lnTo>
                <a:lnTo>
                  <a:pt x="107044" y="20370"/>
                </a:lnTo>
                <a:lnTo>
                  <a:pt x="101842" y="10513"/>
                </a:lnTo>
                <a:lnTo>
                  <a:pt x="92370" y="17739"/>
                </a:lnTo>
                <a:lnTo>
                  <a:pt x="82864" y="0"/>
                </a:lnTo>
                <a:lnTo>
                  <a:pt x="80705" y="18241"/>
                </a:lnTo>
                <a:lnTo>
                  <a:pt x="70124" y="21929"/>
                </a:lnTo>
                <a:lnTo>
                  <a:pt x="70199" y="17856"/>
                </a:lnTo>
                <a:lnTo>
                  <a:pt x="60200" y="43473"/>
                </a:lnTo>
                <a:lnTo>
                  <a:pt x="67350" y="67444"/>
                </a:lnTo>
                <a:lnTo>
                  <a:pt x="51162" y="55151"/>
                </a:lnTo>
                <a:lnTo>
                  <a:pt x="45080" y="41250"/>
                </a:lnTo>
                <a:lnTo>
                  <a:pt x="44681" y="40575"/>
                </a:lnTo>
                <a:lnTo>
                  <a:pt x="50036" y="26517"/>
                </a:lnTo>
                <a:lnTo>
                  <a:pt x="40294" y="18508"/>
                </a:lnTo>
                <a:lnTo>
                  <a:pt x="36511" y="27016"/>
                </a:lnTo>
                <a:lnTo>
                  <a:pt x="36284" y="17947"/>
                </a:lnTo>
                <a:lnTo>
                  <a:pt x="23352" y="10816"/>
                </a:lnTo>
                <a:lnTo>
                  <a:pt x="24173" y="25007"/>
                </a:lnTo>
                <a:lnTo>
                  <a:pt x="0" y="2044"/>
                </a:lnTo>
                <a:lnTo>
                  <a:pt x="1370" y="17739"/>
                </a:lnTo>
                <a:lnTo>
                  <a:pt x="8208" y="26520"/>
                </a:lnTo>
                <a:lnTo>
                  <a:pt x="13526" y="32615"/>
                </a:lnTo>
                <a:lnTo>
                  <a:pt x="14552" y="22395"/>
                </a:lnTo>
                <a:lnTo>
                  <a:pt x="18411" y="44993"/>
                </a:lnTo>
                <a:lnTo>
                  <a:pt x="13697" y="37392"/>
                </a:lnTo>
                <a:lnTo>
                  <a:pt x="5770" y="33286"/>
                </a:lnTo>
                <a:lnTo>
                  <a:pt x="3092" y="98054"/>
                </a:lnTo>
                <a:lnTo>
                  <a:pt x="5754" y="87596"/>
                </a:lnTo>
                <a:lnTo>
                  <a:pt x="11281" y="83739"/>
                </a:lnTo>
                <a:lnTo>
                  <a:pt x="15208" y="94852"/>
                </a:lnTo>
                <a:lnTo>
                  <a:pt x="20442" y="90088"/>
                </a:lnTo>
                <a:lnTo>
                  <a:pt x="17292" y="106979"/>
                </a:lnTo>
                <a:lnTo>
                  <a:pt x="21644" y="1113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707132" y="6401207"/>
            <a:ext cx="1410" cy="1247"/>
          </a:xfrm>
          <a:custGeom>
            <a:pathLst>
              <a:path extrusionOk="0" h="120000" w="120000">
                <a:moveTo>
                  <a:pt x="120000" y="577"/>
                </a:moveTo>
                <a:lnTo>
                  <a:pt x="0" y="0"/>
                </a:lnTo>
                <a:lnTo>
                  <a:pt x="83430" y="120000"/>
                </a:lnTo>
                <a:lnTo>
                  <a:pt x="120000" y="57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585489" y="6382405"/>
            <a:ext cx="1004" cy="9521"/>
          </a:xfrm>
          <a:custGeom>
            <a:pathLst>
              <a:path extrusionOk="0" h="120000" w="120000">
                <a:moveTo>
                  <a:pt x="62925" y="120000"/>
                </a:moveTo>
                <a:lnTo>
                  <a:pt x="120000" y="48852"/>
                </a:lnTo>
                <a:lnTo>
                  <a:pt x="0" y="0"/>
                </a:lnTo>
                <a:lnTo>
                  <a:pt x="62925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390689" y="6398430"/>
            <a:ext cx="3212" cy="147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4458" y="0"/>
                </a:lnTo>
                <a:lnTo>
                  <a:pt x="0" y="10976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395378" y="6400962"/>
            <a:ext cx="227" cy="795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4736" y="0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453632" y="6395967"/>
            <a:ext cx="2787" cy="867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86" y="0"/>
                </a:lnTo>
                <a:lnTo>
                  <a:pt x="0" y="73242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394369" y="6396178"/>
            <a:ext cx="1767" cy="478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26850"/>
                </a:lnTo>
                <a:lnTo>
                  <a:pt x="69134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470303" y="6361821"/>
            <a:ext cx="4946" cy="5222"/>
          </a:xfrm>
          <a:custGeom>
            <a:pathLst>
              <a:path extrusionOk="0" h="120000" w="120000">
                <a:moveTo>
                  <a:pt x="120000" y="76025"/>
                </a:moveTo>
                <a:lnTo>
                  <a:pt x="95985" y="0"/>
                </a:lnTo>
                <a:lnTo>
                  <a:pt x="0" y="119999"/>
                </a:lnTo>
                <a:lnTo>
                  <a:pt x="120000" y="760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550980" y="6367885"/>
            <a:ext cx="29682" cy="34829"/>
          </a:xfrm>
          <a:custGeom>
            <a:pathLst>
              <a:path extrusionOk="0" h="120000" w="120000">
                <a:moveTo>
                  <a:pt x="31991" y="120000"/>
                </a:moveTo>
                <a:lnTo>
                  <a:pt x="45376" y="115279"/>
                </a:lnTo>
                <a:lnTo>
                  <a:pt x="49088" y="107851"/>
                </a:lnTo>
                <a:lnTo>
                  <a:pt x="64507" y="114632"/>
                </a:lnTo>
                <a:lnTo>
                  <a:pt x="57699" y="104995"/>
                </a:lnTo>
                <a:lnTo>
                  <a:pt x="53968" y="86396"/>
                </a:lnTo>
                <a:lnTo>
                  <a:pt x="74901" y="88732"/>
                </a:lnTo>
                <a:lnTo>
                  <a:pt x="102805" y="96822"/>
                </a:lnTo>
                <a:lnTo>
                  <a:pt x="120000" y="95482"/>
                </a:lnTo>
                <a:lnTo>
                  <a:pt x="106517" y="8685"/>
                </a:lnTo>
                <a:lnTo>
                  <a:pt x="95027" y="19597"/>
                </a:lnTo>
                <a:lnTo>
                  <a:pt x="89973" y="0"/>
                </a:lnTo>
                <a:lnTo>
                  <a:pt x="37436" y="6563"/>
                </a:lnTo>
                <a:lnTo>
                  <a:pt x="43683" y="15352"/>
                </a:lnTo>
                <a:lnTo>
                  <a:pt x="73955" y="4871"/>
                </a:lnTo>
                <a:lnTo>
                  <a:pt x="49577" y="99820"/>
                </a:lnTo>
                <a:lnTo>
                  <a:pt x="39336" y="106624"/>
                </a:lnTo>
                <a:lnTo>
                  <a:pt x="26597" y="101363"/>
                </a:lnTo>
                <a:lnTo>
                  <a:pt x="25195" y="92202"/>
                </a:lnTo>
                <a:lnTo>
                  <a:pt x="23537" y="97498"/>
                </a:lnTo>
                <a:lnTo>
                  <a:pt x="0" y="110480"/>
                </a:lnTo>
                <a:lnTo>
                  <a:pt x="3199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6493642" y="6371567"/>
            <a:ext cx="338" cy="18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90652"/>
                </a:lnTo>
                <a:lnTo>
                  <a:pt x="5502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6378026" y="6398426"/>
            <a:ext cx="12156" cy="2124"/>
          </a:xfrm>
          <a:custGeom>
            <a:pathLst>
              <a:path extrusionOk="0" h="120000" w="120000">
                <a:moveTo>
                  <a:pt x="120000" y="101647"/>
                </a:moveTo>
                <a:lnTo>
                  <a:pt x="0" y="0"/>
                </a:lnTo>
                <a:lnTo>
                  <a:pt x="47137" y="120000"/>
                </a:lnTo>
                <a:lnTo>
                  <a:pt x="120000" y="10164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467510" y="6402983"/>
            <a:ext cx="2492" cy="660"/>
          </a:xfrm>
          <a:custGeom>
            <a:pathLst>
              <a:path extrusionOk="0" h="120000" w="120000">
                <a:moveTo>
                  <a:pt x="0" y="115818"/>
                </a:moveTo>
                <a:lnTo>
                  <a:pt x="96077" y="120000"/>
                </a:lnTo>
                <a:lnTo>
                  <a:pt x="120000" y="0"/>
                </a:lnTo>
                <a:lnTo>
                  <a:pt x="0" y="1158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471162" y="6401732"/>
            <a:ext cx="3300" cy="1271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13268" y="81226"/>
                </a:lnTo>
                <a:lnTo>
                  <a:pt x="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398401" y="6394521"/>
            <a:ext cx="5348" cy="415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564" y="6742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6523369" y="6395021"/>
            <a:ext cx="4279" cy="2128"/>
          </a:xfrm>
          <a:custGeom>
            <a:pathLst>
              <a:path extrusionOk="0" h="120000" w="120000">
                <a:moveTo>
                  <a:pt x="120000" y="98525"/>
                </a:moveTo>
                <a:lnTo>
                  <a:pt x="23943" y="0"/>
                </a:lnTo>
                <a:lnTo>
                  <a:pt x="0" y="119999"/>
                </a:lnTo>
                <a:lnTo>
                  <a:pt x="120000" y="985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520353" y="6369482"/>
            <a:ext cx="988" cy="53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0206"/>
                </a:lnTo>
                <a:lnTo>
                  <a:pt x="4974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505816" y="6400369"/>
            <a:ext cx="3598" cy="268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364" y="0"/>
                </a:lnTo>
                <a:lnTo>
                  <a:pt x="0" y="4275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557115" y="6393919"/>
            <a:ext cx="268" cy="727"/>
          </a:xfrm>
          <a:custGeom>
            <a:pathLst>
              <a:path extrusionOk="0" h="120000" w="120000">
                <a:moveTo>
                  <a:pt x="120000" y="12544"/>
                </a:moveTo>
                <a:lnTo>
                  <a:pt x="0" y="0"/>
                </a:lnTo>
                <a:lnTo>
                  <a:pt x="42537" y="120000"/>
                </a:lnTo>
                <a:lnTo>
                  <a:pt x="120000" y="125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6435560" y="6397000"/>
            <a:ext cx="4167" cy="1218"/>
          </a:xfrm>
          <a:custGeom>
            <a:pathLst>
              <a:path extrusionOk="0" h="120000" w="120000">
                <a:moveTo>
                  <a:pt x="120000" y="26874"/>
                </a:moveTo>
                <a:lnTo>
                  <a:pt x="0" y="0"/>
                </a:lnTo>
                <a:lnTo>
                  <a:pt x="69357" y="120000"/>
                </a:lnTo>
                <a:lnTo>
                  <a:pt x="120000" y="268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7041746" y="6398553"/>
            <a:ext cx="1824" cy="140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30" y="0"/>
                </a:lnTo>
                <a:lnTo>
                  <a:pt x="0" y="212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7013365" y="6365971"/>
            <a:ext cx="54228" cy="39196"/>
          </a:xfrm>
          <a:custGeom>
            <a:pathLst>
              <a:path extrusionOk="0" h="120000" w="120000">
                <a:moveTo>
                  <a:pt x="85107" y="0"/>
                </a:moveTo>
                <a:lnTo>
                  <a:pt x="77563" y="3529"/>
                </a:lnTo>
                <a:lnTo>
                  <a:pt x="68380" y="20766"/>
                </a:lnTo>
                <a:lnTo>
                  <a:pt x="58229" y="1282"/>
                </a:lnTo>
                <a:lnTo>
                  <a:pt x="48382" y="15408"/>
                </a:lnTo>
                <a:lnTo>
                  <a:pt x="43199" y="3673"/>
                </a:lnTo>
                <a:lnTo>
                  <a:pt x="26450" y="10299"/>
                </a:lnTo>
                <a:lnTo>
                  <a:pt x="18906" y="7301"/>
                </a:lnTo>
                <a:lnTo>
                  <a:pt x="14087" y="2730"/>
                </a:lnTo>
                <a:lnTo>
                  <a:pt x="13162" y="79704"/>
                </a:lnTo>
                <a:lnTo>
                  <a:pt x="6461" y="80135"/>
                </a:lnTo>
                <a:lnTo>
                  <a:pt x="4432" y="101238"/>
                </a:lnTo>
                <a:lnTo>
                  <a:pt x="0" y="110050"/>
                </a:lnTo>
                <a:lnTo>
                  <a:pt x="11352" y="120000"/>
                </a:lnTo>
                <a:lnTo>
                  <a:pt x="27067" y="115462"/>
                </a:lnTo>
                <a:lnTo>
                  <a:pt x="23370" y="113451"/>
                </a:lnTo>
                <a:lnTo>
                  <a:pt x="33080" y="113726"/>
                </a:lnTo>
                <a:lnTo>
                  <a:pt x="25640" y="109795"/>
                </a:lnTo>
                <a:lnTo>
                  <a:pt x="11960" y="95106"/>
                </a:lnTo>
                <a:lnTo>
                  <a:pt x="17636" y="87893"/>
                </a:lnTo>
                <a:lnTo>
                  <a:pt x="16297" y="19982"/>
                </a:lnTo>
                <a:lnTo>
                  <a:pt x="23852" y="14419"/>
                </a:lnTo>
                <a:lnTo>
                  <a:pt x="27718" y="82557"/>
                </a:lnTo>
                <a:lnTo>
                  <a:pt x="37078" y="85585"/>
                </a:lnTo>
                <a:lnTo>
                  <a:pt x="41827" y="17334"/>
                </a:lnTo>
                <a:lnTo>
                  <a:pt x="45357" y="13743"/>
                </a:lnTo>
                <a:lnTo>
                  <a:pt x="45403" y="23411"/>
                </a:lnTo>
                <a:lnTo>
                  <a:pt x="44120" y="110539"/>
                </a:lnTo>
                <a:lnTo>
                  <a:pt x="46302" y="91748"/>
                </a:lnTo>
                <a:lnTo>
                  <a:pt x="53945" y="103672"/>
                </a:lnTo>
                <a:lnTo>
                  <a:pt x="54058" y="102267"/>
                </a:lnTo>
                <a:lnTo>
                  <a:pt x="62799" y="100510"/>
                </a:lnTo>
                <a:lnTo>
                  <a:pt x="54014" y="92789"/>
                </a:lnTo>
                <a:lnTo>
                  <a:pt x="65895" y="86727"/>
                </a:lnTo>
                <a:lnTo>
                  <a:pt x="66605" y="99744"/>
                </a:lnTo>
                <a:lnTo>
                  <a:pt x="68054" y="99454"/>
                </a:lnTo>
                <a:lnTo>
                  <a:pt x="68734" y="85266"/>
                </a:lnTo>
                <a:lnTo>
                  <a:pt x="87121" y="81831"/>
                </a:lnTo>
                <a:lnTo>
                  <a:pt x="95089" y="99129"/>
                </a:lnTo>
                <a:lnTo>
                  <a:pt x="92555" y="102616"/>
                </a:lnTo>
                <a:lnTo>
                  <a:pt x="92863" y="102625"/>
                </a:lnTo>
                <a:lnTo>
                  <a:pt x="107183" y="111834"/>
                </a:lnTo>
                <a:lnTo>
                  <a:pt x="107220" y="97687"/>
                </a:lnTo>
                <a:lnTo>
                  <a:pt x="105129" y="96377"/>
                </a:lnTo>
                <a:lnTo>
                  <a:pt x="99271" y="87011"/>
                </a:lnTo>
                <a:lnTo>
                  <a:pt x="105016" y="83475"/>
                </a:lnTo>
                <a:lnTo>
                  <a:pt x="119999" y="102368"/>
                </a:lnTo>
                <a:lnTo>
                  <a:pt x="111020" y="71009"/>
                </a:lnTo>
                <a:lnTo>
                  <a:pt x="106229" y="65541"/>
                </a:lnTo>
                <a:lnTo>
                  <a:pt x="113604" y="19906"/>
                </a:lnTo>
                <a:lnTo>
                  <a:pt x="117877" y="17720"/>
                </a:lnTo>
                <a:lnTo>
                  <a:pt x="117309" y="9408"/>
                </a:lnTo>
                <a:lnTo>
                  <a:pt x="104140" y="13241"/>
                </a:lnTo>
                <a:lnTo>
                  <a:pt x="99216" y="6386"/>
                </a:lnTo>
                <a:lnTo>
                  <a:pt x="87802" y="15564"/>
                </a:lnTo>
                <a:lnTo>
                  <a:pt x="84883" y="16051"/>
                </a:lnTo>
                <a:lnTo>
                  <a:pt x="8510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7069225" y="6388642"/>
            <a:ext cx="281" cy="19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845"/>
                </a:lnTo>
                <a:lnTo>
                  <a:pt x="10846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7072517" y="6369137"/>
            <a:ext cx="1569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434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033522" y="6400844"/>
            <a:ext cx="4384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3043"/>
                </a:lnTo>
                <a:lnTo>
                  <a:pt x="9131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044420" y="6398066"/>
            <a:ext cx="3971" cy="9413"/>
          </a:xfrm>
          <a:custGeom>
            <a:pathLst>
              <a:path extrusionOk="0" h="120000" w="120000">
                <a:moveTo>
                  <a:pt x="120000" y="35720"/>
                </a:moveTo>
                <a:lnTo>
                  <a:pt x="25770" y="0"/>
                </a:lnTo>
                <a:lnTo>
                  <a:pt x="0" y="120000"/>
                </a:lnTo>
                <a:lnTo>
                  <a:pt x="120000" y="357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7041403" y="6364678"/>
            <a:ext cx="6151" cy="3864"/>
          </a:xfrm>
          <a:custGeom>
            <a:pathLst>
              <a:path extrusionOk="0" h="120000" w="120000">
                <a:moveTo>
                  <a:pt x="120000" y="14095"/>
                </a:moveTo>
                <a:lnTo>
                  <a:pt x="0" y="0"/>
                </a:lnTo>
                <a:lnTo>
                  <a:pt x="110889" y="120000"/>
                </a:lnTo>
                <a:lnTo>
                  <a:pt x="120000" y="140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337264" y="6365264"/>
            <a:ext cx="7025" cy="1858"/>
          </a:xfrm>
          <a:custGeom>
            <a:pathLst>
              <a:path extrusionOk="0" h="120000" w="120000">
                <a:moveTo>
                  <a:pt x="119999" y="41722"/>
                </a:moveTo>
                <a:lnTo>
                  <a:pt x="0" y="0"/>
                </a:lnTo>
                <a:lnTo>
                  <a:pt x="35649" y="120000"/>
                </a:lnTo>
                <a:lnTo>
                  <a:pt x="119999" y="417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6334246" y="6400130"/>
            <a:ext cx="949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99"/>
                </a:lnTo>
                <a:lnTo>
                  <a:pt x="1770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6317060" y="6367853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145" y="708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62085" y="6365632"/>
            <a:ext cx="4409" cy="269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068" y="5697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6370596" y="6396623"/>
            <a:ext cx="3832" cy="2531"/>
          </a:xfrm>
          <a:custGeom>
            <a:pathLst>
              <a:path extrusionOk="0" h="120000" w="120000">
                <a:moveTo>
                  <a:pt x="120000" y="49593"/>
                </a:moveTo>
                <a:lnTo>
                  <a:pt x="109981" y="0"/>
                </a:lnTo>
                <a:lnTo>
                  <a:pt x="0" y="119999"/>
                </a:lnTo>
                <a:lnTo>
                  <a:pt x="120000" y="495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368557" y="6394051"/>
            <a:ext cx="3982" cy="1126"/>
          </a:xfrm>
          <a:custGeom>
            <a:pathLst>
              <a:path extrusionOk="0" h="120000" w="120000">
                <a:moveTo>
                  <a:pt x="35861" y="97320"/>
                </a:moveTo>
                <a:lnTo>
                  <a:pt x="44239" y="120000"/>
                </a:lnTo>
                <a:lnTo>
                  <a:pt x="67684" y="92422"/>
                </a:lnTo>
                <a:lnTo>
                  <a:pt x="120000" y="30771"/>
                </a:lnTo>
                <a:lnTo>
                  <a:pt x="0" y="0"/>
                </a:lnTo>
                <a:lnTo>
                  <a:pt x="35861" y="973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1034150" y="2259296"/>
            <a:ext cx="4798068" cy="548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81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carefully about data sources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Which</a:t>
            </a:r>
          </a:p>
          <a:p>
            <a:pPr indent="0" lvl="0" marL="12700" marR="35814" rtl="0" algn="l">
              <a:lnSpc>
                <a:spcPct val="95825"/>
              </a:lnSpc>
              <a:spcBef>
                <a:spcPts val="13"/>
              </a:spcBef>
              <a:buSzPct val="25000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protection?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821366" y="2283427"/>
            <a:ext cx="14179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232137" y="2850916"/>
            <a:ext cx="4566572" cy="1005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4539" rtl="0" algn="l">
              <a:lnSpc>
                <a:spcPct val="10523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Personally identifiable information, sensor</a:t>
            </a:r>
          </a:p>
          <a:p>
            <a:pPr indent="0" lvl="0" marL="12700" marR="0" rtl="0" algn="l">
              <a:lnSpc>
                <a:spcPct val="114941"/>
              </a:lnSpc>
              <a:spcBef>
                <a:spcPts val="35"/>
              </a:spcBef>
              <a:spcAft>
                <a:spcPts val="0"/>
              </a:spcAft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readings, cryptographic keys, session tokens, </a:t>
            </a:r>
          </a:p>
          <a:p>
            <a:pPr indent="0" lvl="0" marL="12700" marR="0" rtl="0" algn="l">
              <a:lnSpc>
                <a:spcPct val="114941"/>
              </a:lnSpc>
              <a:spcBef>
                <a:spcPts val="125"/>
              </a:spcBef>
              <a:spcAft>
                <a:spcPts val="0"/>
              </a:spcAft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geolocation data, …</a:t>
            </a:r>
          </a:p>
          <a:p>
            <a:pPr indent="-2376" lvl="0" marL="154777" marR="644006" rtl="0" algn="ctr">
              <a:lnSpc>
                <a:spcPct val="95825"/>
              </a:lnSpc>
              <a:spcBef>
                <a:spcPts val="290"/>
              </a:spcBef>
              <a:buSzPct val="25000"/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private data exposed to general access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999166" y="2889489"/>
            <a:ext cx="106782" cy="150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1578"/>
              </a:lnSpc>
              <a:spcBef>
                <a:spcPts val="0"/>
              </a:spcBef>
              <a:buSzPct val="25000"/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176966" y="3676723"/>
            <a:ext cx="87672" cy="1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95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034150" y="3985939"/>
            <a:ext cx="4466676" cy="48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5813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425"/>
              </a:spcBef>
              <a:buSzPct val="25000"/>
              <a:buNone/>
            </a:pPr>
            <a:r>
              <a:rPr b="1"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these data sources exposed?!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21366" y="4233135"/>
            <a:ext cx="114952" cy="204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232137" y="4516142"/>
            <a:ext cx="4642511" cy="741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5785" rtl="0" algn="l">
              <a:lnSpc>
                <a:spcPct val="10523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at rest, when in transmission, … what is</a:t>
            </a:r>
          </a:p>
          <a:p>
            <a:pPr indent="0" lvl="0" marL="12700" marR="25785" rtl="0" algn="l">
              <a:lnSpc>
                <a:spcPct val="95825"/>
              </a:lnSpc>
              <a:spcBef>
                <a:spcPts val="35"/>
              </a:spcBef>
              <a:spcAft>
                <a:spcPts val="0"/>
              </a:spcAft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threat model?</a:t>
            </a:r>
          </a:p>
          <a:p>
            <a:pPr indent="-2569" lvl="0" marL="180370" marR="0" rtl="0" algn="l">
              <a:lnSpc>
                <a:spcPct val="95825"/>
              </a:lnSpc>
              <a:spcBef>
                <a:spcPts val="285"/>
              </a:spcBef>
              <a:buSzPct val="25000"/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embedding authentication token in exposed URL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999166" y="4554717"/>
            <a:ext cx="106782" cy="150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1578"/>
              </a:lnSpc>
              <a:spcBef>
                <a:spcPts val="0"/>
              </a:spcBef>
              <a:buSzPct val="25000"/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76966" y="5077789"/>
            <a:ext cx="87672" cy="1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95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034150" y="5387007"/>
            <a:ext cx="4839408" cy="771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7825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indent="0" lvl="0" marL="12700" marR="0" rtl="0" algn="l">
              <a:lnSpc>
                <a:spcPct val="114972"/>
              </a:lnSpc>
              <a:spcBef>
                <a:spcPts val="425"/>
              </a:spcBef>
              <a:spcAft>
                <a:spcPts val="0"/>
              </a:spcAft>
              <a:buSzPct val="25000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data, and its exposure, change as </a:t>
            </a:r>
          </a:p>
          <a:p>
            <a:pPr indent="0" lvl="0" marL="12700" marR="0" rtl="0" algn="l">
              <a:lnSpc>
                <a:spcPct val="117837"/>
              </a:lnSpc>
              <a:spcBef>
                <a:spcPts val="112"/>
              </a:spcBef>
              <a:buSzPct val="25000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evolves over time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821366" y="5634203"/>
            <a:ext cx="141795" cy="204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905000" y="1351280"/>
            <a:ext cx="6248398" cy="777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7" lvl="0" marL="69568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Ignore which data is sensitive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1057675" y="4175985"/>
            <a:ext cx="8522501" cy="264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568" lvl="0" marL="77769" marR="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Shellshock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Failure: “Bourne</a:t>
            </a:r>
          </a:p>
          <a:p>
            <a:pPr indent="-1568" lvl="0" marL="77769" marR="5242845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 shell” 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— used by web sites (for CGI) DHCP, and other functions — is </a:t>
            </a:r>
            <a:r>
              <a:rPr b="1" lang="en-US" sz="1800">
                <a:solidFill>
                  <a:srgbClr val="C82505"/>
                </a:solidFill>
                <a:latin typeface="Arial"/>
                <a:ea typeface="Arial"/>
                <a:cs typeface="Arial"/>
                <a:sym typeface="Arial"/>
              </a:rPr>
              <a:t>far more powerful than necessary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these tasks</a:t>
            </a:r>
          </a:p>
          <a:p>
            <a:pPr indent="-244900" lvl="0" marL="244900" marR="5342148" rtl="0" algn="l">
              <a:lnSpc>
                <a:spcPct val="102158"/>
              </a:lnSpc>
              <a:spcBef>
                <a:spcPts val="185"/>
              </a:spcBef>
              <a:buSzPct val="25000"/>
              <a:buNone/>
            </a:pPr>
            <a:r>
              <a:rPr baseline="30000" lang="en-US"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	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Thus: failure in bash leads a serious network-facing vulnerability</a:t>
            </a:r>
          </a:p>
        </p:txBody>
      </p:sp>
      <p:sp>
        <p:nvSpPr>
          <p:cNvPr id="493" name="Shape 493"/>
          <p:cNvSpPr/>
          <p:nvPr/>
        </p:nvSpPr>
        <p:spPr>
          <a:xfrm>
            <a:off x="4658403" y="2139993"/>
            <a:ext cx="5044592" cy="34924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057675" y="4201087"/>
            <a:ext cx="8522501" cy="26237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425975" y="4474948"/>
            <a:ext cx="7785902" cy="18871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425975" y="4474948"/>
            <a:ext cx="7785902" cy="18871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603907" y="5035726"/>
            <a:ext cx="5841" cy="22934"/>
          </a:xfrm>
          <a:custGeom>
            <a:pathLst>
              <a:path extrusionOk="0" h="120000" w="120000">
                <a:moveTo>
                  <a:pt x="90970" y="95544"/>
                </a:moveTo>
                <a:lnTo>
                  <a:pt x="0" y="0"/>
                </a:lnTo>
                <a:lnTo>
                  <a:pt x="97339" y="120000"/>
                </a:lnTo>
                <a:lnTo>
                  <a:pt x="120000" y="69174"/>
                </a:lnTo>
                <a:lnTo>
                  <a:pt x="101304" y="25035"/>
                </a:lnTo>
                <a:lnTo>
                  <a:pt x="106009" y="9553"/>
                </a:lnTo>
                <a:lnTo>
                  <a:pt x="0" y="0"/>
                </a:lnTo>
                <a:lnTo>
                  <a:pt x="90970" y="955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566892" y="5034555"/>
            <a:ext cx="62007" cy="35798"/>
          </a:xfrm>
          <a:custGeom>
            <a:pathLst>
              <a:path extrusionOk="0" h="120000" w="120000">
                <a:moveTo>
                  <a:pt x="105330" y="119332"/>
                </a:moveTo>
                <a:lnTo>
                  <a:pt x="117702" y="116342"/>
                </a:lnTo>
                <a:lnTo>
                  <a:pt x="116410" y="114968"/>
                </a:lnTo>
                <a:lnTo>
                  <a:pt x="120000" y="95074"/>
                </a:lnTo>
                <a:lnTo>
                  <a:pt x="108632" y="95882"/>
                </a:lnTo>
                <a:lnTo>
                  <a:pt x="98752" y="95711"/>
                </a:lnTo>
                <a:lnTo>
                  <a:pt x="98586" y="89858"/>
                </a:lnTo>
                <a:lnTo>
                  <a:pt x="105166" y="87032"/>
                </a:lnTo>
                <a:lnTo>
                  <a:pt x="117611" y="4890"/>
                </a:lnTo>
                <a:lnTo>
                  <a:pt x="103523" y="0"/>
                </a:lnTo>
                <a:lnTo>
                  <a:pt x="91336" y="20491"/>
                </a:lnTo>
                <a:lnTo>
                  <a:pt x="85784" y="38833"/>
                </a:lnTo>
                <a:lnTo>
                  <a:pt x="81176" y="19964"/>
                </a:lnTo>
                <a:lnTo>
                  <a:pt x="82935" y="48242"/>
                </a:lnTo>
                <a:lnTo>
                  <a:pt x="80801" y="80804"/>
                </a:lnTo>
                <a:lnTo>
                  <a:pt x="71631" y="3921"/>
                </a:lnTo>
                <a:lnTo>
                  <a:pt x="53879" y="16478"/>
                </a:lnTo>
                <a:lnTo>
                  <a:pt x="40926" y="20491"/>
                </a:lnTo>
                <a:lnTo>
                  <a:pt x="45331" y="14413"/>
                </a:lnTo>
                <a:lnTo>
                  <a:pt x="45250" y="3184"/>
                </a:lnTo>
                <a:lnTo>
                  <a:pt x="32340" y="2802"/>
                </a:lnTo>
                <a:lnTo>
                  <a:pt x="18667" y="10270"/>
                </a:lnTo>
                <a:lnTo>
                  <a:pt x="16300" y="22599"/>
                </a:lnTo>
                <a:lnTo>
                  <a:pt x="15766" y="5142"/>
                </a:lnTo>
                <a:lnTo>
                  <a:pt x="9925" y="8517"/>
                </a:lnTo>
                <a:lnTo>
                  <a:pt x="8201" y="84270"/>
                </a:lnTo>
                <a:lnTo>
                  <a:pt x="11580" y="80284"/>
                </a:lnTo>
                <a:lnTo>
                  <a:pt x="6941" y="95369"/>
                </a:lnTo>
                <a:lnTo>
                  <a:pt x="6316" y="96301"/>
                </a:lnTo>
                <a:lnTo>
                  <a:pt x="0" y="103638"/>
                </a:lnTo>
                <a:lnTo>
                  <a:pt x="7495" y="109793"/>
                </a:lnTo>
                <a:lnTo>
                  <a:pt x="18228" y="114827"/>
                </a:lnTo>
                <a:lnTo>
                  <a:pt x="19433" y="107547"/>
                </a:lnTo>
                <a:lnTo>
                  <a:pt x="14139" y="105911"/>
                </a:lnTo>
                <a:lnTo>
                  <a:pt x="11340" y="101610"/>
                </a:lnTo>
                <a:lnTo>
                  <a:pt x="19430" y="99083"/>
                </a:lnTo>
                <a:lnTo>
                  <a:pt x="20846" y="99016"/>
                </a:lnTo>
                <a:lnTo>
                  <a:pt x="21028" y="97920"/>
                </a:lnTo>
                <a:lnTo>
                  <a:pt x="19536" y="91852"/>
                </a:lnTo>
                <a:lnTo>
                  <a:pt x="30584" y="87340"/>
                </a:lnTo>
                <a:lnTo>
                  <a:pt x="46947" y="86938"/>
                </a:lnTo>
                <a:lnTo>
                  <a:pt x="57990" y="90485"/>
                </a:lnTo>
                <a:lnTo>
                  <a:pt x="53078" y="97829"/>
                </a:lnTo>
                <a:lnTo>
                  <a:pt x="45730" y="113540"/>
                </a:lnTo>
                <a:lnTo>
                  <a:pt x="49386" y="113818"/>
                </a:lnTo>
                <a:lnTo>
                  <a:pt x="58650" y="107667"/>
                </a:lnTo>
                <a:lnTo>
                  <a:pt x="62447" y="114616"/>
                </a:lnTo>
                <a:lnTo>
                  <a:pt x="82461" y="86130"/>
                </a:lnTo>
                <a:lnTo>
                  <a:pt x="83003" y="85363"/>
                </a:lnTo>
                <a:lnTo>
                  <a:pt x="89209" y="52858"/>
                </a:lnTo>
                <a:lnTo>
                  <a:pt x="97918" y="120000"/>
                </a:lnTo>
                <a:lnTo>
                  <a:pt x="100858" y="99324"/>
                </a:lnTo>
                <a:lnTo>
                  <a:pt x="100852" y="99994"/>
                </a:lnTo>
                <a:lnTo>
                  <a:pt x="105330" y="1193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7774279" y="5067767"/>
            <a:ext cx="10712" cy="2189"/>
          </a:xfrm>
          <a:custGeom>
            <a:pathLst>
              <a:path extrusionOk="0" h="120000" w="120000">
                <a:moveTo>
                  <a:pt x="2363" y="0"/>
                </a:moveTo>
                <a:lnTo>
                  <a:pt x="0" y="5317"/>
                </a:lnTo>
                <a:lnTo>
                  <a:pt x="40392" y="120000"/>
                </a:lnTo>
                <a:lnTo>
                  <a:pt x="120000" y="106295"/>
                </a:lnTo>
                <a:lnTo>
                  <a:pt x="236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7856260" y="5037917"/>
            <a:ext cx="5290" cy="19030"/>
          </a:xfrm>
          <a:custGeom>
            <a:pathLst>
              <a:path extrusionOk="0" h="120000" w="120000">
                <a:moveTo>
                  <a:pt x="109068" y="69366"/>
                </a:moveTo>
                <a:lnTo>
                  <a:pt x="106301" y="120000"/>
                </a:lnTo>
                <a:lnTo>
                  <a:pt x="119296" y="63130"/>
                </a:lnTo>
                <a:lnTo>
                  <a:pt x="120000" y="59984"/>
                </a:lnTo>
                <a:lnTo>
                  <a:pt x="0" y="0"/>
                </a:lnTo>
                <a:lnTo>
                  <a:pt x="109068" y="6936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7856907" y="5059926"/>
            <a:ext cx="5261" cy="7670"/>
          </a:xfrm>
          <a:custGeom>
            <a:pathLst>
              <a:path extrusionOk="0" h="120000" w="120000">
                <a:moveTo>
                  <a:pt x="107933" y="101741"/>
                </a:moveTo>
                <a:lnTo>
                  <a:pt x="99973" y="26941"/>
                </a:lnTo>
                <a:lnTo>
                  <a:pt x="71530" y="0"/>
                </a:lnTo>
                <a:lnTo>
                  <a:pt x="0" y="116761"/>
                </a:lnTo>
                <a:lnTo>
                  <a:pt x="120000" y="120000"/>
                </a:lnTo>
                <a:lnTo>
                  <a:pt x="107933" y="101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7745100" y="5065078"/>
            <a:ext cx="5058" cy="7469"/>
          </a:xfrm>
          <a:custGeom>
            <a:pathLst>
              <a:path extrusionOk="0" h="120000" w="120000">
                <a:moveTo>
                  <a:pt x="119620" y="0"/>
                </a:moveTo>
                <a:lnTo>
                  <a:pt x="0" y="88059"/>
                </a:lnTo>
                <a:lnTo>
                  <a:pt x="73366" y="119999"/>
                </a:lnTo>
                <a:lnTo>
                  <a:pt x="119999" y="35715"/>
                </a:lnTo>
                <a:lnTo>
                  <a:pt x="1196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7735824" y="5059303"/>
            <a:ext cx="11912" cy="10758"/>
          </a:xfrm>
          <a:custGeom>
            <a:pathLst>
              <a:path extrusionOk="0" h="120000" w="120000">
                <a:moveTo>
                  <a:pt x="64220" y="34556"/>
                </a:moveTo>
                <a:lnTo>
                  <a:pt x="0" y="0"/>
                </a:lnTo>
                <a:lnTo>
                  <a:pt x="7343" y="67897"/>
                </a:lnTo>
                <a:lnTo>
                  <a:pt x="12683" y="120000"/>
                </a:lnTo>
                <a:lnTo>
                  <a:pt x="50006" y="75002"/>
                </a:lnTo>
                <a:lnTo>
                  <a:pt x="57219" y="94947"/>
                </a:lnTo>
                <a:lnTo>
                  <a:pt x="120000" y="75828"/>
                </a:lnTo>
                <a:lnTo>
                  <a:pt x="85970" y="11477"/>
                </a:lnTo>
                <a:lnTo>
                  <a:pt x="64220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7630692" y="5033280"/>
            <a:ext cx="4146" cy="5508"/>
          </a:xfrm>
          <a:custGeom>
            <a:pathLst>
              <a:path extrusionOk="0" h="120000" w="120000">
                <a:moveTo>
                  <a:pt x="67178" y="0"/>
                </a:moveTo>
                <a:lnTo>
                  <a:pt x="0" y="73006"/>
                </a:lnTo>
                <a:lnTo>
                  <a:pt x="109753" y="120000"/>
                </a:lnTo>
                <a:lnTo>
                  <a:pt x="120000" y="96143"/>
                </a:lnTo>
                <a:lnTo>
                  <a:pt x="6717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609503" y="5050326"/>
            <a:ext cx="7986" cy="20029"/>
          </a:xfrm>
          <a:custGeom>
            <a:pathLst>
              <a:path extrusionOk="0" h="120000" w="120000">
                <a:moveTo>
                  <a:pt x="49526" y="96071"/>
                </a:moveTo>
                <a:lnTo>
                  <a:pt x="120000" y="120000"/>
                </a:lnTo>
                <a:lnTo>
                  <a:pt x="52381" y="0"/>
                </a:lnTo>
                <a:lnTo>
                  <a:pt x="4192" y="58088"/>
                </a:lnTo>
                <a:lnTo>
                  <a:pt x="0" y="59466"/>
                </a:lnTo>
                <a:lnTo>
                  <a:pt x="49526" y="960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621235" y="5036016"/>
            <a:ext cx="26037" cy="32685"/>
          </a:xfrm>
          <a:custGeom>
            <a:pathLst>
              <a:path extrusionOk="0" h="120000" w="120000">
                <a:moveTo>
                  <a:pt x="47266" y="98379"/>
                </a:moveTo>
                <a:lnTo>
                  <a:pt x="35435" y="98768"/>
                </a:lnTo>
                <a:lnTo>
                  <a:pt x="48427" y="120000"/>
                </a:lnTo>
                <a:lnTo>
                  <a:pt x="60695" y="118637"/>
                </a:lnTo>
                <a:lnTo>
                  <a:pt x="64806" y="107613"/>
                </a:lnTo>
                <a:lnTo>
                  <a:pt x="86702" y="103317"/>
                </a:lnTo>
                <a:lnTo>
                  <a:pt x="87919" y="101603"/>
                </a:lnTo>
                <a:lnTo>
                  <a:pt x="88191" y="103027"/>
                </a:lnTo>
                <a:lnTo>
                  <a:pt x="95094" y="101672"/>
                </a:lnTo>
                <a:lnTo>
                  <a:pt x="104597" y="112624"/>
                </a:lnTo>
                <a:lnTo>
                  <a:pt x="116036" y="92986"/>
                </a:lnTo>
                <a:lnTo>
                  <a:pt x="113911" y="93515"/>
                </a:lnTo>
                <a:lnTo>
                  <a:pt x="99694" y="90277"/>
                </a:lnTo>
                <a:lnTo>
                  <a:pt x="120000" y="35563"/>
                </a:lnTo>
                <a:lnTo>
                  <a:pt x="88274" y="33720"/>
                </a:lnTo>
                <a:lnTo>
                  <a:pt x="88817" y="19938"/>
                </a:lnTo>
                <a:lnTo>
                  <a:pt x="100399" y="4662"/>
                </a:lnTo>
                <a:lnTo>
                  <a:pt x="73904" y="1009"/>
                </a:lnTo>
                <a:lnTo>
                  <a:pt x="64115" y="2647"/>
                </a:lnTo>
                <a:lnTo>
                  <a:pt x="62691" y="6160"/>
                </a:lnTo>
                <a:lnTo>
                  <a:pt x="65917" y="12375"/>
                </a:lnTo>
                <a:lnTo>
                  <a:pt x="61064" y="10176"/>
                </a:lnTo>
                <a:lnTo>
                  <a:pt x="56156" y="22281"/>
                </a:lnTo>
                <a:lnTo>
                  <a:pt x="42763" y="13616"/>
                </a:lnTo>
                <a:lnTo>
                  <a:pt x="29633" y="0"/>
                </a:lnTo>
                <a:lnTo>
                  <a:pt x="0" y="89965"/>
                </a:lnTo>
                <a:lnTo>
                  <a:pt x="19775" y="86877"/>
                </a:lnTo>
                <a:lnTo>
                  <a:pt x="41385" y="84102"/>
                </a:lnTo>
                <a:lnTo>
                  <a:pt x="62548" y="81928"/>
                </a:lnTo>
                <a:lnTo>
                  <a:pt x="80992" y="80658"/>
                </a:lnTo>
                <a:lnTo>
                  <a:pt x="94431" y="80577"/>
                </a:lnTo>
                <a:lnTo>
                  <a:pt x="97210" y="85192"/>
                </a:lnTo>
                <a:lnTo>
                  <a:pt x="81992" y="90475"/>
                </a:lnTo>
                <a:lnTo>
                  <a:pt x="52667" y="98133"/>
                </a:lnTo>
                <a:lnTo>
                  <a:pt x="47266" y="983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7646414" y="5060357"/>
            <a:ext cx="949" cy="986"/>
          </a:xfrm>
          <a:custGeom>
            <a:pathLst>
              <a:path extrusionOk="0" h="120000" w="120000">
                <a:moveTo>
                  <a:pt x="57787" y="0"/>
                </a:moveTo>
                <a:lnTo>
                  <a:pt x="0" y="120000"/>
                </a:lnTo>
                <a:lnTo>
                  <a:pt x="120000" y="83853"/>
                </a:lnTo>
                <a:lnTo>
                  <a:pt x="111148" y="5963"/>
                </a:lnTo>
                <a:lnTo>
                  <a:pt x="5778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7674178" y="5063341"/>
            <a:ext cx="5148" cy="4868"/>
          </a:xfrm>
          <a:custGeom>
            <a:pathLst>
              <a:path extrusionOk="0" h="120000" w="120000">
                <a:moveTo>
                  <a:pt x="84179" y="120000"/>
                </a:moveTo>
                <a:lnTo>
                  <a:pt x="120000" y="91972"/>
                </a:lnTo>
                <a:lnTo>
                  <a:pt x="79098" y="0"/>
                </a:lnTo>
                <a:lnTo>
                  <a:pt x="18597" y="14149"/>
                </a:lnTo>
                <a:lnTo>
                  <a:pt x="0" y="69983"/>
                </a:lnTo>
                <a:lnTo>
                  <a:pt x="8417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7713578" y="5060675"/>
            <a:ext cx="6994" cy="9968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02364" y="89220"/>
                </a:lnTo>
                <a:lnTo>
                  <a:pt x="58121" y="33764"/>
                </a:lnTo>
                <a:lnTo>
                  <a:pt x="119999" y="52675"/>
                </a:lnTo>
                <a:lnTo>
                  <a:pt x="69632" y="0"/>
                </a:lnTo>
                <a:lnTo>
                  <a:pt x="514" y="18092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655061" y="5060782"/>
            <a:ext cx="4753" cy="5632"/>
          </a:xfrm>
          <a:custGeom>
            <a:pathLst>
              <a:path extrusionOk="0" h="120000" w="120000">
                <a:moveTo>
                  <a:pt x="46419" y="532"/>
                </a:moveTo>
                <a:lnTo>
                  <a:pt x="0" y="46832"/>
                </a:lnTo>
                <a:lnTo>
                  <a:pt x="120000" y="120000"/>
                </a:lnTo>
                <a:lnTo>
                  <a:pt x="84307" y="0"/>
                </a:lnTo>
                <a:lnTo>
                  <a:pt x="46419" y="5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37718" y="5064078"/>
            <a:ext cx="3207" cy="4198"/>
          </a:xfrm>
          <a:custGeom>
            <a:pathLst>
              <a:path extrusionOk="0" h="120000" w="120000">
                <a:moveTo>
                  <a:pt x="87157" y="2257"/>
                </a:moveTo>
                <a:lnTo>
                  <a:pt x="0" y="120000"/>
                </a:lnTo>
                <a:lnTo>
                  <a:pt x="120000" y="103195"/>
                </a:lnTo>
                <a:lnTo>
                  <a:pt x="99239" y="0"/>
                </a:lnTo>
                <a:lnTo>
                  <a:pt x="87157" y="22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752327" y="5036480"/>
            <a:ext cx="3043" cy="19518"/>
          </a:xfrm>
          <a:custGeom>
            <a:pathLst>
              <a:path extrusionOk="0" h="120000" w="120000">
                <a:moveTo>
                  <a:pt x="120000" y="6572"/>
                </a:moveTo>
                <a:lnTo>
                  <a:pt x="0" y="0"/>
                </a:lnTo>
                <a:lnTo>
                  <a:pt x="6425" y="120000"/>
                </a:lnTo>
                <a:lnTo>
                  <a:pt x="118620" y="109327"/>
                </a:lnTo>
                <a:lnTo>
                  <a:pt x="120000" y="65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7830027" y="5060857"/>
            <a:ext cx="26880" cy="6659"/>
          </a:xfrm>
          <a:custGeom>
            <a:pathLst>
              <a:path extrusionOk="0" h="120000" w="120000">
                <a:moveTo>
                  <a:pt x="109718" y="84210"/>
                </a:moveTo>
                <a:lnTo>
                  <a:pt x="81232" y="25517"/>
                </a:lnTo>
                <a:lnTo>
                  <a:pt x="65575" y="34888"/>
                </a:lnTo>
                <a:lnTo>
                  <a:pt x="37870" y="71344"/>
                </a:lnTo>
                <a:lnTo>
                  <a:pt x="26781" y="0"/>
                </a:lnTo>
                <a:lnTo>
                  <a:pt x="2607" y="77020"/>
                </a:lnTo>
                <a:lnTo>
                  <a:pt x="0" y="104898"/>
                </a:lnTo>
                <a:lnTo>
                  <a:pt x="6316" y="104700"/>
                </a:lnTo>
                <a:lnTo>
                  <a:pt x="7459" y="95924"/>
                </a:lnTo>
                <a:lnTo>
                  <a:pt x="9026" y="104610"/>
                </a:lnTo>
                <a:lnTo>
                  <a:pt x="52468" y="103258"/>
                </a:lnTo>
                <a:lnTo>
                  <a:pt x="87772" y="72605"/>
                </a:lnTo>
                <a:lnTo>
                  <a:pt x="102321" y="119999"/>
                </a:lnTo>
                <a:lnTo>
                  <a:pt x="120000" y="117693"/>
                </a:lnTo>
                <a:lnTo>
                  <a:pt x="109718" y="842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7872003" y="5062537"/>
            <a:ext cx="13262" cy="5434"/>
          </a:xfrm>
          <a:custGeom>
            <a:pathLst>
              <a:path extrusionOk="0" h="120000" w="120000">
                <a:moveTo>
                  <a:pt x="71386" y="120000"/>
                </a:moveTo>
                <a:lnTo>
                  <a:pt x="120000" y="68290"/>
                </a:lnTo>
                <a:lnTo>
                  <a:pt x="77548" y="66281"/>
                </a:lnTo>
                <a:lnTo>
                  <a:pt x="48025" y="0"/>
                </a:lnTo>
                <a:lnTo>
                  <a:pt x="0" y="76172"/>
                </a:lnTo>
                <a:lnTo>
                  <a:pt x="7138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7938078" y="5063016"/>
            <a:ext cx="2701" cy="1962"/>
          </a:xfrm>
          <a:custGeom>
            <a:pathLst>
              <a:path extrusionOk="0" h="120000" w="120000">
                <a:moveTo>
                  <a:pt x="29855" y="17177"/>
                </a:moveTo>
                <a:lnTo>
                  <a:pt x="0" y="120000"/>
                </a:lnTo>
                <a:lnTo>
                  <a:pt x="101873" y="80876"/>
                </a:lnTo>
                <a:lnTo>
                  <a:pt x="120000" y="0"/>
                </a:lnTo>
                <a:lnTo>
                  <a:pt x="29855" y="1717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945103" y="5034828"/>
            <a:ext cx="36929" cy="32430"/>
          </a:xfrm>
          <a:custGeom>
            <a:pathLst>
              <a:path extrusionOk="0" h="120000" w="120000">
                <a:moveTo>
                  <a:pt x="15431" y="6878"/>
                </a:moveTo>
                <a:lnTo>
                  <a:pt x="22746" y="37826"/>
                </a:lnTo>
                <a:lnTo>
                  <a:pt x="0" y="91086"/>
                </a:lnTo>
                <a:lnTo>
                  <a:pt x="12741" y="83908"/>
                </a:lnTo>
                <a:lnTo>
                  <a:pt x="18716" y="116588"/>
                </a:lnTo>
                <a:lnTo>
                  <a:pt x="19262" y="113373"/>
                </a:lnTo>
                <a:lnTo>
                  <a:pt x="38447" y="96973"/>
                </a:lnTo>
                <a:lnTo>
                  <a:pt x="61821" y="113865"/>
                </a:lnTo>
                <a:lnTo>
                  <a:pt x="62922" y="120000"/>
                </a:lnTo>
                <a:lnTo>
                  <a:pt x="75108" y="117132"/>
                </a:lnTo>
                <a:lnTo>
                  <a:pt x="94611" y="96011"/>
                </a:lnTo>
                <a:lnTo>
                  <a:pt x="99869" y="80615"/>
                </a:lnTo>
                <a:lnTo>
                  <a:pt x="105484" y="70140"/>
                </a:lnTo>
                <a:lnTo>
                  <a:pt x="120000" y="18630"/>
                </a:lnTo>
                <a:lnTo>
                  <a:pt x="88957" y="34515"/>
                </a:lnTo>
                <a:lnTo>
                  <a:pt x="95758" y="20250"/>
                </a:lnTo>
                <a:lnTo>
                  <a:pt x="99222" y="12976"/>
                </a:lnTo>
                <a:lnTo>
                  <a:pt x="111174" y="11618"/>
                </a:lnTo>
                <a:lnTo>
                  <a:pt x="115713" y="6671"/>
                </a:lnTo>
                <a:lnTo>
                  <a:pt x="92194" y="0"/>
                </a:lnTo>
                <a:lnTo>
                  <a:pt x="56131" y="7792"/>
                </a:lnTo>
                <a:lnTo>
                  <a:pt x="28621" y="2305"/>
                </a:lnTo>
                <a:lnTo>
                  <a:pt x="15431" y="68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7911524" y="5065326"/>
            <a:ext cx="6822" cy="6211"/>
          </a:xfrm>
          <a:custGeom>
            <a:pathLst>
              <a:path extrusionOk="0" h="120000" w="120000">
                <a:moveTo>
                  <a:pt x="32730" y="7341"/>
                </a:moveTo>
                <a:lnTo>
                  <a:pt x="0" y="0"/>
                </a:lnTo>
                <a:lnTo>
                  <a:pt x="545" y="74770"/>
                </a:lnTo>
                <a:lnTo>
                  <a:pt x="120000" y="120000"/>
                </a:lnTo>
                <a:lnTo>
                  <a:pt x="40222" y="10935"/>
                </a:lnTo>
                <a:lnTo>
                  <a:pt x="32730" y="73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7870484" y="5066478"/>
            <a:ext cx="4012" cy="6424"/>
          </a:xfrm>
          <a:custGeom>
            <a:pathLst>
              <a:path extrusionOk="0" h="120000" w="120000">
                <a:moveTo>
                  <a:pt x="120000" y="52733"/>
                </a:moveTo>
                <a:lnTo>
                  <a:pt x="47994" y="0"/>
                </a:lnTo>
                <a:lnTo>
                  <a:pt x="37169" y="27085"/>
                </a:lnTo>
                <a:lnTo>
                  <a:pt x="30979" y="54190"/>
                </a:lnTo>
                <a:lnTo>
                  <a:pt x="25656" y="55834"/>
                </a:lnTo>
                <a:lnTo>
                  <a:pt x="0" y="120000"/>
                </a:lnTo>
                <a:lnTo>
                  <a:pt x="120000" y="527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7795571" y="5036037"/>
            <a:ext cx="30229" cy="32540"/>
          </a:xfrm>
          <a:custGeom>
            <a:pathLst>
              <a:path extrusionOk="0" h="120000" w="120000">
                <a:moveTo>
                  <a:pt x="38037" y="21912"/>
                </a:moveTo>
                <a:lnTo>
                  <a:pt x="29852" y="18759"/>
                </a:lnTo>
                <a:lnTo>
                  <a:pt x="50689" y="13309"/>
                </a:lnTo>
                <a:lnTo>
                  <a:pt x="60271" y="2489"/>
                </a:lnTo>
                <a:lnTo>
                  <a:pt x="39427" y="7633"/>
                </a:lnTo>
                <a:lnTo>
                  <a:pt x="30288" y="3938"/>
                </a:lnTo>
                <a:lnTo>
                  <a:pt x="14271" y="0"/>
                </a:lnTo>
                <a:lnTo>
                  <a:pt x="0" y="29620"/>
                </a:lnTo>
                <a:lnTo>
                  <a:pt x="13516" y="37478"/>
                </a:lnTo>
                <a:lnTo>
                  <a:pt x="40665" y="77325"/>
                </a:lnTo>
                <a:lnTo>
                  <a:pt x="26342" y="82484"/>
                </a:lnTo>
                <a:lnTo>
                  <a:pt x="33726" y="88108"/>
                </a:lnTo>
                <a:lnTo>
                  <a:pt x="55821" y="93289"/>
                </a:lnTo>
                <a:lnTo>
                  <a:pt x="78818" y="98444"/>
                </a:lnTo>
                <a:lnTo>
                  <a:pt x="88885" y="103976"/>
                </a:lnTo>
                <a:lnTo>
                  <a:pt x="72204" y="110293"/>
                </a:lnTo>
                <a:lnTo>
                  <a:pt x="84371" y="118875"/>
                </a:lnTo>
                <a:lnTo>
                  <a:pt x="91025" y="120000"/>
                </a:lnTo>
                <a:lnTo>
                  <a:pt x="90314" y="119572"/>
                </a:lnTo>
                <a:lnTo>
                  <a:pt x="116129" y="93614"/>
                </a:lnTo>
                <a:lnTo>
                  <a:pt x="120000" y="12346"/>
                </a:lnTo>
                <a:lnTo>
                  <a:pt x="93871" y="18907"/>
                </a:lnTo>
                <a:lnTo>
                  <a:pt x="91418" y="13102"/>
                </a:lnTo>
                <a:lnTo>
                  <a:pt x="93073" y="2647"/>
                </a:lnTo>
                <a:lnTo>
                  <a:pt x="80398" y="20854"/>
                </a:lnTo>
                <a:lnTo>
                  <a:pt x="103366" y="31866"/>
                </a:lnTo>
                <a:lnTo>
                  <a:pt x="104276" y="41044"/>
                </a:lnTo>
                <a:lnTo>
                  <a:pt x="62606" y="42608"/>
                </a:lnTo>
                <a:lnTo>
                  <a:pt x="66964" y="40381"/>
                </a:lnTo>
                <a:lnTo>
                  <a:pt x="73574" y="30438"/>
                </a:lnTo>
                <a:lnTo>
                  <a:pt x="58271" y="25043"/>
                </a:lnTo>
                <a:lnTo>
                  <a:pt x="38037" y="219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7808340" y="5035346"/>
            <a:ext cx="10676" cy="6345"/>
          </a:xfrm>
          <a:custGeom>
            <a:pathLst>
              <a:path extrusionOk="0" h="120000" w="120000">
                <a:moveTo>
                  <a:pt x="0" y="81323"/>
                </a:moveTo>
                <a:lnTo>
                  <a:pt x="14747" y="83725"/>
                </a:lnTo>
                <a:lnTo>
                  <a:pt x="84121" y="120000"/>
                </a:lnTo>
                <a:lnTo>
                  <a:pt x="120000" y="26628"/>
                </a:lnTo>
                <a:lnTo>
                  <a:pt x="62405" y="0"/>
                </a:lnTo>
                <a:lnTo>
                  <a:pt x="27133" y="25834"/>
                </a:lnTo>
                <a:lnTo>
                  <a:pt x="0" y="8132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7829560" y="5066664"/>
            <a:ext cx="7141" cy="6380"/>
          </a:xfrm>
          <a:custGeom>
            <a:pathLst>
              <a:path extrusionOk="0" h="120000" w="120000">
                <a:moveTo>
                  <a:pt x="31621" y="75"/>
                </a:moveTo>
                <a:lnTo>
                  <a:pt x="0" y="67335"/>
                </a:lnTo>
                <a:lnTo>
                  <a:pt x="120000" y="120000"/>
                </a:lnTo>
                <a:lnTo>
                  <a:pt x="41837" y="0"/>
                </a:lnTo>
                <a:lnTo>
                  <a:pt x="31621" y="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7990529" y="5063151"/>
            <a:ext cx="6389" cy="2794"/>
          </a:xfrm>
          <a:custGeom>
            <a:pathLst>
              <a:path extrusionOk="0" h="120000" w="120000">
                <a:moveTo>
                  <a:pt x="44732" y="0"/>
                </a:moveTo>
                <a:lnTo>
                  <a:pt x="0" y="104114"/>
                </a:lnTo>
                <a:lnTo>
                  <a:pt x="110516" y="119999"/>
                </a:lnTo>
                <a:lnTo>
                  <a:pt x="120000" y="72601"/>
                </a:lnTo>
                <a:lnTo>
                  <a:pt x="4473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055318" y="5068069"/>
            <a:ext cx="6927" cy="2152"/>
          </a:xfrm>
          <a:custGeom>
            <a:pathLst>
              <a:path extrusionOk="0" h="120000" w="120000">
                <a:moveTo>
                  <a:pt x="54734" y="0"/>
                </a:moveTo>
                <a:lnTo>
                  <a:pt x="0" y="95476"/>
                </a:lnTo>
                <a:lnTo>
                  <a:pt x="64780" y="120000"/>
                </a:lnTo>
                <a:lnTo>
                  <a:pt x="120000" y="81597"/>
                </a:lnTo>
                <a:lnTo>
                  <a:pt x="547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983131" y="5067544"/>
            <a:ext cx="7022" cy="2638"/>
          </a:xfrm>
          <a:custGeom>
            <a:pathLst>
              <a:path extrusionOk="0" h="120000" w="120000">
                <a:moveTo>
                  <a:pt x="59230" y="0"/>
                </a:moveTo>
                <a:lnTo>
                  <a:pt x="0" y="78075"/>
                </a:lnTo>
                <a:lnTo>
                  <a:pt x="60478" y="120000"/>
                </a:lnTo>
                <a:lnTo>
                  <a:pt x="120000" y="101583"/>
                </a:lnTo>
                <a:lnTo>
                  <a:pt x="592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954417" y="5062273"/>
            <a:ext cx="5823" cy="2641"/>
          </a:xfrm>
          <a:custGeom>
            <a:pathLst>
              <a:path extrusionOk="0" h="120000" w="120000">
                <a:moveTo>
                  <a:pt x="81325" y="0"/>
                </a:moveTo>
                <a:lnTo>
                  <a:pt x="0" y="89977"/>
                </a:lnTo>
                <a:lnTo>
                  <a:pt x="87651" y="120000"/>
                </a:lnTo>
                <a:lnTo>
                  <a:pt x="120000" y="107191"/>
                </a:lnTo>
                <a:lnTo>
                  <a:pt x="8132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056828" y="5035233"/>
            <a:ext cx="16502" cy="30230"/>
          </a:xfrm>
          <a:custGeom>
            <a:pathLst>
              <a:path extrusionOk="0" h="120000" w="120000">
                <a:moveTo>
                  <a:pt x="113506" y="97100"/>
                </a:moveTo>
                <a:lnTo>
                  <a:pt x="120000" y="7395"/>
                </a:lnTo>
                <a:lnTo>
                  <a:pt x="84920" y="7315"/>
                </a:lnTo>
                <a:lnTo>
                  <a:pt x="77292" y="21232"/>
                </a:lnTo>
                <a:lnTo>
                  <a:pt x="63352" y="36570"/>
                </a:lnTo>
                <a:lnTo>
                  <a:pt x="53571" y="28425"/>
                </a:lnTo>
                <a:lnTo>
                  <a:pt x="39253" y="11372"/>
                </a:lnTo>
                <a:lnTo>
                  <a:pt x="11714" y="0"/>
                </a:lnTo>
                <a:lnTo>
                  <a:pt x="0" y="107996"/>
                </a:lnTo>
                <a:lnTo>
                  <a:pt x="55513" y="113009"/>
                </a:lnTo>
                <a:lnTo>
                  <a:pt x="82542" y="120000"/>
                </a:lnTo>
                <a:lnTo>
                  <a:pt x="91850" y="110858"/>
                </a:lnTo>
                <a:lnTo>
                  <a:pt x="113506" y="97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078242" y="5063937"/>
            <a:ext cx="12244" cy="6043"/>
          </a:xfrm>
          <a:custGeom>
            <a:pathLst>
              <a:path extrusionOk="0" h="120000" w="120000">
                <a:moveTo>
                  <a:pt x="7173" y="3117"/>
                </a:moveTo>
                <a:lnTo>
                  <a:pt x="0" y="53666"/>
                </a:lnTo>
                <a:lnTo>
                  <a:pt x="55232" y="73659"/>
                </a:lnTo>
                <a:lnTo>
                  <a:pt x="81721" y="120000"/>
                </a:lnTo>
                <a:lnTo>
                  <a:pt x="101086" y="61687"/>
                </a:lnTo>
                <a:lnTo>
                  <a:pt x="120000" y="30972"/>
                </a:lnTo>
                <a:lnTo>
                  <a:pt x="113845" y="8835"/>
                </a:lnTo>
                <a:lnTo>
                  <a:pt x="62709" y="0"/>
                </a:lnTo>
                <a:lnTo>
                  <a:pt x="7173" y="31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8018002" y="5046142"/>
            <a:ext cx="10705" cy="18517"/>
          </a:xfrm>
          <a:custGeom>
            <a:pathLst>
              <a:path extrusionOk="0" h="120000" w="120000">
                <a:moveTo>
                  <a:pt x="89319" y="20510"/>
                </a:moveTo>
                <a:lnTo>
                  <a:pt x="0" y="120000"/>
                </a:lnTo>
                <a:lnTo>
                  <a:pt x="27374" y="105023"/>
                </a:lnTo>
                <a:lnTo>
                  <a:pt x="101447" y="115314"/>
                </a:lnTo>
                <a:lnTo>
                  <a:pt x="120000" y="0"/>
                </a:lnTo>
                <a:lnTo>
                  <a:pt x="89319" y="205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8043171" y="5063537"/>
            <a:ext cx="5024" cy="2614"/>
          </a:xfrm>
          <a:custGeom>
            <a:pathLst>
              <a:path extrusionOk="0" h="120000" w="120000">
                <a:moveTo>
                  <a:pt x="91391" y="0"/>
                </a:moveTo>
                <a:lnTo>
                  <a:pt x="0" y="97560"/>
                </a:lnTo>
                <a:lnTo>
                  <a:pt x="86137" y="120000"/>
                </a:lnTo>
                <a:lnTo>
                  <a:pt x="120000" y="104397"/>
                </a:lnTo>
                <a:lnTo>
                  <a:pt x="9139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8105214" y="5035726"/>
            <a:ext cx="5838" cy="22935"/>
          </a:xfrm>
          <a:custGeom>
            <a:pathLst>
              <a:path extrusionOk="0" h="120000" w="120000">
                <a:moveTo>
                  <a:pt x="90940" y="95540"/>
                </a:moveTo>
                <a:lnTo>
                  <a:pt x="0" y="0"/>
                </a:lnTo>
                <a:lnTo>
                  <a:pt x="97331" y="120000"/>
                </a:lnTo>
                <a:lnTo>
                  <a:pt x="120000" y="69176"/>
                </a:lnTo>
                <a:lnTo>
                  <a:pt x="101277" y="25034"/>
                </a:lnTo>
                <a:lnTo>
                  <a:pt x="105983" y="9564"/>
                </a:lnTo>
                <a:lnTo>
                  <a:pt x="0" y="0"/>
                </a:lnTo>
                <a:lnTo>
                  <a:pt x="90940" y="955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8068197" y="5034555"/>
            <a:ext cx="62011" cy="35798"/>
          </a:xfrm>
          <a:custGeom>
            <a:pathLst>
              <a:path extrusionOk="0" h="120000" w="120000">
                <a:moveTo>
                  <a:pt x="105331" y="119332"/>
                </a:moveTo>
                <a:lnTo>
                  <a:pt x="117697" y="116342"/>
                </a:lnTo>
                <a:lnTo>
                  <a:pt x="116402" y="114968"/>
                </a:lnTo>
                <a:lnTo>
                  <a:pt x="120000" y="95074"/>
                </a:lnTo>
                <a:lnTo>
                  <a:pt x="108613" y="95882"/>
                </a:lnTo>
                <a:lnTo>
                  <a:pt x="98740" y="95711"/>
                </a:lnTo>
                <a:lnTo>
                  <a:pt x="98583" y="89858"/>
                </a:lnTo>
                <a:lnTo>
                  <a:pt x="105165" y="87029"/>
                </a:lnTo>
                <a:lnTo>
                  <a:pt x="117604" y="4890"/>
                </a:lnTo>
                <a:lnTo>
                  <a:pt x="103518" y="0"/>
                </a:lnTo>
                <a:lnTo>
                  <a:pt x="91332" y="20491"/>
                </a:lnTo>
                <a:lnTo>
                  <a:pt x="85778" y="38836"/>
                </a:lnTo>
                <a:lnTo>
                  <a:pt x="81169" y="19964"/>
                </a:lnTo>
                <a:lnTo>
                  <a:pt x="82930" y="48242"/>
                </a:lnTo>
                <a:lnTo>
                  <a:pt x="80795" y="80807"/>
                </a:lnTo>
                <a:lnTo>
                  <a:pt x="71631" y="3921"/>
                </a:lnTo>
                <a:lnTo>
                  <a:pt x="53883" y="16478"/>
                </a:lnTo>
                <a:lnTo>
                  <a:pt x="40932" y="20491"/>
                </a:lnTo>
                <a:lnTo>
                  <a:pt x="45344" y="14400"/>
                </a:lnTo>
                <a:lnTo>
                  <a:pt x="45249" y="3181"/>
                </a:lnTo>
                <a:lnTo>
                  <a:pt x="32338" y="2802"/>
                </a:lnTo>
                <a:lnTo>
                  <a:pt x="18668" y="10274"/>
                </a:lnTo>
                <a:lnTo>
                  <a:pt x="16307" y="22599"/>
                </a:lnTo>
                <a:lnTo>
                  <a:pt x="15773" y="5142"/>
                </a:lnTo>
                <a:lnTo>
                  <a:pt x="9935" y="8517"/>
                </a:lnTo>
                <a:lnTo>
                  <a:pt x="8204" y="84270"/>
                </a:lnTo>
                <a:lnTo>
                  <a:pt x="11581" y="80284"/>
                </a:lnTo>
                <a:lnTo>
                  <a:pt x="6939" y="95369"/>
                </a:lnTo>
                <a:lnTo>
                  <a:pt x="6308" y="96311"/>
                </a:lnTo>
                <a:lnTo>
                  <a:pt x="0" y="103635"/>
                </a:lnTo>
                <a:lnTo>
                  <a:pt x="7496" y="109789"/>
                </a:lnTo>
                <a:lnTo>
                  <a:pt x="18230" y="114827"/>
                </a:lnTo>
                <a:lnTo>
                  <a:pt x="19438" y="107550"/>
                </a:lnTo>
                <a:lnTo>
                  <a:pt x="14143" y="105911"/>
                </a:lnTo>
                <a:lnTo>
                  <a:pt x="11343" y="101610"/>
                </a:lnTo>
                <a:lnTo>
                  <a:pt x="19432" y="99083"/>
                </a:lnTo>
                <a:lnTo>
                  <a:pt x="20855" y="99016"/>
                </a:lnTo>
                <a:lnTo>
                  <a:pt x="21034" y="97920"/>
                </a:lnTo>
                <a:lnTo>
                  <a:pt x="19539" y="91856"/>
                </a:lnTo>
                <a:lnTo>
                  <a:pt x="30581" y="87344"/>
                </a:lnTo>
                <a:lnTo>
                  <a:pt x="46942" y="86938"/>
                </a:lnTo>
                <a:lnTo>
                  <a:pt x="57990" y="90485"/>
                </a:lnTo>
                <a:lnTo>
                  <a:pt x="53082" y="97829"/>
                </a:lnTo>
                <a:lnTo>
                  <a:pt x="45733" y="113540"/>
                </a:lnTo>
                <a:lnTo>
                  <a:pt x="49392" y="113818"/>
                </a:lnTo>
                <a:lnTo>
                  <a:pt x="58652" y="107667"/>
                </a:lnTo>
                <a:lnTo>
                  <a:pt x="62441" y="114616"/>
                </a:lnTo>
                <a:lnTo>
                  <a:pt x="82456" y="86130"/>
                </a:lnTo>
                <a:lnTo>
                  <a:pt x="82996" y="85363"/>
                </a:lnTo>
                <a:lnTo>
                  <a:pt x="89202" y="52858"/>
                </a:lnTo>
                <a:lnTo>
                  <a:pt x="97918" y="120000"/>
                </a:lnTo>
                <a:lnTo>
                  <a:pt x="100859" y="99324"/>
                </a:lnTo>
                <a:lnTo>
                  <a:pt x="100853" y="99994"/>
                </a:lnTo>
                <a:lnTo>
                  <a:pt x="105331" y="1193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8275588" y="5067767"/>
            <a:ext cx="10714" cy="2189"/>
          </a:xfrm>
          <a:custGeom>
            <a:pathLst>
              <a:path extrusionOk="0" h="120000" w="120000">
                <a:moveTo>
                  <a:pt x="2363" y="0"/>
                </a:moveTo>
                <a:lnTo>
                  <a:pt x="0" y="5317"/>
                </a:lnTo>
                <a:lnTo>
                  <a:pt x="40343" y="120000"/>
                </a:lnTo>
                <a:lnTo>
                  <a:pt x="120000" y="106295"/>
                </a:lnTo>
                <a:lnTo>
                  <a:pt x="236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8357564" y="5037917"/>
            <a:ext cx="5293" cy="19030"/>
          </a:xfrm>
          <a:custGeom>
            <a:pathLst>
              <a:path extrusionOk="0" h="120000" w="120000">
                <a:moveTo>
                  <a:pt x="109119" y="69354"/>
                </a:moveTo>
                <a:lnTo>
                  <a:pt x="106331" y="120000"/>
                </a:lnTo>
                <a:lnTo>
                  <a:pt x="119274" y="63143"/>
                </a:lnTo>
                <a:lnTo>
                  <a:pt x="120000" y="59984"/>
                </a:lnTo>
                <a:lnTo>
                  <a:pt x="0" y="0"/>
                </a:lnTo>
                <a:lnTo>
                  <a:pt x="109119" y="6935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8358213" y="5059925"/>
            <a:ext cx="5258" cy="7670"/>
          </a:xfrm>
          <a:custGeom>
            <a:pathLst>
              <a:path extrusionOk="0" h="120000" w="120000">
                <a:moveTo>
                  <a:pt x="107952" y="101744"/>
                </a:moveTo>
                <a:lnTo>
                  <a:pt x="100034" y="26937"/>
                </a:lnTo>
                <a:lnTo>
                  <a:pt x="71557" y="0"/>
                </a:lnTo>
                <a:lnTo>
                  <a:pt x="0" y="116746"/>
                </a:lnTo>
                <a:lnTo>
                  <a:pt x="120000" y="120000"/>
                </a:lnTo>
                <a:lnTo>
                  <a:pt x="107952" y="1017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8246403" y="5065075"/>
            <a:ext cx="5061" cy="7472"/>
          </a:xfrm>
          <a:custGeom>
            <a:pathLst>
              <a:path extrusionOk="0" h="120000" w="120000">
                <a:moveTo>
                  <a:pt x="119644" y="0"/>
                </a:moveTo>
                <a:lnTo>
                  <a:pt x="0" y="88072"/>
                </a:lnTo>
                <a:lnTo>
                  <a:pt x="73455" y="119999"/>
                </a:lnTo>
                <a:lnTo>
                  <a:pt x="120000" y="35749"/>
                </a:lnTo>
                <a:lnTo>
                  <a:pt x="11964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8237128" y="5059303"/>
            <a:ext cx="11917" cy="10758"/>
          </a:xfrm>
          <a:custGeom>
            <a:pathLst>
              <a:path extrusionOk="0" h="120000" w="120000">
                <a:moveTo>
                  <a:pt x="64244" y="34556"/>
                </a:moveTo>
                <a:lnTo>
                  <a:pt x="0" y="0"/>
                </a:lnTo>
                <a:lnTo>
                  <a:pt x="7381" y="67897"/>
                </a:lnTo>
                <a:lnTo>
                  <a:pt x="12728" y="120000"/>
                </a:lnTo>
                <a:lnTo>
                  <a:pt x="50036" y="74991"/>
                </a:lnTo>
                <a:lnTo>
                  <a:pt x="57225" y="94947"/>
                </a:lnTo>
                <a:lnTo>
                  <a:pt x="120000" y="75828"/>
                </a:lnTo>
                <a:lnTo>
                  <a:pt x="85984" y="11477"/>
                </a:lnTo>
                <a:lnTo>
                  <a:pt x="64244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8131996" y="5033280"/>
            <a:ext cx="4147" cy="5508"/>
          </a:xfrm>
          <a:custGeom>
            <a:pathLst>
              <a:path extrusionOk="0" h="120000" w="120000">
                <a:moveTo>
                  <a:pt x="67306" y="0"/>
                </a:moveTo>
                <a:lnTo>
                  <a:pt x="0" y="72993"/>
                </a:lnTo>
                <a:lnTo>
                  <a:pt x="109785" y="120000"/>
                </a:lnTo>
                <a:lnTo>
                  <a:pt x="120000" y="96104"/>
                </a:lnTo>
                <a:lnTo>
                  <a:pt x="6730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8110807" y="5050326"/>
            <a:ext cx="7990" cy="20029"/>
          </a:xfrm>
          <a:custGeom>
            <a:pathLst>
              <a:path extrusionOk="0" h="120000" w="120000">
                <a:moveTo>
                  <a:pt x="49546" y="96077"/>
                </a:moveTo>
                <a:lnTo>
                  <a:pt x="120000" y="120000"/>
                </a:lnTo>
                <a:lnTo>
                  <a:pt x="52355" y="0"/>
                </a:lnTo>
                <a:lnTo>
                  <a:pt x="4190" y="58088"/>
                </a:lnTo>
                <a:lnTo>
                  <a:pt x="0" y="59460"/>
                </a:lnTo>
                <a:lnTo>
                  <a:pt x="49546" y="9607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8122542" y="5036016"/>
            <a:ext cx="26039" cy="32685"/>
          </a:xfrm>
          <a:custGeom>
            <a:pathLst>
              <a:path extrusionOk="0" h="120000" w="120000">
                <a:moveTo>
                  <a:pt x="47207" y="98383"/>
                </a:moveTo>
                <a:lnTo>
                  <a:pt x="35442" y="98768"/>
                </a:lnTo>
                <a:lnTo>
                  <a:pt x="48428" y="120000"/>
                </a:lnTo>
                <a:lnTo>
                  <a:pt x="60700" y="118637"/>
                </a:lnTo>
                <a:lnTo>
                  <a:pt x="64806" y="107620"/>
                </a:lnTo>
                <a:lnTo>
                  <a:pt x="86686" y="103321"/>
                </a:lnTo>
                <a:lnTo>
                  <a:pt x="87903" y="101603"/>
                </a:lnTo>
                <a:lnTo>
                  <a:pt x="88179" y="103027"/>
                </a:lnTo>
                <a:lnTo>
                  <a:pt x="95087" y="101672"/>
                </a:lnTo>
                <a:lnTo>
                  <a:pt x="104589" y="112631"/>
                </a:lnTo>
                <a:lnTo>
                  <a:pt x="116013" y="92990"/>
                </a:lnTo>
                <a:lnTo>
                  <a:pt x="113912" y="93515"/>
                </a:lnTo>
                <a:lnTo>
                  <a:pt x="99700" y="90280"/>
                </a:lnTo>
                <a:lnTo>
                  <a:pt x="119999" y="35563"/>
                </a:lnTo>
                <a:lnTo>
                  <a:pt x="88253" y="33717"/>
                </a:lnTo>
                <a:lnTo>
                  <a:pt x="88815" y="19935"/>
                </a:lnTo>
                <a:lnTo>
                  <a:pt x="100396" y="4658"/>
                </a:lnTo>
                <a:lnTo>
                  <a:pt x="73903" y="1009"/>
                </a:lnTo>
                <a:lnTo>
                  <a:pt x="64096" y="2647"/>
                </a:lnTo>
                <a:lnTo>
                  <a:pt x="62677" y="6156"/>
                </a:lnTo>
                <a:lnTo>
                  <a:pt x="65898" y="12375"/>
                </a:lnTo>
                <a:lnTo>
                  <a:pt x="61050" y="10180"/>
                </a:lnTo>
                <a:lnTo>
                  <a:pt x="56161" y="22281"/>
                </a:lnTo>
                <a:lnTo>
                  <a:pt x="42746" y="13616"/>
                </a:lnTo>
                <a:lnTo>
                  <a:pt x="29622" y="0"/>
                </a:lnTo>
                <a:lnTo>
                  <a:pt x="0" y="89961"/>
                </a:lnTo>
                <a:lnTo>
                  <a:pt x="19778" y="86877"/>
                </a:lnTo>
                <a:lnTo>
                  <a:pt x="41387" y="84102"/>
                </a:lnTo>
                <a:lnTo>
                  <a:pt x="62548" y="81928"/>
                </a:lnTo>
                <a:lnTo>
                  <a:pt x="80986" y="80658"/>
                </a:lnTo>
                <a:lnTo>
                  <a:pt x="94423" y="80581"/>
                </a:lnTo>
                <a:lnTo>
                  <a:pt x="97193" y="85192"/>
                </a:lnTo>
                <a:lnTo>
                  <a:pt x="81972" y="90475"/>
                </a:lnTo>
                <a:lnTo>
                  <a:pt x="52649" y="98133"/>
                </a:lnTo>
                <a:lnTo>
                  <a:pt x="47207" y="983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8147718" y="5060357"/>
            <a:ext cx="950" cy="987"/>
          </a:xfrm>
          <a:custGeom>
            <a:pathLst>
              <a:path extrusionOk="0" h="120000" w="120000">
                <a:moveTo>
                  <a:pt x="57726" y="0"/>
                </a:moveTo>
                <a:lnTo>
                  <a:pt x="0" y="120000"/>
                </a:lnTo>
                <a:lnTo>
                  <a:pt x="120000" y="83890"/>
                </a:lnTo>
                <a:lnTo>
                  <a:pt x="111031" y="5957"/>
                </a:lnTo>
                <a:lnTo>
                  <a:pt x="5772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8175482" y="5063342"/>
            <a:ext cx="5151" cy="4866"/>
          </a:xfrm>
          <a:custGeom>
            <a:pathLst>
              <a:path extrusionOk="0" h="120000" w="120000">
                <a:moveTo>
                  <a:pt x="84170" y="120000"/>
                </a:moveTo>
                <a:lnTo>
                  <a:pt x="120000" y="91960"/>
                </a:lnTo>
                <a:lnTo>
                  <a:pt x="79114" y="0"/>
                </a:lnTo>
                <a:lnTo>
                  <a:pt x="18590" y="14155"/>
                </a:lnTo>
                <a:lnTo>
                  <a:pt x="0" y="70012"/>
                </a:lnTo>
                <a:lnTo>
                  <a:pt x="8417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8214888" y="5060675"/>
            <a:ext cx="6996" cy="9971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2315" y="89178"/>
                </a:lnTo>
                <a:lnTo>
                  <a:pt x="58010" y="33757"/>
                </a:lnTo>
                <a:lnTo>
                  <a:pt x="119999" y="52688"/>
                </a:lnTo>
                <a:lnTo>
                  <a:pt x="69605" y="0"/>
                </a:lnTo>
                <a:lnTo>
                  <a:pt x="497" y="18088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8156371" y="5060782"/>
            <a:ext cx="4753" cy="5632"/>
          </a:xfrm>
          <a:custGeom>
            <a:pathLst>
              <a:path extrusionOk="0" h="120000" w="120000">
                <a:moveTo>
                  <a:pt x="46344" y="532"/>
                </a:moveTo>
                <a:lnTo>
                  <a:pt x="0" y="46832"/>
                </a:lnTo>
                <a:lnTo>
                  <a:pt x="120000" y="120000"/>
                </a:lnTo>
                <a:lnTo>
                  <a:pt x="84206" y="0"/>
                </a:lnTo>
                <a:lnTo>
                  <a:pt x="46344" y="5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8139028" y="5064078"/>
            <a:ext cx="3204" cy="4198"/>
          </a:xfrm>
          <a:custGeom>
            <a:pathLst>
              <a:path extrusionOk="0" h="120000" w="120000">
                <a:moveTo>
                  <a:pt x="87088" y="2257"/>
                </a:moveTo>
                <a:lnTo>
                  <a:pt x="0" y="120000"/>
                </a:lnTo>
                <a:lnTo>
                  <a:pt x="120000" y="103167"/>
                </a:lnTo>
                <a:lnTo>
                  <a:pt x="99219" y="0"/>
                </a:lnTo>
                <a:lnTo>
                  <a:pt x="87088" y="22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8253642" y="5036483"/>
            <a:ext cx="3033" cy="19516"/>
          </a:xfrm>
          <a:custGeom>
            <a:pathLst>
              <a:path extrusionOk="0" h="120000" w="120000">
                <a:moveTo>
                  <a:pt x="120000" y="6548"/>
                </a:moveTo>
                <a:lnTo>
                  <a:pt x="0" y="0"/>
                </a:lnTo>
                <a:lnTo>
                  <a:pt x="6013" y="120000"/>
                </a:lnTo>
                <a:lnTo>
                  <a:pt x="118813" y="109319"/>
                </a:lnTo>
                <a:lnTo>
                  <a:pt x="120000" y="654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8331336" y="5060857"/>
            <a:ext cx="26875" cy="6659"/>
          </a:xfrm>
          <a:custGeom>
            <a:pathLst>
              <a:path extrusionOk="0" h="120000" w="120000">
                <a:moveTo>
                  <a:pt x="109708" y="84210"/>
                </a:moveTo>
                <a:lnTo>
                  <a:pt x="81244" y="25517"/>
                </a:lnTo>
                <a:lnTo>
                  <a:pt x="65572" y="34888"/>
                </a:lnTo>
                <a:lnTo>
                  <a:pt x="37876" y="71344"/>
                </a:lnTo>
                <a:lnTo>
                  <a:pt x="26785" y="0"/>
                </a:lnTo>
                <a:lnTo>
                  <a:pt x="2585" y="77020"/>
                </a:lnTo>
                <a:lnTo>
                  <a:pt x="0" y="104898"/>
                </a:lnTo>
                <a:lnTo>
                  <a:pt x="6313" y="104700"/>
                </a:lnTo>
                <a:lnTo>
                  <a:pt x="7460" y="95924"/>
                </a:lnTo>
                <a:lnTo>
                  <a:pt x="9028" y="104610"/>
                </a:lnTo>
                <a:lnTo>
                  <a:pt x="52458" y="103258"/>
                </a:lnTo>
                <a:lnTo>
                  <a:pt x="87776" y="72605"/>
                </a:lnTo>
                <a:lnTo>
                  <a:pt x="102314" y="119999"/>
                </a:lnTo>
                <a:lnTo>
                  <a:pt x="120000" y="117675"/>
                </a:lnTo>
                <a:lnTo>
                  <a:pt x="109708" y="842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8373313" y="5062537"/>
            <a:ext cx="13262" cy="5435"/>
          </a:xfrm>
          <a:custGeom>
            <a:pathLst>
              <a:path extrusionOk="0" h="120000" w="120000">
                <a:moveTo>
                  <a:pt x="71395" y="120000"/>
                </a:moveTo>
                <a:lnTo>
                  <a:pt x="120000" y="68278"/>
                </a:lnTo>
                <a:lnTo>
                  <a:pt x="77502" y="66269"/>
                </a:lnTo>
                <a:lnTo>
                  <a:pt x="47980" y="0"/>
                </a:lnTo>
                <a:lnTo>
                  <a:pt x="0" y="76181"/>
                </a:lnTo>
                <a:lnTo>
                  <a:pt x="71395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8439382" y="5063016"/>
            <a:ext cx="2704" cy="1964"/>
          </a:xfrm>
          <a:custGeom>
            <a:pathLst>
              <a:path extrusionOk="0" h="120000" w="120000">
                <a:moveTo>
                  <a:pt x="29988" y="17169"/>
                </a:moveTo>
                <a:lnTo>
                  <a:pt x="0" y="120000"/>
                </a:lnTo>
                <a:lnTo>
                  <a:pt x="101944" y="80835"/>
                </a:lnTo>
                <a:lnTo>
                  <a:pt x="120000" y="0"/>
                </a:lnTo>
                <a:lnTo>
                  <a:pt x="29988" y="171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8446414" y="5034828"/>
            <a:ext cx="36925" cy="32432"/>
          </a:xfrm>
          <a:custGeom>
            <a:pathLst>
              <a:path extrusionOk="0" h="120000" w="120000">
                <a:moveTo>
                  <a:pt x="15416" y="6878"/>
                </a:moveTo>
                <a:lnTo>
                  <a:pt x="22731" y="37825"/>
                </a:lnTo>
                <a:lnTo>
                  <a:pt x="0" y="91084"/>
                </a:lnTo>
                <a:lnTo>
                  <a:pt x="12742" y="83906"/>
                </a:lnTo>
                <a:lnTo>
                  <a:pt x="18718" y="116588"/>
                </a:lnTo>
                <a:lnTo>
                  <a:pt x="19261" y="113380"/>
                </a:lnTo>
                <a:lnTo>
                  <a:pt x="38441" y="96967"/>
                </a:lnTo>
                <a:lnTo>
                  <a:pt x="61813" y="113857"/>
                </a:lnTo>
                <a:lnTo>
                  <a:pt x="62915" y="120000"/>
                </a:lnTo>
                <a:lnTo>
                  <a:pt x="75111" y="117128"/>
                </a:lnTo>
                <a:lnTo>
                  <a:pt x="94613" y="96008"/>
                </a:lnTo>
                <a:lnTo>
                  <a:pt x="99871" y="80609"/>
                </a:lnTo>
                <a:lnTo>
                  <a:pt x="105489" y="70141"/>
                </a:lnTo>
                <a:lnTo>
                  <a:pt x="120000" y="18626"/>
                </a:lnTo>
                <a:lnTo>
                  <a:pt x="88948" y="34514"/>
                </a:lnTo>
                <a:lnTo>
                  <a:pt x="95750" y="20250"/>
                </a:lnTo>
                <a:lnTo>
                  <a:pt x="99230" y="12976"/>
                </a:lnTo>
                <a:lnTo>
                  <a:pt x="111167" y="11618"/>
                </a:lnTo>
                <a:lnTo>
                  <a:pt x="115707" y="6671"/>
                </a:lnTo>
                <a:lnTo>
                  <a:pt x="92204" y="0"/>
                </a:lnTo>
                <a:lnTo>
                  <a:pt x="56139" y="7792"/>
                </a:lnTo>
                <a:lnTo>
                  <a:pt x="28623" y="2305"/>
                </a:lnTo>
                <a:lnTo>
                  <a:pt x="15416" y="68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8412828" y="5065325"/>
            <a:ext cx="6822" cy="6212"/>
          </a:xfrm>
          <a:custGeom>
            <a:pathLst>
              <a:path extrusionOk="0" h="120000" w="120000">
                <a:moveTo>
                  <a:pt x="32748" y="7340"/>
                </a:moveTo>
                <a:lnTo>
                  <a:pt x="0" y="0"/>
                </a:lnTo>
                <a:lnTo>
                  <a:pt x="545" y="74777"/>
                </a:lnTo>
                <a:lnTo>
                  <a:pt x="120000" y="120000"/>
                </a:lnTo>
                <a:lnTo>
                  <a:pt x="40205" y="10914"/>
                </a:lnTo>
                <a:lnTo>
                  <a:pt x="32748" y="73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371789" y="5066478"/>
            <a:ext cx="4012" cy="6424"/>
          </a:xfrm>
          <a:custGeom>
            <a:pathLst>
              <a:path extrusionOk="0" h="120000" w="120000">
                <a:moveTo>
                  <a:pt x="120000" y="52733"/>
                </a:moveTo>
                <a:lnTo>
                  <a:pt x="48143" y="0"/>
                </a:lnTo>
                <a:lnTo>
                  <a:pt x="37139" y="27366"/>
                </a:lnTo>
                <a:lnTo>
                  <a:pt x="30979" y="54190"/>
                </a:lnTo>
                <a:lnTo>
                  <a:pt x="25746" y="55797"/>
                </a:lnTo>
                <a:lnTo>
                  <a:pt x="0" y="120000"/>
                </a:lnTo>
                <a:lnTo>
                  <a:pt x="120000" y="527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8296878" y="5036037"/>
            <a:ext cx="30226" cy="32542"/>
          </a:xfrm>
          <a:custGeom>
            <a:pathLst>
              <a:path extrusionOk="0" h="120000" w="120000">
                <a:moveTo>
                  <a:pt x="38041" y="21910"/>
                </a:moveTo>
                <a:lnTo>
                  <a:pt x="29859" y="18757"/>
                </a:lnTo>
                <a:lnTo>
                  <a:pt x="50702" y="13307"/>
                </a:lnTo>
                <a:lnTo>
                  <a:pt x="60269" y="2492"/>
                </a:lnTo>
                <a:lnTo>
                  <a:pt x="39423" y="7632"/>
                </a:lnTo>
                <a:lnTo>
                  <a:pt x="30279" y="3938"/>
                </a:lnTo>
                <a:lnTo>
                  <a:pt x="14256" y="0"/>
                </a:lnTo>
                <a:lnTo>
                  <a:pt x="0" y="29617"/>
                </a:lnTo>
                <a:lnTo>
                  <a:pt x="13514" y="37471"/>
                </a:lnTo>
                <a:lnTo>
                  <a:pt x="40657" y="77318"/>
                </a:lnTo>
                <a:lnTo>
                  <a:pt x="26341" y="82473"/>
                </a:lnTo>
                <a:lnTo>
                  <a:pt x="33714" y="88096"/>
                </a:lnTo>
                <a:lnTo>
                  <a:pt x="55811" y="93280"/>
                </a:lnTo>
                <a:lnTo>
                  <a:pt x="78810" y="98432"/>
                </a:lnTo>
                <a:lnTo>
                  <a:pt x="88882" y="103967"/>
                </a:lnTo>
                <a:lnTo>
                  <a:pt x="72200" y="110283"/>
                </a:lnTo>
                <a:lnTo>
                  <a:pt x="84392" y="118879"/>
                </a:lnTo>
                <a:lnTo>
                  <a:pt x="91061" y="120000"/>
                </a:lnTo>
                <a:lnTo>
                  <a:pt x="90331" y="119561"/>
                </a:lnTo>
                <a:lnTo>
                  <a:pt x="116145" y="93605"/>
                </a:lnTo>
                <a:lnTo>
                  <a:pt x="120000" y="12345"/>
                </a:lnTo>
                <a:lnTo>
                  <a:pt x="93884" y="18905"/>
                </a:lnTo>
                <a:lnTo>
                  <a:pt x="91431" y="13105"/>
                </a:lnTo>
                <a:lnTo>
                  <a:pt x="93090" y="2647"/>
                </a:lnTo>
                <a:lnTo>
                  <a:pt x="80422" y="20856"/>
                </a:lnTo>
                <a:lnTo>
                  <a:pt x="103381" y="31866"/>
                </a:lnTo>
                <a:lnTo>
                  <a:pt x="104282" y="41041"/>
                </a:lnTo>
                <a:lnTo>
                  <a:pt x="62600" y="42604"/>
                </a:lnTo>
                <a:lnTo>
                  <a:pt x="66971" y="40373"/>
                </a:lnTo>
                <a:lnTo>
                  <a:pt x="73573" y="30436"/>
                </a:lnTo>
                <a:lnTo>
                  <a:pt x="58273" y="25041"/>
                </a:lnTo>
                <a:lnTo>
                  <a:pt x="38041" y="219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8309650" y="5035346"/>
            <a:ext cx="10676" cy="6345"/>
          </a:xfrm>
          <a:custGeom>
            <a:pathLst>
              <a:path extrusionOk="0" h="120000" w="120000">
                <a:moveTo>
                  <a:pt x="0" y="81311"/>
                </a:moveTo>
                <a:lnTo>
                  <a:pt x="14758" y="83731"/>
                </a:lnTo>
                <a:lnTo>
                  <a:pt x="84143" y="120000"/>
                </a:lnTo>
                <a:lnTo>
                  <a:pt x="120000" y="26624"/>
                </a:lnTo>
                <a:lnTo>
                  <a:pt x="62405" y="0"/>
                </a:lnTo>
                <a:lnTo>
                  <a:pt x="27088" y="25849"/>
                </a:lnTo>
                <a:lnTo>
                  <a:pt x="0" y="813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8330864" y="5066664"/>
            <a:ext cx="7147" cy="6380"/>
          </a:xfrm>
          <a:custGeom>
            <a:pathLst>
              <a:path extrusionOk="0" h="120000" w="120000">
                <a:moveTo>
                  <a:pt x="31666" y="75"/>
                </a:moveTo>
                <a:lnTo>
                  <a:pt x="0" y="67335"/>
                </a:lnTo>
                <a:lnTo>
                  <a:pt x="120000" y="120000"/>
                </a:lnTo>
                <a:lnTo>
                  <a:pt x="41891" y="0"/>
                </a:lnTo>
                <a:lnTo>
                  <a:pt x="31666" y="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8491839" y="5063151"/>
            <a:ext cx="6389" cy="2794"/>
          </a:xfrm>
          <a:custGeom>
            <a:pathLst>
              <a:path extrusionOk="0" h="120000" w="120000">
                <a:moveTo>
                  <a:pt x="44645" y="0"/>
                </a:moveTo>
                <a:lnTo>
                  <a:pt x="0" y="104114"/>
                </a:lnTo>
                <a:lnTo>
                  <a:pt x="110533" y="119999"/>
                </a:lnTo>
                <a:lnTo>
                  <a:pt x="120000" y="72644"/>
                </a:lnTo>
                <a:lnTo>
                  <a:pt x="4464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556628" y="5068069"/>
            <a:ext cx="6927" cy="2152"/>
          </a:xfrm>
          <a:custGeom>
            <a:pathLst>
              <a:path extrusionOk="0" h="120000" w="120000">
                <a:moveTo>
                  <a:pt x="54734" y="0"/>
                </a:moveTo>
                <a:lnTo>
                  <a:pt x="0" y="95476"/>
                </a:lnTo>
                <a:lnTo>
                  <a:pt x="64780" y="120000"/>
                </a:lnTo>
                <a:lnTo>
                  <a:pt x="120000" y="81597"/>
                </a:lnTo>
                <a:lnTo>
                  <a:pt x="547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484438" y="5067544"/>
            <a:ext cx="7022" cy="2638"/>
          </a:xfrm>
          <a:custGeom>
            <a:pathLst>
              <a:path extrusionOk="0" h="120000" w="120000">
                <a:moveTo>
                  <a:pt x="59256" y="0"/>
                </a:moveTo>
                <a:lnTo>
                  <a:pt x="0" y="78029"/>
                </a:lnTo>
                <a:lnTo>
                  <a:pt x="60435" y="120000"/>
                </a:lnTo>
                <a:lnTo>
                  <a:pt x="120000" y="101629"/>
                </a:lnTo>
                <a:lnTo>
                  <a:pt x="5925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8455724" y="5062273"/>
            <a:ext cx="5822" cy="2641"/>
          </a:xfrm>
          <a:custGeom>
            <a:pathLst>
              <a:path extrusionOk="0" h="120000" w="120000">
                <a:moveTo>
                  <a:pt x="81318" y="0"/>
                </a:moveTo>
                <a:lnTo>
                  <a:pt x="0" y="90056"/>
                </a:lnTo>
                <a:lnTo>
                  <a:pt x="87810" y="120000"/>
                </a:lnTo>
                <a:lnTo>
                  <a:pt x="120000" y="107186"/>
                </a:lnTo>
                <a:lnTo>
                  <a:pt x="8131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8579549" y="5063937"/>
            <a:ext cx="12249" cy="6043"/>
          </a:xfrm>
          <a:custGeom>
            <a:pathLst>
              <a:path extrusionOk="0" h="120000" w="120000">
                <a:moveTo>
                  <a:pt x="7151" y="3117"/>
                </a:moveTo>
                <a:lnTo>
                  <a:pt x="0" y="53666"/>
                </a:lnTo>
                <a:lnTo>
                  <a:pt x="55253" y="73659"/>
                </a:lnTo>
                <a:lnTo>
                  <a:pt x="81685" y="120000"/>
                </a:lnTo>
                <a:lnTo>
                  <a:pt x="101092" y="61687"/>
                </a:lnTo>
                <a:lnTo>
                  <a:pt x="120000" y="30972"/>
                </a:lnTo>
                <a:lnTo>
                  <a:pt x="113828" y="8835"/>
                </a:lnTo>
                <a:lnTo>
                  <a:pt x="62689" y="0"/>
                </a:lnTo>
                <a:lnTo>
                  <a:pt x="7151" y="31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8519311" y="5046146"/>
            <a:ext cx="10701" cy="18513"/>
          </a:xfrm>
          <a:custGeom>
            <a:pathLst>
              <a:path extrusionOk="0" h="120000" w="120000">
                <a:moveTo>
                  <a:pt x="89299" y="20494"/>
                </a:moveTo>
                <a:lnTo>
                  <a:pt x="0" y="120000"/>
                </a:lnTo>
                <a:lnTo>
                  <a:pt x="27381" y="105021"/>
                </a:lnTo>
                <a:lnTo>
                  <a:pt x="101476" y="115313"/>
                </a:lnTo>
                <a:lnTo>
                  <a:pt x="120000" y="0"/>
                </a:lnTo>
                <a:lnTo>
                  <a:pt x="89299" y="204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8544482" y="5063537"/>
            <a:ext cx="5024" cy="2614"/>
          </a:xfrm>
          <a:custGeom>
            <a:pathLst>
              <a:path extrusionOk="0" h="120000" w="120000">
                <a:moveTo>
                  <a:pt x="91391" y="0"/>
                </a:moveTo>
                <a:lnTo>
                  <a:pt x="0" y="97560"/>
                </a:lnTo>
                <a:lnTo>
                  <a:pt x="86137" y="120000"/>
                </a:lnTo>
                <a:lnTo>
                  <a:pt x="120000" y="104397"/>
                </a:lnTo>
                <a:lnTo>
                  <a:pt x="9139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8483046" y="5039516"/>
            <a:ext cx="1065" cy="34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849"/>
                </a:lnTo>
                <a:lnTo>
                  <a:pt x="33095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8469735" y="5067317"/>
            <a:ext cx="4250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626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8496217" y="5038898"/>
            <a:ext cx="7010" cy="6929"/>
          </a:xfrm>
          <a:custGeom>
            <a:pathLst>
              <a:path extrusionOk="0" h="120000" w="120000">
                <a:moveTo>
                  <a:pt x="120000" y="13870"/>
                </a:moveTo>
                <a:lnTo>
                  <a:pt x="0" y="0"/>
                </a:lnTo>
                <a:lnTo>
                  <a:pt x="48085" y="120000"/>
                </a:lnTo>
                <a:lnTo>
                  <a:pt x="120000" y="138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8504299" y="5069108"/>
            <a:ext cx="1170" cy="93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246"/>
                </a:lnTo>
                <a:lnTo>
                  <a:pt x="8075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521359" y="5063944"/>
            <a:ext cx="5784" cy="1553"/>
          </a:xfrm>
          <a:custGeom>
            <a:pathLst>
              <a:path extrusionOk="0" h="120000" w="120000">
                <a:moveTo>
                  <a:pt x="120000" y="109652"/>
                </a:moveTo>
                <a:lnTo>
                  <a:pt x="37628" y="0"/>
                </a:lnTo>
                <a:lnTo>
                  <a:pt x="0" y="119999"/>
                </a:lnTo>
                <a:lnTo>
                  <a:pt x="120000" y="1096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8469527" y="5032028"/>
            <a:ext cx="90220" cy="37353"/>
          </a:xfrm>
          <a:custGeom>
            <a:pathLst>
              <a:path extrusionOk="0" h="120000" w="120000">
                <a:moveTo>
                  <a:pt x="44825" y="24639"/>
                </a:moveTo>
                <a:lnTo>
                  <a:pt x="39237" y="44329"/>
                </a:lnTo>
                <a:lnTo>
                  <a:pt x="34500" y="32134"/>
                </a:lnTo>
                <a:lnTo>
                  <a:pt x="35501" y="22066"/>
                </a:lnTo>
                <a:lnTo>
                  <a:pt x="44825" y="24639"/>
                </a:lnTo>
                <a:lnTo>
                  <a:pt x="21386" y="2017"/>
                </a:lnTo>
                <a:lnTo>
                  <a:pt x="22709" y="17479"/>
                </a:lnTo>
                <a:lnTo>
                  <a:pt x="33637" y="32616"/>
                </a:lnTo>
                <a:lnTo>
                  <a:pt x="33492" y="36786"/>
                </a:lnTo>
                <a:lnTo>
                  <a:pt x="32475" y="83123"/>
                </a:lnTo>
                <a:lnTo>
                  <a:pt x="26176" y="98845"/>
                </a:lnTo>
                <a:lnTo>
                  <a:pt x="24087" y="93040"/>
                </a:lnTo>
                <a:lnTo>
                  <a:pt x="28520" y="84299"/>
                </a:lnTo>
                <a:lnTo>
                  <a:pt x="32475" y="83123"/>
                </a:lnTo>
                <a:lnTo>
                  <a:pt x="33492" y="36786"/>
                </a:lnTo>
                <a:lnTo>
                  <a:pt x="25673" y="31781"/>
                </a:lnTo>
                <a:lnTo>
                  <a:pt x="18372" y="25163"/>
                </a:lnTo>
                <a:lnTo>
                  <a:pt x="12433" y="69891"/>
                </a:lnTo>
                <a:lnTo>
                  <a:pt x="12440" y="79728"/>
                </a:lnTo>
                <a:lnTo>
                  <a:pt x="8420" y="95350"/>
                </a:lnTo>
                <a:lnTo>
                  <a:pt x="7981" y="92349"/>
                </a:lnTo>
                <a:lnTo>
                  <a:pt x="0" y="110686"/>
                </a:lnTo>
                <a:lnTo>
                  <a:pt x="9716" y="105585"/>
                </a:lnTo>
                <a:lnTo>
                  <a:pt x="13484" y="110911"/>
                </a:lnTo>
                <a:lnTo>
                  <a:pt x="13538" y="100541"/>
                </a:lnTo>
                <a:lnTo>
                  <a:pt x="21568" y="99520"/>
                </a:lnTo>
                <a:lnTo>
                  <a:pt x="21909" y="100487"/>
                </a:lnTo>
                <a:lnTo>
                  <a:pt x="28938" y="101964"/>
                </a:lnTo>
                <a:lnTo>
                  <a:pt x="36915" y="92388"/>
                </a:lnTo>
                <a:lnTo>
                  <a:pt x="41277" y="89021"/>
                </a:lnTo>
                <a:lnTo>
                  <a:pt x="38176" y="105415"/>
                </a:lnTo>
                <a:lnTo>
                  <a:pt x="42379" y="109697"/>
                </a:lnTo>
                <a:lnTo>
                  <a:pt x="37504" y="108958"/>
                </a:lnTo>
                <a:lnTo>
                  <a:pt x="42965" y="120000"/>
                </a:lnTo>
                <a:lnTo>
                  <a:pt x="46249" y="119402"/>
                </a:lnTo>
                <a:lnTo>
                  <a:pt x="42852" y="110555"/>
                </a:lnTo>
                <a:lnTo>
                  <a:pt x="51221" y="96086"/>
                </a:lnTo>
                <a:lnTo>
                  <a:pt x="50678" y="94466"/>
                </a:lnTo>
                <a:lnTo>
                  <a:pt x="54517" y="88250"/>
                </a:lnTo>
                <a:lnTo>
                  <a:pt x="59370" y="93808"/>
                </a:lnTo>
                <a:lnTo>
                  <a:pt x="56406" y="111567"/>
                </a:lnTo>
                <a:lnTo>
                  <a:pt x="51534" y="97020"/>
                </a:lnTo>
                <a:lnTo>
                  <a:pt x="47807" y="119116"/>
                </a:lnTo>
                <a:lnTo>
                  <a:pt x="59151" y="117047"/>
                </a:lnTo>
                <a:lnTo>
                  <a:pt x="66216" y="104827"/>
                </a:lnTo>
                <a:lnTo>
                  <a:pt x="76810" y="55505"/>
                </a:lnTo>
                <a:lnTo>
                  <a:pt x="65102" y="40641"/>
                </a:lnTo>
                <a:lnTo>
                  <a:pt x="63698" y="36902"/>
                </a:lnTo>
                <a:lnTo>
                  <a:pt x="71112" y="25847"/>
                </a:lnTo>
                <a:lnTo>
                  <a:pt x="79765" y="42832"/>
                </a:lnTo>
                <a:lnTo>
                  <a:pt x="80452" y="45347"/>
                </a:lnTo>
                <a:lnTo>
                  <a:pt x="78255" y="102504"/>
                </a:lnTo>
                <a:lnTo>
                  <a:pt x="79875" y="106166"/>
                </a:lnTo>
                <a:lnTo>
                  <a:pt x="82500" y="99462"/>
                </a:lnTo>
                <a:lnTo>
                  <a:pt x="84264" y="116944"/>
                </a:lnTo>
                <a:lnTo>
                  <a:pt x="91892" y="113838"/>
                </a:lnTo>
                <a:lnTo>
                  <a:pt x="91254" y="94534"/>
                </a:lnTo>
                <a:lnTo>
                  <a:pt x="100876" y="89131"/>
                </a:lnTo>
                <a:lnTo>
                  <a:pt x="111119" y="94271"/>
                </a:lnTo>
                <a:lnTo>
                  <a:pt x="112318" y="106510"/>
                </a:lnTo>
                <a:lnTo>
                  <a:pt x="119999" y="10296"/>
                </a:lnTo>
                <a:lnTo>
                  <a:pt x="110954" y="17479"/>
                </a:lnTo>
                <a:lnTo>
                  <a:pt x="101737" y="0"/>
                </a:lnTo>
                <a:lnTo>
                  <a:pt x="99643" y="17973"/>
                </a:lnTo>
                <a:lnTo>
                  <a:pt x="89386" y="21604"/>
                </a:lnTo>
                <a:lnTo>
                  <a:pt x="89461" y="17591"/>
                </a:lnTo>
                <a:lnTo>
                  <a:pt x="77325" y="17681"/>
                </a:lnTo>
                <a:lnTo>
                  <a:pt x="60460" y="18240"/>
                </a:lnTo>
                <a:lnTo>
                  <a:pt x="57000" y="25324"/>
                </a:lnTo>
                <a:lnTo>
                  <a:pt x="56013" y="16287"/>
                </a:lnTo>
                <a:lnTo>
                  <a:pt x="44028" y="10655"/>
                </a:lnTo>
                <a:lnTo>
                  <a:pt x="44825" y="246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8508038" y="5061582"/>
            <a:ext cx="499" cy="6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6111"/>
                </a:lnTo>
                <a:lnTo>
                  <a:pt x="5651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8525265" y="5065078"/>
            <a:ext cx="6723" cy="4563"/>
          </a:xfrm>
          <a:custGeom>
            <a:pathLst>
              <a:path extrusionOk="0" h="120000" w="120000">
                <a:moveTo>
                  <a:pt x="119999" y="59329"/>
                </a:moveTo>
                <a:lnTo>
                  <a:pt x="77007" y="0"/>
                </a:lnTo>
                <a:lnTo>
                  <a:pt x="0" y="120000"/>
                </a:lnTo>
                <a:lnTo>
                  <a:pt x="119999" y="593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8553972" y="5035233"/>
            <a:ext cx="58506" cy="33577"/>
          </a:xfrm>
          <a:custGeom>
            <a:pathLst>
              <a:path extrusionOk="0" h="120000" w="120000">
                <a:moveTo>
                  <a:pt x="46860" y="110500"/>
                </a:moveTo>
                <a:lnTo>
                  <a:pt x="43882" y="105912"/>
                </a:lnTo>
                <a:lnTo>
                  <a:pt x="52452" y="103217"/>
                </a:lnTo>
                <a:lnTo>
                  <a:pt x="53955" y="103142"/>
                </a:lnTo>
                <a:lnTo>
                  <a:pt x="54148" y="101973"/>
                </a:lnTo>
                <a:lnTo>
                  <a:pt x="52564" y="95508"/>
                </a:lnTo>
                <a:lnTo>
                  <a:pt x="64272" y="90698"/>
                </a:lnTo>
                <a:lnTo>
                  <a:pt x="81618" y="90266"/>
                </a:lnTo>
                <a:lnTo>
                  <a:pt x="93327" y="94050"/>
                </a:lnTo>
                <a:lnTo>
                  <a:pt x="88126" y="101880"/>
                </a:lnTo>
                <a:lnTo>
                  <a:pt x="80332" y="118627"/>
                </a:lnTo>
                <a:lnTo>
                  <a:pt x="84206" y="118924"/>
                </a:lnTo>
                <a:lnTo>
                  <a:pt x="94023" y="112366"/>
                </a:lnTo>
                <a:lnTo>
                  <a:pt x="98045" y="119774"/>
                </a:lnTo>
                <a:lnTo>
                  <a:pt x="106912" y="37070"/>
                </a:lnTo>
                <a:lnTo>
                  <a:pt x="120000" y="27535"/>
                </a:lnTo>
                <a:lnTo>
                  <a:pt x="117895" y="18862"/>
                </a:lnTo>
                <a:lnTo>
                  <a:pt x="118363" y="8291"/>
                </a:lnTo>
                <a:lnTo>
                  <a:pt x="107779" y="1761"/>
                </a:lnTo>
                <a:lnTo>
                  <a:pt x="88965" y="15145"/>
                </a:lnTo>
                <a:lnTo>
                  <a:pt x="75237" y="19423"/>
                </a:lnTo>
                <a:lnTo>
                  <a:pt x="79905" y="12944"/>
                </a:lnTo>
                <a:lnTo>
                  <a:pt x="79819" y="972"/>
                </a:lnTo>
                <a:lnTo>
                  <a:pt x="66136" y="564"/>
                </a:lnTo>
                <a:lnTo>
                  <a:pt x="51645" y="8527"/>
                </a:lnTo>
                <a:lnTo>
                  <a:pt x="49137" y="21671"/>
                </a:lnTo>
                <a:lnTo>
                  <a:pt x="48577" y="3059"/>
                </a:lnTo>
                <a:lnTo>
                  <a:pt x="42389" y="6661"/>
                </a:lnTo>
                <a:lnTo>
                  <a:pt x="32486" y="6586"/>
                </a:lnTo>
                <a:lnTo>
                  <a:pt x="30339" y="19116"/>
                </a:lnTo>
                <a:lnTo>
                  <a:pt x="26411" y="32925"/>
                </a:lnTo>
                <a:lnTo>
                  <a:pt x="23652" y="25591"/>
                </a:lnTo>
                <a:lnTo>
                  <a:pt x="19614" y="10238"/>
                </a:lnTo>
                <a:lnTo>
                  <a:pt x="11844" y="0"/>
                </a:lnTo>
                <a:lnTo>
                  <a:pt x="0" y="107034"/>
                </a:lnTo>
                <a:lnTo>
                  <a:pt x="8542" y="97231"/>
                </a:lnTo>
                <a:lnTo>
                  <a:pt x="24200" y="101748"/>
                </a:lnTo>
                <a:lnTo>
                  <a:pt x="31824" y="108042"/>
                </a:lnTo>
                <a:lnTo>
                  <a:pt x="34447" y="99811"/>
                </a:lnTo>
                <a:lnTo>
                  <a:pt x="40553" y="87421"/>
                </a:lnTo>
                <a:lnTo>
                  <a:pt x="44134" y="83172"/>
                </a:lnTo>
                <a:lnTo>
                  <a:pt x="39805" y="114632"/>
                </a:lnTo>
                <a:lnTo>
                  <a:pt x="51180" y="120000"/>
                </a:lnTo>
                <a:lnTo>
                  <a:pt x="52456" y="112241"/>
                </a:lnTo>
                <a:lnTo>
                  <a:pt x="46860" y="1105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8569472" y="5065475"/>
            <a:ext cx="34" cy="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8329771" y="5035066"/>
            <a:ext cx="1571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640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8323175" y="5032453"/>
            <a:ext cx="81312" cy="38421"/>
          </a:xfrm>
          <a:custGeom>
            <a:pathLst>
              <a:path extrusionOk="0" h="120000" w="120000">
                <a:moveTo>
                  <a:pt x="23754" y="25051"/>
                </a:moveTo>
                <a:lnTo>
                  <a:pt x="5798" y="21647"/>
                </a:lnTo>
                <a:lnTo>
                  <a:pt x="4366" y="90475"/>
                </a:lnTo>
                <a:lnTo>
                  <a:pt x="0" y="114737"/>
                </a:lnTo>
                <a:lnTo>
                  <a:pt x="2023" y="115511"/>
                </a:lnTo>
                <a:lnTo>
                  <a:pt x="5808" y="99064"/>
                </a:lnTo>
                <a:lnTo>
                  <a:pt x="12898" y="86752"/>
                </a:lnTo>
                <a:lnTo>
                  <a:pt x="20897" y="88713"/>
                </a:lnTo>
                <a:lnTo>
                  <a:pt x="24562" y="101082"/>
                </a:lnTo>
                <a:lnTo>
                  <a:pt x="22701" y="94573"/>
                </a:lnTo>
                <a:lnTo>
                  <a:pt x="24477" y="85462"/>
                </a:lnTo>
                <a:lnTo>
                  <a:pt x="30919" y="87539"/>
                </a:lnTo>
                <a:lnTo>
                  <a:pt x="33717" y="94763"/>
                </a:lnTo>
                <a:lnTo>
                  <a:pt x="38897" y="93136"/>
                </a:lnTo>
                <a:lnTo>
                  <a:pt x="45030" y="81633"/>
                </a:lnTo>
                <a:lnTo>
                  <a:pt x="48306" y="103312"/>
                </a:lnTo>
                <a:lnTo>
                  <a:pt x="51706" y="109112"/>
                </a:lnTo>
                <a:lnTo>
                  <a:pt x="56336" y="85803"/>
                </a:lnTo>
                <a:lnTo>
                  <a:pt x="58176" y="91184"/>
                </a:lnTo>
                <a:lnTo>
                  <a:pt x="67947" y="119753"/>
                </a:lnTo>
                <a:lnTo>
                  <a:pt x="68772" y="120000"/>
                </a:lnTo>
                <a:lnTo>
                  <a:pt x="73012" y="115599"/>
                </a:lnTo>
                <a:lnTo>
                  <a:pt x="73574" y="110845"/>
                </a:lnTo>
                <a:lnTo>
                  <a:pt x="73991" y="104739"/>
                </a:lnTo>
                <a:lnTo>
                  <a:pt x="81817" y="93957"/>
                </a:lnTo>
                <a:lnTo>
                  <a:pt x="84848" y="91409"/>
                </a:lnTo>
                <a:lnTo>
                  <a:pt x="86632" y="103334"/>
                </a:lnTo>
                <a:lnTo>
                  <a:pt x="93564" y="103621"/>
                </a:lnTo>
                <a:lnTo>
                  <a:pt x="101554" y="86702"/>
                </a:lnTo>
                <a:lnTo>
                  <a:pt x="107753" y="90528"/>
                </a:lnTo>
                <a:lnTo>
                  <a:pt x="112008" y="103899"/>
                </a:lnTo>
                <a:lnTo>
                  <a:pt x="110283" y="20338"/>
                </a:lnTo>
                <a:lnTo>
                  <a:pt x="107773" y="17755"/>
                </a:lnTo>
                <a:lnTo>
                  <a:pt x="113857" y="18018"/>
                </a:lnTo>
                <a:lnTo>
                  <a:pt x="119999" y="7317"/>
                </a:lnTo>
                <a:lnTo>
                  <a:pt x="109809" y="8567"/>
                </a:lnTo>
                <a:lnTo>
                  <a:pt x="104761" y="14488"/>
                </a:lnTo>
                <a:lnTo>
                  <a:pt x="90574" y="15016"/>
                </a:lnTo>
                <a:lnTo>
                  <a:pt x="85341" y="12880"/>
                </a:lnTo>
                <a:lnTo>
                  <a:pt x="84551" y="25080"/>
                </a:lnTo>
                <a:lnTo>
                  <a:pt x="73818" y="28446"/>
                </a:lnTo>
                <a:lnTo>
                  <a:pt x="71625" y="7030"/>
                </a:lnTo>
                <a:lnTo>
                  <a:pt x="65056" y="7427"/>
                </a:lnTo>
                <a:lnTo>
                  <a:pt x="61054" y="23724"/>
                </a:lnTo>
                <a:lnTo>
                  <a:pt x="66959" y="37616"/>
                </a:lnTo>
                <a:lnTo>
                  <a:pt x="66628" y="55354"/>
                </a:lnTo>
                <a:lnTo>
                  <a:pt x="64916" y="46446"/>
                </a:lnTo>
                <a:lnTo>
                  <a:pt x="59679" y="42942"/>
                </a:lnTo>
                <a:lnTo>
                  <a:pt x="58516" y="48342"/>
                </a:lnTo>
                <a:lnTo>
                  <a:pt x="57673" y="76501"/>
                </a:lnTo>
                <a:lnTo>
                  <a:pt x="57854" y="51418"/>
                </a:lnTo>
                <a:lnTo>
                  <a:pt x="50750" y="17062"/>
                </a:lnTo>
                <a:lnTo>
                  <a:pt x="46904" y="0"/>
                </a:lnTo>
                <a:lnTo>
                  <a:pt x="39834" y="14023"/>
                </a:lnTo>
                <a:lnTo>
                  <a:pt x="36385" y="17471"/>
                </a:lnTo>
                <a:lnTo>
                  <a:pt x="31003" y="18293"/>
                </a:lnTo>
                <a:lnTo>
                  <a:pt x="25253" y="5840"/>
                </a:lnTo>
                <a:lnTo>
                  <a:pt x="12054" y="8835"/>
                </a:lnTo>
                <a:lnTo>
                  <a:pt x="20494" y="20535"/>
                </a:lnTo>
                <a:lnTo>
                  <a:pt x="23968" y="16131"/>
                </a:lnTo>
                <a:lnTo>
                  <a:pt x="24623" y="23858"/>
                </a:lnTo>
                <a:lnTo>
                  <a:pt x="21661" y="22153"/>
                </a:lnTo>
                <a:lnTo>
                  <a:pt x="23754" y="250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8336715" y="5039028"/>
            <a:ext cx="1137" cy="51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6590" y="0"/>
                </a:lnTo>
                <a:lnTo>
                  <a:pt x="0" y="4827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8319815" y="5068580"/>
            <a:ext cx="3358" cy="1868"/>
          </a:xfrm>
          <a:custGeom>
            <a:pathLst>
              <a:path extrusionOk="0" h="120000" w="120000">
                <a:moveTo>
                  <a:pt x="119999" y="39057"/>
                </a:moveTo>
                <a:lnTo>
                  <a:pt x="0" y="0"/>
                </a:lnTo>
                <a:lnTo>
                  <a:pt x="102852" y="119999"/>
                </a:lnTo>
                <a:lnTo>
                  <a:pt x="119999" y="390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350696" y="5068062"/>
            <a:ext cx="5125" cy="4061"/>
          </a:xfrm>
          <a:custGeom>
            <a:pathLst>
              <a:path extrusionOk="0" h="120000" w="120000">
                <a:moveTo>
                  <a:pt x="120000" y="55184"/>
                </a:moveTo>
                <a:lnTo>
                  <a:pt x="0" y="0"/>
                </a:lnTo>
                <a:lnTo>
                  <a:pt x="64460" y="120000"/>
                </a:lnTo>
                <a:lnTo>
                  <a:pt x="120000" y="5518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8397904" y="5034796"/>
            <a:ext cx="14748" cy="33700"/>
          </a:xfrm>
          <a:custGeom>
            <a:pathLst>
              <a:path extrusionOk="0" h="120000" w="120000">
                <a:moveTo>
                  <a:pt x="40664" y="108295"/>
                </a:moveTo>
                <a:lnTo>
                  <a:pt x="38264" y="105275"/>
                </a:lnTo>
                <a:lnTo>
                  <a:pt x="74624" y="91196"/>
                </a:lnTo>
                <a:lnTo>
                  <a:pt x="80653" y="74955"/>
                </a:lnTo>
                <a:lnTo>
                  <a:pt x="91954" y="60498"/>
                </a:lnTo>
                <a:lnTo>
                  <a:pt x="101050" y="63486"/>
                </a:lnTo>
                <a:lnTo>
                  <a:pt x="120000" y="4451"/>
                </a:lnTo>
                <a:lnTo>
                  <a:pt x="97666" y="11918"/>
                </a:lnTo>
                <a:lnTo>
                  <a:pt x="53560" y="0"/>
                </a:lnTo>
                <a:lnTo>
                  <a:pt x="19705" y="12199"/>
                </a:lnTo>
                <a:lnTo>
                  <a:pt x="0" y="14845"/>
                </a:lnTo>
                <a:lnTo>
                  <a:pt x="9503" y="110111"/>
                </a:lnTo>
                <a:lnTo>
                  <a:pt x="26344" y="120000"/>
                </a:lnTo>
                <a:lnTo>
                  <a:pt x="40664" y="1082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8462432" y="5067260"/>
            <a:ext cx="3929" cy="28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02045" y="0"/>
                </a:lnTo>
                <a:lnTo>
                  <a:pt x="0" y="28801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8407078" y="5034835"/>
            <a:ext cx="50792" cy="35900"/>
          </a:xfrm>
          <a:custGeom>
            <a:pathLst>
              <a:path extrusionOk="0" h="120000" w="120000">
                <a:moveTo>
                  <a:pt x="66136" y="112121"/>
                </a:moveTo>
                <a:lnTo>
                  <a:pt x="80231" y="117215"/>
                </a:lnTo>
                <a:lnTo>
                  <a:pt x="99082" y="120000"/>
                </a:lnTo>
                <a:lnTo>
                  <a:pt x="114927" y="119555"/>
                </a:lnTo>
                <a:lnTo>
                  <a:pt x="120000" y="114959"/>
                </a:lnTo>
                <a:lnTo>
                  <a:pt x="106540" y="105292"/>
                </a:lnTo>
                <a:lnTo>
                  <a:pt x="102195" y="75771"/>
                </a:lnTo>
                <a:lnTo>
                  <a:pt x="100445" y="103277"/>
                </a:lnTo>
                <a:lnTo>
                  <a:pt x="92932" y="82256"/>
                </a:lnTo>
                <a:lnTo>
                  <a:pt x="109458" y="34143"/>
                </a:lnTo>
                <a:lnTo>
                  <a:pt x="81313" y="18357"/>
                </a:lnTo>
                <a:lnTo>
                  <a:pt x="92443" y="16294"/>
                </a:lnTo>
                <a:lnTo>
                  <a:pt x="101945" y="11621"/>
                </a:lnTo>
                <a:lnTo>
                  <a:pt x="97983" y="6915"/>
                </a:lnTo>
                <a:lnTo>
                  <a:pt x="85523" y="2914"/>
                </a:lnTo>
                <a:lnTo>
                  <a:pt x="69541" y="360"/>
                </a:lnTo>
                <a:lnTo>
                  <a:pt x="55006" y="0"/>
                </a:lnTo>
                <a:lnTo>
                  <a:pt x="46886" y="2567"/>
                </a:lnTo>
                <a:lnTo>
                  <a:pt x="50158" y="8804"/>
                </a:lnTo>
                <a:lnTo>
                  <a:pt x="38563" y="9823"/>
                </a:lnTo>
                <a:lnTo>
                  <a:pt x="19975" y="1661"/>
                </a:lnTo>
                <a:lnTo>
                  <a:pt x="18172" y="14850"/>
                </a:lnTo>
                <a:lnTo>
                  <a:pt x="13173" y="4044"/>
                </a:lnTo>
                <a:lnTo>
                  <a:pt x="7671" y="59460"/>
                </a:lnTo>
                <a:lnTo>
                  <a:pt x="25361" y="54463"/>
                </a:lnTo>
                <a:lnTo>
                  <a:pt x="23011" y="66559"/>
                </a:lnTo>
                <a:lnTo>
                  <a:pt x="17437" y="78639"/>
                </a:lnTo>
                <a:lnTo>
                  <a:pt x="1748" y="70226"/>
                </a:lnTo>
                <a:lnTo>
                  <a:pt x="0" y="85471"/>
                </a:lnTo>
                <a:lnTo>
                  <a:pt x="10144" y="100914"/>
                </a:lnTo>
                <a:lnTo>
                  <a:pt x="13586" y="101910"/>
                </a:lnTo>
                <a:lnTo>
                  <a:pt x="13539" y="94209"/>
                </a:lnTo>
                <a:lnTo>
                  <a:pt x="18987" y="103798"/>
                </a:lnTo>
                <a:lnTo>
                  <a:pt x="29897" y="110537"/>
                </a:lnTo>
                <a:lnTo>
                  <a:pt x="29753" y="113171"/>
                </a:lnTo>
                <a:lnTo>
                  <a:pt x="43281" y="101786"/>
                </a:lnTo>
                <a:lnTo>
                  <a:pt x="40399" y="100593"/>
                </a:lnTo>
                <a:lnTo>
                  <a:pt x="30171" y="94436"/>
                </a:lnTo>
                <a:lnTo>
                  <a:pt x="29843" y="89857"/>
                </a:lnTo>
                <a:lnTo>
                  <a:pt x="36760" y="86818"/>
                </a:lnTo>
                <a:lnTo>
                  <a:pt x="48268" y="85277"/>
                </a:lnTo>
                <a:lnTo>
                  <a:pt x="61711" y="85194"/>
                </a:lnTo>
                <a:lnTo>
                  <a:pt x="74433" y="86527"/>
                </a:lnTo>
                <a:lnTo>
                  <a:pt x="83784" y="89235"/>
                </a:lnTo>
                <a:lnTo>
                  <a:pt x="82709" y="94189"/>
                </a:lnTo>
                <a:lnTo>
                  <a:pt x="88249" y="93102"/>
                </a:lnTo>
                <a:lnTo>
                  <a:pt x="93558" y="98704"/>
                </a:lnTo>
                <a:lnTo>
                  <a:pt x="81145" y="112218"/>
                </a:lnTo>
                <a:lnTo>
                  <a:pt x="75253" y="104504"/>
                </a:lnTo>
                <a:lnTo>
                  <a:pt x="76319" y="100757"/>
                </a:lnTo>
                <a:lnTo>
                  <a:pt x="65052" y="105205"/>
                </a:lnTo>
                <a:lnTo>
                  <a:pt x="66136" y="11212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8284692" y="5067200"/>
            <a:ext cx="5129" cy="4032"/>
          </a:xfrm>
          <a:custGeom>
            <a:pathLst>
              <a:path extrusionOk="0" h="120000" w="120000">
                <a:moveTo>
                  <a:pt x="120000" y="55462"/>
                </a:moveTo>
                <a:lnTo>
                  <a:pt x="0" y="0"/>
                </a:lnTo>
                <a:lnTo>
                  <a:pt x="63204" y="120000"/>
                </a:lnTo>
                <a:lnTo>
                  <a:pt x="120000" y="554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8232950" y="5049403"/>
            <a:ext cx="4243" cy="1648"/>
          </a:xfrm>
          <a:custGeom>
            <a:pathLst>
              <a:path extrusionOk="0" h="120000" w="120000">
                <a:moveTo>
                  <a:pt x="120000" y="50752"/>
                </a:moveTo>
                <a:lnTo>
                  <a:pt x="0" y="0"/>
                </a:lnTo>
                <a:lnTo>
                  <a:pt x="7636" y="120000"/>
                </a:lnTo>
                <a:lnTo>
                  <a:pt x="120000" y="507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8309040" y="5033367"/>
            <a:ext cx="7700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52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8207507" y="5034551"/>
            <a:ext cx="99612" cy="36094"/>
          </a:xfrm>
          <a:custGeom>
            <a:pathLst>
              <a:path extrusionOk="0" h="120000" w="120000">
                <a:moveTo>
                  <a:pt x="8891" y="120000"/>
                </a:moveTo>
                <a:lnTo>
                  <a:pt x="8927" y="91846"/>
                </a:lnTo>
                <a:lnTo>
                  <a:pt x="10439" y="81493"/>
                </a:lnTo>
                <a:lnTo>
                  <a:pt x="13781" y="86846"/>
                </a:lnTo>
                <a:lnTo>
                  <a:pt x="17320" y="101405"/>
                </a:lnTo>
                <a:lnTo>
                  <a:pt x="18575" y="99566"/>
                </a:lnTo>
                <a:lnTo>
                  <a:pt x="19264" y="85546"/>
                </a:lnTo>
                <a:lnTo>
                  <a:pt x="29496" y="83535"/>
                </a:lnTo>
                <a:lnTo>
                  <a:pt x="30583" y="100766"/>
                </a:lnTo>
                <a:lnTo>
                  <a:pt x="36567" y="102525"/>
                </a:lnTo>
                <a:lnTo>
                  <a:pt x="35683" y="82288"/>
                </a:lnTo>
                <a:lnTo>
                  <a:pt x="45969" y="85712"/>
                </a:lnTo>
                <a:lnTo>
                  <a:pt x="50040" y="104889"/>
                </a:lnTo>
                <a:lnTo>
                  <a:pt x="52191" y="92408"/>
                </a:lnTo>
                <a:lnTo>
                  <a:pt x="52911" y="91511"/>
                </a:lnTo>
                <a:lnTo>
                  <a:pt x="52937" y="101475"/>
                </a:lnTo>
                <a:lnTo>
                  <a:pt x="54660" y="96305"/>
                </a:lnTo>
                <a:lnTo>
                  <a:pt x="52955" y="108879"/>
                </a:lnTo>
                <a:lnTo>
                  <a:pt x="52956" y="109341"/>
                </a:lnTo>
                <a:lnTo>
                  <a:pt x="59041" y="119620"/>
                </a:lnTo>
                <a:lnTo>
                  <a:pt x="62353" y="107173"/>
                </a:lnTo>
                <a:lnTo>
                  <a:pt x="62397" y="94007"/>
                </a:lnTo>
                <a:lnTo>
                  <a:pt x="65395" y="86587"/>
                </a:lnTo>
                <a:lnTo>
                  <a:pt x="79236" y="88502"/>
                </a:lnTo>
                <a:lnTo>
                  <a:pt x="75154" y="94197"/>
                </a:lnTo>
                <a:lnTo>
                  <a:pt x="73572" y="107609"/>
                </a:lnTo>
                <a:lnTo>
                  <a:pt x="81986" y="110784"/>
                </a:lnTo>
                <a:lnTo>
                  <a:pt x="81598" y="110082"/>
                </a:lnTo>
                <a:lnTo>
                  <a:pt x="82268" y="110425"/>
                </a:lnTo>
                <a:lnTo>
                  <a:pt x="88404" y="102622"/>
                </a:lnTo>
                <a:lnTo>
                  <a:pt x="90912" y="109590"/>
                </a:lnTo>
                <a:lnTo>
                  <a:pt x="94437" y="99463"/>
                </a:lnTo>
                <a:lnTo>
                  <a:pt x="96124" y="83408"/>
                </a:lnTo>
                <a:lnTo>
                  <a:pt x="96115" y="92598"/>
                </a:lnTo>
                <a:lnTo>
                  <a:pt x="103232" y="84386"/>
                </a:lnTo>
                <a:lnTo>
                  <a:pt x="108491" y="72823"/>
                </a:lnTo>
                <a:lnTo>
                  <a:pt x="120000" y="74645"/>
                </a:lnTo>
                <a:lnTo>
                  <a:pt x="111763" y="38722"/>
                </a:lnTo>
                <a:lnTo>
                  <a:pt x="107816" y="38206"/>
                </a:lnTo>
                <a:lnTo>
                  <a:pt x="107663" y="31640"/>
                </a:lnTo>
                <a:lnTo>
                  <a:pt x="111988" y="4933"/>
                </a:lnTo>
                <a:lnTo>
                  <a:pt x="99401" y="8916"/>
                </a:lnTo>
                <a:lnTo>
                  <a:pt x="99684" y="6070"/>
                </a:lnTo>
                <a:lnTo>
                  <a:pt x="94351" y="0"/>
                </a:lnTo>
                <a:lnTo>
                  <a:pt x="83864" y="3447"/>
                </a:lnTo>
                <a:lnTo>
                  <a:pt x="76424" y="11466"/>
                </a:lnTo>
                <a:lnTo>
                  <a:pt x="80234" y="19113"/>
                </a:lnTo>
                <a:lnTo>
                  <a:pt x="77273" y="26959"/>
                </a:lnTo>
                <a:lnTo>
                  <a:pt x="64654" y="8394"/>
                </a:lnTo>
                <a:lnTo>
                  <a:pt x="59232" y="9963"/>
                </a:lnTo>
                <a:lnTo>
                  <a:pt x="59195" y="65532"/>
                </a:lnTo>
                <a:lnTo>
                  <a:pt x="65782" y="71898"/>
                </a:lnTo>
                <a:lnTo>
                  <a:pt x="57267" y="80396"/>
                </a:lnTo>
                <a:lnTo>
                  <a:pt x="60627" y="74907"/>
                </a:lnTo>
                <a:lnTo>
                  <a:pt x="55761" y="71307"/>
                </a:lnTo>
                <a:lnTo>
                  <a:pt x="55577" y="6419"/>
                </a:lnTo>
                <a:lnTo>
                  <a:pt x="51940" y="5432"/>
                </a:lnTo>
                <a:lnTo>
                  <a:pt x="49164" y="26268"/>
                </a:lnTo>
                <a:lnTo>
                  <a:pt x="45401" y="19898"/>
                </a:lnTo>
                <a:lnTo>
                  <a:pt x="50335" y="4996"/>
                </a:lnTo>
                <a:lnTo>
                  <a:pt x="40788" y="2403"/>
                </a:lnTo>
                <a:lnTo>
                  <a:pt x="36333" y="19033"/>
                </a:lnTo>
                <a:lnTo>
                  <a:pt x="37778" y="42076"/>
                </a:lnTo>
                <a:lnTo>
                  <a:pt x="40682" y="57297"/>
                </a:lnTo>
                <a:lnTo>
                  <a:pt x="31859" y="59730"/>
                </a:lnTo>
                <a:lnTo>
                  <a:pt x="26835" y="45926"/>
                </a:lnTo>
                <a:lnTo>
                  <a:pt x="27177" y="30886"/>
                </a:lnTo>
                <a:lnTo>
                  <a:pt x="31875" y="41252"/>
                </a:lnTo>
                <a:lnTo>
                  <a:pt x="35313" y="36577"/>
                </a:lnTo>
                <a:lnTo>
                  <a:pt x="31835" y="14023"/>
                </a:lnTo>
                <a:lnTo>
                  <a:pt x="25800" y="1160"/>
                </a:lnTo>
                <a:lnTo>
                  <a:pt x="19164" y="16024"/>
                </a:lnTo>
                <a:lnTo>
                  <a:pt x="13391" y="9751"/>
                </a:lnTo>
                <a:lnTo>
                  <a:pt x="10279" y="17973"/>
                </a:lnTo>
                <a:lnTo>
                  <a:pt x="7171" y="22338"/>
                </a:lnTo>
                <a:lnTo>
                  <a:pt x="10279" y="17973"/>
                </a:lnTo>
                <a:lnTo>
                  <a:pt x="13391" y="9751"/>
                </a:lnTo>
                <a:lnTo>
                  <a:pt x="7433" y="2450"/>
                </a:lnTo>
                <a:lnTo>
                  <a:pt x="0" y="15280"/>
                </a:lnTo>
                <a:lnTo>
                  <a:pt x="5869" y="24040"/>
                </a:lnTo>
                <a:lnTo>
                  <a:pt x="9372" y="56302"/>
                </a:lnTo>
                <a:lnTo>
                  <a:pt x="6932" y="57819"/>
                </a:lnTo>
                <a:lnTo>
                  <a:pt x="5322" y="53902"/>
                </a:lnTo>
                <a:lnTo>
                  <a:pt x="2909" y="97023"/>
                </a:lnTo>
                <a:lnTo>
                  <a:pt x="5076" y="95650"/>
                </a:lnTo>
                <a:lnTo>
                  <a:pt x="4369" y="111515"/>
                </a:lnTo>
                <a:lnTo>
                  <a:pt x="889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8144178" y="5032032"/>
            <a:ext cx="71107" cy="38657"/>
          </a:xfrm>
          <a:custGeom>
            <a:pathLst>
              <a:path extrusionOk="0" h="120000" w="120000">
                <a:moveTo>
                  <a:pt x="41671" y="11687"/>
                </a:moveTo>
                <a:lnTo>
                  <a:pt x="29147" y="21114"/>
                </a:lnTo>
                <a:lnTo>
                  <a:pt x="16514" y="10398"/>
                </a:lnTo>
                <a:lnTo>
                  <a:pt x="11254" y="24774"/>
                </a:lnTo>
                <a:lnTo>
                  <a:pt x="7433" y="42436"/>
                </a:lnTo>
                <a:lnTo>
                  <a:pt x="0" y="88700"/>
                </a:lnTo>
                <a:lnTo>
                  <a:pt x="3238" y="87161"/>
                </a:lnTo>
                <a:lnTo>
                  <a:pt x="6745" y="87927"/>
                </a:lnTo>
                <a:lnTo>
                  <a:pt x="7313" y="85674"/>
                </a:lnTo>
                <a:lnTo>
                  <a:pt x="7459" y="88083"/>
                </a:lnTo>
                <a:lnTo>
                  <a:pt x="10054" y="88648"/>
                </a:lnTo>
                <a:lnTo>
                  <a:pt x="7577" y="90069"/>
                </a:lnTo>
                <a:lnTo>
                  <a:pt x="8453" y="104618"/>
                </a:lnTo>
                <a:lnTo>
                  <a:pt x="2988" y="110790"/>
                </a:lnTo>
                <a:lnTo>
                  <a:pt x="6448" y="120000"/>
                </a:lnTo>
                <a:lnTo>
                  <a:pt x="8869" y="119428"/>
                </a:lnTo>
                <a:lnTo>
                  <a:pt x="14050" y="111274"/>
                </a:lnTo>
                <a:lnTo>
                  <a:pt x="14308" y="99109"/>
                </a:lnTo>
                <a:lnTo>
                  <a:pt x="18872" y="89473"/>
                </a:lnTo>
                <a:lnTo>
                  <a:pt x="23674" y="89324"/>
                </a:lnTo>
                <a:lnTo>
                  <a:pt x="25634" y="85059"/>
                </a:lnTo>
                <a:lnTo>
                  <a:pt x="26206" y="89247"/>
                </a:lnTo>
                <a:lnTo>
                  <a:pt x="36966" y="88911"/>
                </a:lnTo>
                <a:lnTo>
                  <a:pt x="42714" y="99711"/>
                </a:lnTo>
                <a:lnTo>
                  <a:pt x="44432" y="107695"/>
                </a:lnTo>
                <a:lnTo>
                  <a:pt x="47643" y="101629"/>
                </a:lnTo>
                <a:lnTo>
                  <a:pt x="54174" y="98972"/>
                </a:lnTo>
                <a:lnTo>
                  <a:pt x="56246" y="88154"/>
                </a:lnTo>
                <a:lnTo>
                  <a:pt x="58558" y="97187"/>
                </a:lnTo>
                <a:lnTo>
                  <a:pt x="64502" y="94769"/>
                </a:lnTo>
                <a:lnTo>
                  <a:pt x="71446" y="95259"/>
                </a:lnTo>
                <a:lnTo>
                  <a:pt x="61520" y="108762"/>
                </a:lnTo>
                <a:lnTo>
                  <a:pt x="63680" y="117203"/>
                </a:lnTo>
                <a:lnTo>
                  <a:pt x="58925" y="112295"/>
                </a:lnTo>
                <a:lnTo>
                  <a:pt x="55055" y="117560"/>
                </a:lnTo>
                <a:lnTo>
                  <a:pt x="62951" y="117805"/>
                </a:lnTo>
                <a:lnTo>
                  <a:pt x="68213" y="117131"/>
                </a:lnTo>
                <a:lnTo>
                  <a:pt x="73968" y="111805"/>
                </a:lnTo>
                <a:lnTo>
                  <a:pt x="74361" y="103302"/>
                </a:lnTo>
                <a:lnTo>
                  <a:pt x="73428" y="94201"/>
                </a:lnTo>
                <a:lnTo>
                  <a:pt x="75203" y="87077"/>
                </a:lnTo>
                <a:lnTo>
                  <a:pt x="83722" y="84510"/>
                </a:lnTo>
                <a:lnTo>
                  <a:pt x="103021" y="89073"/>
                </a:lnTo>
                <a:lnTo>
                  <a:pt x="99938" y="111038"/>
                </a:lnTo>
                <a:lnTo>
                  <a:pt x="101699" y="114139"/>
                </a:lnTo>
                <a:lnTo>
                  <a:pt x="106111" y="107006"/>
                </a:lnTo>
                <a:lnTo>
                  <a:pt x="110946" y="98410"/>
                </a:lnTo>
                <a:lnTo>
                  <a:pt x="114326" y="58153"/>
                </a:lnTo>
                <a:lnTo>
                  <a:pt x="120000" y="60394"/>
                </a:lnTo>
                <a:lnTo>
                  <a:pt x="115094" y="30268"/>
                </a:lnTo>
                <a:lnTo>
                  <a:pt x="106870" y="22092"/>
                </a:lnTo>
                <a:lnTo>
                  <a:pt x="94875" y="14586"/>
                </a:lnTo>
                <a:lnTo>
                  <a:pt x="83286" y="10864"/>
                </a:lnTo>
                <a:lnTo>
                  <a:pt x="81906" y="18494"/>
                </a:lnTo>
                <a:lnTo>
                  <a:pt x="78134" y="29743"/>
                </a:lnTo>
                <a:lnTo>
                  <a:pt x="66637" y="24901"/>
                </a:lnTo>
                <a:lnTo>
                  <a:pt x="58639" y="0"/>
                </a:lnTo>
                <a:lnTo>
                  <a:pt x="46328" y="20869"/>
                </a:lnTo>
                <a:lnTo>
                  <a:pt x="46519" y="20459"/>
                </a:lnTo>
                <a:lnTo>
                  <a:pt x="41671" y="116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8144290" y="5066694"/>
            <a:ext cx="1657" cy="2046"/>
          </a:xfrm>
          <a:custGeom>
            <a:pathLst>
              <a:path extrusionOk="0" h="120000" w="120000">
                <a:moveTo>
                  <a:pt x="120000" y="60263"/>
                </a:moveTo>
                <a:lnTo>
                  <a:pt x="68612" y="0"/>
                </a:lnTo>
                <a:lnTo>
                  <a:pt x="0" y="120000"/>
                </a:lnTo>
                <a:lnTo>
                  <a:pt x="120000" y="60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8200993" y="5030862"/>
            <a:ext cx="4724" cy="605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38" y="0"/>
                </a:lnTo>
                <a:lnTo>
                  <a:pt x="0" y="650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8249290" y="5033528"/>
            <a:ext cx="2309" cy="265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4088"/>
                </a:lnTo>
                <a:lnTo>
                  <a:pt x="6919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8265418" y="5035628"/>
            <a:ext cx="3860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414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198900" y="5061978"/>
            <a:ext cx="3283" cy="3127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3478" y="0"/>
                </a:lnTo>
                <a:lnTo>
                  <a:pt x="0" y="92915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8273877" y="5031271"/>
            <a:ext cx="11292" cy="2291"/>
          </a:xfrm>
          <a:custGeom>
            <a:pathLst>
              <a:path extrusionOk="0" h="120000" w="120000">
                <a:moveTo>
                  <a:pt x="120000" y="106282"/>
                </a:moveTo>
                <a:lnTo>
                  <a:pt x="0" y="0"/>
                </a:lnTo>
                <a:lnTo>
                  <a:pt x="43124" y="120000"/>
                </a:lnTo>
                <a:lnTo>
                  <a:pt x="120000" y="1062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8129018" y="5068701"/>
            <a:ext cx="6142" cy="4327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78801" y="0"/>
                </a:lnTo>
                <a:lnTo>
                  <a:pt x="0" y="15585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8109843" y="5064591"/>
            <a:ext cx="4840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762" y="0"/>
                </a:lnTo>
                <a:lnTo>
                  <a:pt x="0" y="6151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8130209" y="5062919"/>
            <a:ext cx="25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7981735" y="5039516"/>
            <a:ext cx="1071" cy="34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613"/>
                </a:lnTo>
                <a:lnTo>
                  <a:pt x="3327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7968432" y="5067317"/>
            <a:ext cx="4250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485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994909" y="5038898"/>
            <a:ext cx="7010" cy="6929"/>
          </a:xfrm>
          <a:custGeom>
            <a:pathLst>
              <a:path extrusionOk="0" h="120000" w="120000">
                <a:moveTo>
                  <a:pt x="120000" y="13870"/>
                </a:moveTo>
                <a:lnTo>
                  <a:pt x="0" y="0"/>
                </a:lnTo>
                <a:lnTo>
                  <a:pt x="48171" y="120000"/>
                </a:lnTo>
                <a:lnTo>
                  <a:pt x="120000" y="138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8002989" y="5069107"/>
            <a:ext cx="1170" cy="93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246"/>
                </a:lnTo>
                <a:lnTo>
                  <a:pt x="8075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8020050" y="5063944"/>
            <a:ext cx="5786" cy="1553"/>
          </a:xfrm>
          <a:custGeom>
            <a:pathLst>
              <a:path extrusionOk="0" h="120000" w="120000">
                <a:moveTo>
                  <a:pt x="119999" y="109652"/>
                </a:moveTo>
                <a:lnTo>
                  <a:pt x="37621" y="0"/>
                </a:lnTo>
                <a:lnTo>
                  <a:pt x="0" y="119999"/>
                </a:lnTo>
                <a:lnTo>
                  <a:pt x="119999" y="1096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7968218" y="5032028"/>
            <a:ext cx="90222" cy="37353"/>
          </a:xfrm>
          <a:custGeom>
            <a:pathLst>
              <a:path extrusionOk="0" h="120000" w="120000">
                <a:moveTo>
                  <a:pt x="44822" y="24639"/>
                </a:moveTo>
                <a:lnTo>
                  <a:pt x="39241" y="44329"/>
                </a:lnTo>
                <a:lnTo>
                  <a:pt x="34497" y="32134"/>
                </a:lnTo>
                <a:lnTo>
                  <a:pt x="35497" y="22066"/>
                </a:lnTo>
                <a:lnTo>
                  <a:pt x="44822" y="24639"/>
                </a:lnTo>
                <a:lnTo>
                  <a:pt x="21389" y="2017"/>
                </a:lnTo>
                <a:lnTo>
                  <a:pt x="22714" y="17479"/>
                </a:lnTo>
                <a:lnTo>
                  <a:pt x="33637" y="32613"/>
                </a:lnTo>
                <a:lnTo>
                  <a:pt x="33494" y="36786"/>
                </a:lnTo>
                <a:lnTo>
                  <a:pt x="32478" y="83123"/>
                </a:lnTo>
                <a:lnTo>
                  <a:pt x="26180" y="98845"/>
                </a:lnTo>
                <a:lnTo>
                  <a:pt x="24091" y="93034"/>
                </a:lnTo>
                <a:lnTo>
                  <a:pt x="28525" y="84296"/>
                </a:lnTo>
                <a:lnTo>
                  <a:pt x="32478" y="83123"/>
                </a:lnTo>
                <a:lnTo>
                  <a:pt x="33494" y="36786"/>
                </a:lnTo>
                <a:lnTo>
                  <a:pt x="25674" y="31784"/>
                </a:lnTo>
                <a:lnTo>
                  <a:pt x="18373" y="25166"/>
                </a:lnTo>
                <a:lnTo>
                  <a:pt x="12432" y="69891"/>
                </a:lnTo>
                <a:lnTo>
                  <a:pt x="12437" y="79728"/>
                </a:lnTo>
                <a:lnTo>
                  <a:pt x="8420" y="95347"/>
                </a:lnTo>
                <a:lnTo>
                  <a:pt x="7982" y="92353"/>
                </a:lnTo>
                <a:lnTo>
                  <a:pt x="0" y="110686"/>
                </a:lnTo>
                <a:lnTo>
                  <a:pt x="9714" y="105585"/>
                </a:lnTo>
                <a:lnTo>
                  <a:pt x="13484" y="110908"/>
                </a:lnTo>
                <a:lnTo>
                  <a:pt x="13538" y="100541"/>
                </a:lnTo>
                <a:lnTo>
                  <a:pt x="21565" y="99520"/>
                </a:lnTo>
                <a:lnTo>
                  <a:pt x="21905" y="100487"/>
                </a:lnTo>
                <a:lnTo>
                  <a:pt x="28936" y="101964"/>
                </a:lnTo>
                <a:lnTo>
                  <a:pt x="36911" y="92388"/>
                </a:lnTo>
                <a:lnTo>
                  <a:pt x="41275" y="89021"/>
                </a:lnTo>
                <a:lnTo>
                  <a:pt x="38172" y="105415"/>
                </a:lnTo>
                <a:lnTo>
                  <a:pt x="42376" y="109697"/>
                </a:lnTo>
                <a:lnTo>
                  <a:pt x="37502" y="108958"/>
                </a:lnTo>
                <a:lnTo>
                  <a:pt x="42959" y="120000"/>
                </a:lnTo>
                <a:lnTo>
                  <a:pt x="46247" y="119399"/>
                </a:lnTo>
                <a:lnTo>
                  <a:pt x="42855" y="110555"/>
                </a:lnTo>
                <a:lnTo>
                  <a:pt x="51220" y="96095"/>
                </a:lnTo>
                <a:lnTo>
                  <a:pt x="50676" y="94466"/>
                </a:lnTo>
                <a:lnTo>
                  <a:pt x="54514" y="88250"/>
                </a:lnTo>
                <a:lnTo>
                  <a:pt x="59366" y="93808"/>
                </a:lnTo>
                <a:lnTo>
                  <a:pt x="56403" y="111567"/>
                </a:lnTo>
                <a:lnTo>
                  <a:pt x="51535" y="97033"/>
                </a:lnTo>
                <a:lnTo>
                  <a:pt x="47804" y="119116"/>
                </a:lnTo>
                <a:lnTo>
                  <a:pt x="59146" y="117050"/>
                </a:lnTo>
                <a:lnTo>
                  <a:pt x="66214" y="104827"/>
                </a:lnTo>
                <a:lnTo>
                  <a:pt x="76811" y="55505"/>
                </a:lnTo>
                <a:lnTo>
                  <a:pt x="65099" y="40641"/>
                </a:lnTo>
                <a:lnTo>
                  <a:pt x="63696" y="36895"/>
                </a:lnTo>
                <a:lnTo>
                  <a:pt x="71113" y="25847"/>
                </a:lnTo>
                <a:lnTo>
                  <a:pt x="79767" y="42832"/>
                </a:lnTo>
                <a:lnTo>
                  <a:pt x="80452" y="45338"/>
                </a:lnTo>
                <a:lnTo>
                  <a:pt x="78252" y="102504"/>
                </a:lnTo>
                <a:lnTo>
                  <a:pt x="79872" y="106166"/>
                </a:lnTo>
                <a:lnTo>
                  <a:pt x="82497" y="99462"/>
                </a:lnTo>
                <a:lnTo>
                  <a:pt x="84261" y="116944"/>
                </a:lnTo>
                <a:lnTo>
                  <a:pt x="91895" y="113838"/>
                </a:lnTo>
                <a:lnTo>
                  <a:pt x="91258" y="94524"/>
                </a:lnTo>
                <a:lnTo>
                  <a:pt x="100881" y="89131"/>
                </a:lnTo>
                <a:lnTo>
                  <a:pt x="111119" y="94274"/>
                </a:lnTo>
                <a:lnTo>
                  <a:pt x="112314" y="106510"/>
                </a:lnTo>
                <a:lnTo>
                  <a:pt x="117855" y="97698"/>
                </a:lnTo>
                <a:lnTo>
                  <a:pt x="120000" y="10296"/>
                </a:lnTo>
                <a:lnTo>
                  <a:pt x="110956" y="17479"/>
                </a:lnTo>
                <a:lnTo>
                  <a:pt x="101741" y="0"/>
                </a:lnTo>
                <a:lnTo>
                  <a:pt x="99639" y="17973"/>
                </a:lnTo>
                <a:lnTo>
                  <a:pt x="89388" y="21604"/>
                </a:lnTo>
                <a:lnTo>
                  <a:pt x="89456" y="17591"/>
                </a:lnTo>
                <a:lnTo>
                  <a:pt x="77321" y="17681"/>
                </a:lnTo>
                <a:lnTo>
                  <a:pt x="60457" y="18240"/>
                </a:lnTo>
                <a:lnTo>
                  <a:pt x="56999" y="25324"/>
                </a:lnTo>
                <a:lnTo>
                  <a:pt x="56015" y="16287"/>
                </a:lnTo>
                <a:lnTo>
                  <a:pt x="44031" y="10655"/>
                </a:lnTo>
                <a:lnTo>
                  <a:pt x="44822" y="246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006729" y="5061582"/>
            <a:ext cx="503" cy="65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6257"/>
                </a:lnTo>
                <a:lnTo>
                  <a:pt x="5630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8023956" y="5065078"/>
            <a:ext cx="6723" cy="4563"/>
          </a:xfrm>
          <a:custGeom>
            <a:pathLst>
              <a:path extrusionOk="0" h="120000" w="120000">
                <a:moveTo>
                  <a:pt x="119999" y="59329"/>
                </a:moveTo>
                <a:lnTo>
                  <a:pt x="77007" y="0"/>
                </a:lnTo>
                <a:lnTo>
                  <a:pt x="0" y="120000"/>
                </a:lnTo>
                <a:lnTo>
                  <a:pt x="119999" y="593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8068163" y="5065473"/>
            <a:ext cx="34" cy="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7828461" y="5035066"/>
            <a:ext cx="1571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640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7821870" y="5032453"/>
            <a:ext cx="81308" cy="38421"/>
          </a:xfrm>
          <a:custGeom>
            <a:pathLst>
              <a:path extrusionOk="0" h="120000" w="120000">
                <a:moveTo>
                  <a:pt x="23747" y="25051"/>
                </a:moveTo>
                <a:lnTo>
                  <a:pt x="5800" y="21647"/>
                </a:lnTo>
                <a:lnTo>
                  <a:pt x="4361" y="90475"/>
                </a:lnTo>
                <a:lnTo>
                  <a:pt x="0" y="114737"/>
                </a:lnTo>
                <a:lnTo>
                  <a:pt x="2020" y="115514"/>
                </a:lnTo>
                <a:lnTo>
                  <a:pt x="5807" y="99067"/>
                </a:lnTo>
                <a:lnTo>
                  <a:pt x="12900" y="86752"/>
                </a:lnTo>
                <a:lnTo>
                  <a:pt x="20892" y="88713"/>
                </a:lnTo>
                <a:lnTo>
                  <a:pt x="24558" y="101082"/>
                </a:lnTo>
                <a:lnTo>
                  <a:pt x="22698" y="94573"/>
                </a:lnTo>
                <a:lnTo>
                  <a:pt x="24476" y="85462"/>
                </a:lnTo>
                <a:lnTo>
                  <a:pt x="30920" y="87539"/>
                </a:lnTo>
                <a:lnTo>
                  <a:pt x="33717" y="94763"/>
                </a:lnTo>
                <a:lnTo>
                  <a:pt x="38893" y="93136"/>
                </a:lnTo>
                <a:lnTo>
                  <a:pt x="45034" y="81633"/>
                </a:lnTo>
                <a:lnTo>
                  <a:pt x="48310" y="103312"/>
                </a:lnTo>
                <a:lnTo>
                  <a:pt x="51709" y="109115"/>
                </a:lnTo>
                <a:lnTo>
                  <a:pt x="56337" y="85806"/>
                </a:lnTo>
                <a:lnTo>
                  <a:pt x="58178" y="91184"/>
                </a:lnTo>
                <a:lnTo>
                  <a:pt x="67952" y="119753"/>
                </a:lnTo>
                <a:lnTo>
                  <a:pt x="68777" y="120000"/>
                </a:lnTo>
                <a:lnTo>
                  <a:pt x="73013" y="115602"/>
                </a:lnTo>
                <a:lnTo>
                  <a:pt x="73581" y="110795"/>
                </a:lnTo>
                <a:lnTo>
                  <a:pt x="73988" y="104736"/>
                </a:lnTo>
                <a:lnTo>
                  <a:pt x="81822" y="93957"/>
                </a:lnTo>
                <a:lnTo>
                  <a:pt x="84854" y="91409"/>
                </a:lnTo>
                <a:lnTo>
                  <a:pt x="86638" y="103334"/>
                </a:lnTo>
                <a:lnTo>
                  <a:pt x="93563" y="103621"/>
                </a:lnTo>
                <a:lnTo>
                  <a:pt x="101553" y="86702"/>
                </a:lnTo>
                <a:lnTo>
                  <a:pt x="107753" y="90528"/>
                </a:lnTo>
                <a:lnTo>
                  <a:pt x="112009" y="103899"/>
                </a:lnTo>
                <a:lnTo>
                  <a:pt x="110282" y="20338"/>
                </a:lnTo>
                <a:lnTo>
                  <a:pt x="107775" y="17752"/>
                </a:lnTo>
                <a:lnTo>
                  <a:pt x="113861" y="18018"/>
                </a:lnTo>
                <a:lnTo>
                  <a:pt x="120000" y="7317"/>
                </a:lnTo>
                <a:lnTo>
                  <a:pt x="109818" y="8564"/>
                </a:lnTo>
                <a:lnTo>
                  <a:pt x="104767" y="14485"/>
                </a:lnTo>
                <a:lnTo>
                  <a:pt x="90580" y="15016"/>
                </a:lnTo>
                <a:lnTo>
                  <a:pt x="85344" y="12886"/>
                </a:lnTo>
                <a:lnTo>
                  <a:pt x="84555" y="25083"/>
                </a:lnTo>
                <a:lnTo>
                  <a:pt x="73823" y="28446"/>
                </a:lnTo>
                <a:lnTo>
                  <a:pt x="71628" y="7033"/>
                </a:lnTo>
                <a:lnTo>
                  <a:pt x="65057" y="7427"/>
                </a:lnTo>
                <a:lnTo>
                  <a:pt x="61051" y="23721"/>
                </a:lnTo>
                <a:lnTo>
                  <a:pt x="66956" y="37616"/>
                </a:lnTo>
                <a:lnTo>
                  <a:pt x="66627" y="55354"/>
                </a:lnTo>
                <a:lnTo>
                  <a:pt x="64916" y="46446"/>
                </a:lnTo>
                <a:lnTo>
                  <a:pt x="59676" y="42942"/>
                </a:lnTo>
                <a:lnTo>
                  <a:pt x="58517" y="48332"/>
                </a:lnTo>
                <a:lnTo>
                  <a:pt x="57671" y="76501"/>
                </a:lnTo>
                <a:lnTo>
                  <a:pt x="57853" y="51425"/>
                </a:lnTo>
                <a:lnTo>
                  <a:pt x="50754" y="17062"/>
                </a:lnTo>
                <a:lnTo>
                  <a:pt x="46901" y="0"/>
                </a:lnTo>
                <a:lnTo>
                  <a:pt x="39837" y="14023"/>
                </a:lnTo>
                <a:lnTo>
                  <a:pt x="36381" y="17471"/>
                </a:lnTo>
                <a:lnTo>
                  <a:pt x="30998" y="18293"/>
                </a:lnTo>
                <a:lnTo>
                  <a:pt x="25256" y="5840"/>
                </a:lnTo>
                <a:lnTo>
                  <a:pt x="12048" y="8835"/>
                </a:lnTo>
                <a:lnTo>
                  <a:pt x="20490" y="20535"/>
                </a:lnTo>
                <a:lnTo>
                  <a:pt x="23964" y="16131"/>
                </a:lnTo>
                <a:lnTo>
                  <a:pt x="24626" y="23858"/>
                </a:lnTo>
                <a:lnTo>
                  <a:pt x="21652" y="22147"/>
                </a:lnTo>
                <a:lnTo>
                  <a:pt x="23747" y="250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7835409" y="5039028"/>
            <a:ext cx="1133" cy="51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6646" y="0"/>
                </a:lnTo>
                <a:lnTo>
                  <a:pt x="0" y="4823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7818502" y="5068578"/>
            <a:ext cx="3367" cy="1871"/>
          </a:xfrm>
          <a:custGeom>
            <a:pathLst>
              <a:path extrusionOk="0" h="120000" w="120000">
                <a:moveTo>
                  <a:pt x="120000" y="39251"/>
                </a:moveTo>
                <a:lnTo>
                  <a:pt x="0" y="0"/>
                </a:lnTo>
                <a:lnTo>
                  <a:pt x="102933" y="120000"/>
                </a:lnTo>
                <a:lnTo>
                  <a:pt x="120000" y="3925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7849386" y="5068062"/>
            <a:ext cx="5125" cy="4061"/>
          </a:xfrm>
          <a:custGeom>
            <a:pathLst>
              <a:path extrusionOk="0" h="120000" w="120000">
                <a:moveTo>
                  <a:pt x="120000" y="55184"/>
                </a:moveTo>
                <a:lnTo>
                  <a:pt x="0" y="0"/>
                </a:lnTo>
                <a:lnTo>
                  <a:pt x="64577" y="120000"/>
                </a:lnTo>
                <a:lnTo>
                  <a:pt x="120000" y="5518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7896595" y="5034796"/>
            <a:ext cx="14748" cy="33700"/>
          </a:xfrm>
          <a:custGeom>
            <a:pathLst>
              <a:path extrusionOk="0" h="120000" w="120000">
                <a:moveTo>
                  <a:pt x="40705" y="108295"/>
                </a:moveTo>
                <a:lnTo>
                  <a:pt x="38296" y="105265"/>
                </a:lnTo>
                <a:lnTo>
                  <a:pt x="74673" y="91196"/>
                </a:lnTo>
                <a:lnTo>
                  <a:pt x="80661" y="74951"/>
                </a:lnTo>
                <a:lnTo>
                  <a:pt x="92003" y="60498"/>
                </a:lnTo>
                <a:lnTo>
                  <a:pt x="101050" y="63486"/>
                </a:lnTo>
                <a:lnTo>
                  <a:pt x="120000" y="4451"/>
                </a:lnTo>
                <a:lnTo>
                  <a:pt x="97666" y="11918"/>
                </a:lnTo>
                <a:lnTo>
                  <a:pt x="53560" y="0"/>
                </a:lnTo>
                <a:lnTo>
                  <a:pt x="19730" y="12199"/>
                </a:lnTo>
                <a:lnTo>
                  <a:pt x="0" y="14845"/>
                </a:lnTo>
                <a:lnTo>
                  <a:pt x="9511" y="110111"/>
                </a:lnTo>
                <a:lnTo>
                  <a:pt x="26361" y="120000"/>
                </a:lnTo>
                <a:lnTo>
                  <a:pt x="40705" y="1082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961125" y="5067260"/>
            <a:ext cx="3932" cy="287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2028" y="0"/>
                </a:lnTo>
                <a:lnTo>
                  <a:pt x="0" y="287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7905774" y="5034835"/>
            <a:ext cx="50788" cy="35900"/>
          </a:xfrm>
          <a:custGeom>
            <a:pathLst>
              <a:path extrusionOk="0" h="120000" w="120000">
                <a:moveTo>
                  <a:pt x="66126" y="112118"/>
                </a:moveTo>
                <a:lnTo>
                  <a:pt x="80222" y="117215"/>
                </a:lnTo>
                <a:lnTo>
                  <a:pt x="99075" y="120000"/>
                </a:lnTo>
                <a:lnTo>
                  <a:pt x="114924" y="119555"/>
                </a:lnTo>
                <a:lnTo>
                  <a:pt x="120000" y="114959"/>
                </a:lnTo>
                <a:lnTo>
                  <a:pt x="106539" y="105296"/>
                </a:lnTo>
                <a:lnTo>
                  <a:pt x="102194" y="75771"/>
                </a:lnTo>
                <a:lnTo>
                  <a:pt x="100441" y="103277"/>
                </a:lnTo>
                <a:lnTo>
                  <a:pt x="92927" y="82256"/>
                </a:lnTo>
                <a:lnTo>
                  <a:pt x="109466" y="34143"/>
                </a:lnTo>
                <a:lnTo>
                  <a:pt x="81321" y="18357"/>
                </a:lnTo>
                <a:lnTo>
                  <a:pt x="92428" y="16301"/>
                </a:lnTo>
                <a:lnTo>
                  <a:pt x="101948" y="11628"/>
                </a:lnTo>
                <a:lnTo>
                  <a:pt x="97993" y="6919"/>
                </a:lnTo>
                <a:lnTo>
                  <a:pt x="85534" y="2918"/>
                </a:lnTo>
                <a:lnTo>
                  <a:pt x="69550" y="360"/>
                </a:lnTo>
                <a:lnTo>
                  <a:pt x="55007" y="0"/>
                </a:lnTo>
                <a:lnTo>
                  <a:pt x="46884" y="2567"/>
                </a:lnTo>
                <a:lnTo>
                  <a:pt x="50149" y="8804"/>
                </a:lnTo>
                <a:lnTo>
                  <a:pt x="38553" y="9823"/>
                </a:lnTo>
                <a:lnTo>
                  <a:pt x="19962" y="1661"/>
                </a:lnTo>
                <a:lnTo>
                  <a:pt x="18162" y="14850"/>
                </a:lnTo>
                <a:lnTo>
                  <a:pt x="13162" y="4044"/>
                </a:lnTo>
                <a:lnTo>
                  <a:pt x="7660" y="59460"/>
                </a:lnTo>
                <a:lnTo>
                  <a:pt x="25364" y="54466"/>
                </a:lnTo>
                <a:lnTo>
                  <a:pt x="22999" y="66559"/>
                </a:lnTo>
                <a:lnTo>
                  <a:pt x="17420" y="78639"/>
                </a:lnTo>
                <a:lnTo>
                  <a:pt x="1738" y="70223"/>
                </a:lnTo>
                <a:lnTo>
                  <a:pt x="0" y="85475"/>
                </a:lnTo>
                <a:lnTo>
                  <a:pt x="10131" y="100914"/>
                </a:lnTo>
                <a:lnTo>
                  <a:pt x="13585" y="101913"/>
                </a:lnTo>
                <a:lnTo>
                  <a:pt x="13540" y="94212"/>
                </a:lnTo>
                <a:lnTo>
                  <a:pt x="18991" y="103805"/>
                </a:lnTo>
                <a:lnTo>
                  <a:pt x="29898" y="110537"/>
                </a:lnTo>
                <a:lnTo>
                  <a:pt x="29756" y="113171"/>
                </a:lnTo>
                <a:lnTo>
                  <a:pt x="43283" y="101789"/>
                </a:lnTo>
                <a:lnTo>
                  <a:pt x="40396" y="100593"/>
                </a:lnTo>
                <a:lnTo>
                  <a:pt x="30172" y="94433"/>
                </a:lnTo>
                <a:lnTo>
                  <a:pt x="29846" y="89857"/>
                </a:lnTo>
                <a:lnTo>
                  <a:pt x="36764" y="86818"/>
                </a:lnTo>
                <a:lnTo>
                  <a:pt x="48273" y="85277"/>
                </a:lnTo>
                <a:lnTo>
                  <a:pt x="61715" y="85194"/>
                </a:lnTo>
                <a:lnTo>
                  <a:pt x="74438" y="86527"/>
                </a:lnTo>
                <a:lnTo>
                  <a:pt x="83788" y="89235"/>
                </a:lnTo>
                <a:lnTo>
                  <a:pt x="82708" y="94192"/>
                </a:lnTo>
                <a:lnTo>
                  <a:pt x="88249" y="93102"/>
                </a:lnTo>
                <a:lnTo>
                  <a:pt x="93563" y="98704"/>
                </a:lnTo>
                <a:lnTo>
                  <a:pt x="81153" y="112218"/>
                </a:lnTo>
                <a:lnTo>
                  <a:pt x="75263" y="104514"/>
                </a:lnTo>
                <a:lnTo>
                  <a:pt x="76326" y="100753"/>
                </a:lnTo>
                <a:lnTo>
                  <a:pt x="65044" y="105205"/>
                </a:lnTo>
                <a:lnTo>
                  <a:pt x="66126" y="1121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7783388" y="5067200"/>
            <a:ext cx="5125" cy="4032"/>
          </a:xfrm>
          <a:custGeom>
            <a:pathLst>
              <a:path extrusionOk="0" h="120000" w="120000">
                <a:moveTo>
                  <a:pt x="120000" y="55462"/>
                </a:moveTo>
                <a:lnTo>
                  <a:pt x="0" y="0"/>
                </a:lnTo>
                <a:lnTo>
                  <a:pt x="63149" y="120000"/>
                </a:lnTo>
                <a:lnTo>
                  <a:pt x="120000" y="554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731646" y="5049403"/>
            <a:ext cx="4243" cy="1648"/>
          </a:xfrm>
          <a:custGeom>
            <a:pathLst>
              <a:path extrusionOk="0" h="120000" w="120000">
                <a:moveTo>
                  <a:pt x="120000" y="50794"/>
                </a:moveTo>
                <a:lnTo>
                  <a:pt x="0" y="0"/>
                </a:lnTo>
                <a:lnTo>
                  <a:pt x="7636" y="120000"/>
                </a:lnTo>
                <a:lnTo>
                  <a:pt x="120000" y="507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7807735" y="5033367"/>
            <a:ext cx="7696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55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7706202" y="5034551"/>
            <a:ext cx="99612" cy="36092"/>
          </a:xfrm>
          <a:custGeom>
            <a:pathLst>
              <a:path extrusionOk="0" h="120000" w="120000">
                <a:moveTo>
                  <a:pt x="8884" y="120000"/>
                </a:moveTo>
                <a:lnTo>
                  <a:pt x="8921" y="91851"/>
                </a:lnTo>
                <a:lnTo>
                  <a:pt x="10433" y="81498"/>
                </a:lnTo>
                <a:lnTo>
                  <a:pt x="13775" y="86851"/>
                </a:lnTo>
                <a:lnTo>
                  <a:pt x="17312" y="101400"/>
                </a:lnTo>
                <a:lnTo>
                  <a:pt x="18574" y="99575"/>
                </a:lnTo>
                <a:lnTo>
                  <a:pt x="19260" y="85551"/>
                </a:lnTo>
                <a:lnTo>
                  <a:pt x="29490" y="83536"/>
                </a:lnTo>
                <a:lnTo>
                  <a:pt x="30579" y="100772"/>
                </a:lnTo>
                <a:lnTo>
                  <a:pt x="36561" y="102531"/>
                </a:lnTo>
                <a:lnTo>
                  <a:pt x="35683" y="82293"/>
                </a:lnTo>
                <a:lnTo>
                  <a:pt x="45963" y="85717"/>
                </a:lnTo>
                <a:lnTo>
                  <a:pt x="50034" y="104895"/>
                </a:lnTo>
                <a:lnTo>
                  <a:pt x="52189" y="92400"/>
                </a:lnTo>
                <a:lnTo>
                  <a:pt x="52907" y="91519"/>
                </a:lnTo>
                <a:lnTo>
                  <a:pt x="52934" y="101490"/>
                </a:lnTo>
                <a:lnTo>
                  <a:pt x="54660" y="96310"/>
                </a:lnTo>
                <a:lnTo>
                  <a:pt x="52953" y="108881"/>
                </a:lnTo>
                <a:lnTo>
                  <a:pt x="52954" y="109350"/>
                </a:lnTo>
                <a:lnTo>
                  <a:pt x="59041" y="119627"/>
                </a:lnTo>
                <a:lnTo>
                  <a:pt x="62353" y="107179"/>
                </a:lnTo>
                <a:lnTo>
                  <a:pt x="62397" y="94013"/>
                </a:lnTo>
                <a:lnTo>
                  <a:pt x="65395" y="86592"/>
                </a:lnTo>
                <a:lnTo>
                  <a:pt x="79236" y="88507"/>
                </a:lnTo>
                <a:lnTo>
                  <a:pt x="75149" y="94209"/>
                </a:lnTo>
                <a:lnTo>
                  <a:pt x="73569" y="107614"/>
                </a:lnTo>
                <a:lnTo>
                  <a:pt x="81984" y="110790"/>
                </a:lnTo>
                <a:lnTo>
                  <a:pt x="81592" y="110088"/>
                </a:lnTo>
                <a:lnTo>
                  <a:pt x="82265" y="110431"/>
                </a:lnTo>
                <a:lnTo>
                  <a:pt x="88398" y="102627"/>
                </a:lnTo>
                <a:lnTo>
                  <a:pt x="90908" y="109596"/>
                </a:lnTo>
                <a:lnTo>
                  <a:pt x="94433" y="99469"/>
                </a:lnTo>
                <a:lnTo>
                  <a:pt x="96119" y="83413"/>
                </a:lnTo>
                <a:lnTo>
                  <a:pt x="96109" y="92603"/>
                </a:lnTo>
                <a:lnTo>
                  <a:pt x="103232" y="84381"/>
                </a:lnTo>
                <a:lnTo>
                  <a:pt x="108490" y="72823"/>
                </a:lnTo>
                <a:lnTo>
                  <a:pt x="120000" y="74649"/>
                </a:lnTo>
                <a:lnTo>
                  <a:pt x="111761" y="38724"/>
                </a:lnTo>
                <a:lnTo>
                  <a:pt x="107810" y="38209"/>
                </a:lnTo>
                <a:lnTo>
                  <a:pt x="107658" y="31639"/>
                </a:lnTo>
                <a:lnTo>
                  <a:pt x="111990" y="4934"/>
                </a:lnTo>
                <a:lnTo>
                  <a:pt x="99401" y="8917"/>
                </a:lnTo>
                <a:lnTo>
                  <a:pt x="99684" y="6081"/>
                </a:lnTo>
                <a:lnTo>
                  <a:pt x="94353" y="0"/>
                </a:lnTo>
                <a:lnTo>
                  <a:pt x="83866" y="3444"/>
                </a:lnTo>
                <a:lnTo>
                  <a:pt x="76424" y="11467"/>
                </a:lnTo>
                <a:lnTo>
                  <a:pt x="80234" y="19114"/>
                </a:lnTo>
                <a:lnTo>
                  <a:pt x="77267" y="26961"/>
                </a:lnTo>
                <a:lnTo>
                  <a:pt x="64648" y="8395"/>
                </a:lnTo>
                <a:lnTo>
                  <a:pt x="59232" y="9964"/>
                </a:lnTo>
                <a:lnTo>
                  <a:pt x="59189" y="65535"/>
                </a:lnTo>
                <a:lnTo>
                  <a:pt x="65779" y="71902"/>
                </a:lnTo>
                <a:lnTo>
                  <a:pt x="57261" y="80401"/>
                </a:lnTo>
                <a:lnTo>
                  <a:pt x="60621" y="74911"/>
                </a:lnTo>
                <a:lnTo>
                  <a:pt x="55761" y="71311"/>
                </a:lnTo>
                <a:lnTo>
                  <a:pt x="55565" y="6410"/>
                </a:lnTo>
                <a:lnTo>
                  <a:pt x="51935" y="5426"/>
                </a:lnTo>
                <a:lnTo>
                  <a:pt x="49158" y="26266"/>
                </a:lnTo>
                <a:lnTo>
                  <a:pt x="45401" y="19899"/>
                </a:lnTo>
                <a:lnTo>
                  <a:pt x="50331" y="4993"/>
                </a:lnTo>
                <a:lnTo>
                  <a:pt x="40781" y="2407"/>
                </a:lnTo>
                <a:lnTo>
                  <a:pt x="36328" y="19041"/>
                </a:lnTo>
                <a:lnTo>
                  <a:pt x="37774" y="42079"/>
                </a:lnTo>
                <a:lnTo>
                  <a:pt x="40682" y="57300"/>
                </a:lnTo>
                <a:lnTo>
                  <a:pt x="31859" y="59734"/>
                </a:lnTo>
                <a:lnTo>
                  <a:pt x="26835" y="45929"/>
                </a:lnTo>
                <a:lnTo>
                  <a:pt x="27177" y="30887"/>
                </a:lnTo>
                <a:lnTo>
                  <a:pt x="31869" y="41251"/>
                </a:lnTo>
                <a:lnTo>
                  <a:pt x="35308" y="36583"/>
                </a:lnTo>
                <a:lnTo>
                  <a:pt x="31831" y="14027"/>
                </a:lnTo>
                <a:lnTo>
                  <a:pt x="25800" y="1160"/>
                </a:lnTo>
                <a:lnTo>
                  <a:pt x="19163" y="16025"/>
                </a:lnTo>
                <a:lnTo>
                  <a:pt x="13388" y="9751"/>
                </a:lnTo>
                <a:lnTo>
                  <a:pt x="10274" y="17974"/>
                </a:lnTo>
                <a:lnTo>
                  <a:pt x="7171" y="22339"/>
                </a:lnTo>
                <a:lnTo>
                  <a:pt x="10274" y="17974"/>
                </a:lnTo>
                <a:lnTo>
                  <a:pt x="13388" y="9751"/>
                </a:lnTo>
                <a:lnTo>
                  <a:pt x="7431" y="2447"/>
                </a:lnTo>
                <a:lnTo>
                  <a:pt x="0" y="15280"/>
                </a:lnTo>
                <a:lnTo>
                  <a:pt x="5865" y="24041"/>
                </a:lnTo>
                <a:lnTo>
                  <a:pt x="9366" y="56306"/>
                </a:lnTo>
                <a:lnTo>
                  <a:pt x="6926" y="57822"/>
                </a:lnTo>
                <a:lnTo>
                  <a:pt x="5318" y="53908"/>
                </a:lnTo>
                <a:lnTo>
                  <a:pt x="2905" y="97025"/>
                </a:lnTo>
                <a:lnTo>
                  <a:pt x="5072" y="95655"/>
                </a:lnTo>
                <a:lnTo>
                  <a:pt x="4369" y="111521"/>
                </a:lnTo>
                <a:lnTo>
                  <a:pt x="888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7642867" y="5032032"/>
            <a:ext cx="71109" cy="38657"/>
          </a:xfrm>
          <a:custGeom>
            <a:pathLst>
              <a:path extrusionOk="0" h="120000" w="120000">
                <a:moveTo>
                  <a:pt x="41675" y="11687"/>
                </a:moveTo>
                <a:lnTo>
                  <a:pt x="29150" y="21114"/>
                </a:lnTo>
                <a:lnTo>
                  <a:pt x="16520" y="10398"/>
                </a:lnTo>
                <a:lnTo>
                  <a:pt x="11262" y="24774"/>
                </a:lnTo>
                <a:lnTo>
                  <a:pt x="7435" y="42436"/>
                </a:lnTo>
                <a:lnTo>
                  <a:pt x="0" y="88697"/>
                </a:lnTo>
                <a:lnTo>
                  <a:pt x="3245" y="87161"/>
                </a:lnTo>
                <a:lnTo>
                  <a:pt x="6755" y="87927"/>
                </a:lnTo>
                <a:lnTo>
                  <a:pt x="7323" y="85674"/>
                </a:lnTo>
                <a:lnTo>
                  <a:pt x="7467" y="88083"/>
                </a:lnTo>
                <a:lnTo>
                  <a:pt x="10061" y="88648"/>
                </a:lnTo>
                <a:lnTo>
                  <a:pt x="7587" y="90069"/>
                </a:lnTo>
                <a:lnTo>
                  <a:pt x="8454" y="104618"/>
                </a:lnTo>
                <a:lnTo>
                  <a:pt x="2995" y="110786"/>
                </a:lnTo>
                <a:lnTo>
                  <a:pt x="6458" y="120000"/>
                </a:lnTo>
                <a:lnTo>
                  <a:pt x="8876" y="119428"/>
                </a:lnTo>
                <a:lnTo>
                  <a:pt x="14060" y="111277"/>
                </a:lnTo>
                <a:lnTo>
                  <a:pt x="14318" y="99109"/>
                </a:lnTo>
                <a:lnTo>
                  <a:pt x="18876" y="89473"/>
                </a:lnTo>
                <a:lnTo>
                  <a:pt x="23681" y="89324"/>
                </a:lnTo>
                <a:lnTo>
                  <a:pt x="25643" y="85059"/>
                </a:lnTo>
                <a:lnTo>
                  <a:pt x="26214" y="89247"/>
                </a:lnTo>
                <a:lnTo>
                  <a:pt x="36968" y="88911"/>
                </a:lnTo>
                <a:lnTo>
                  <a:pt x="42714" y="99711"/>
                </a:lnTo>
                <a:lnTo>
                  <a:pt x="44432" y="107695"/>
                </a:lnTo>
                <a:lnTo>
                  <a:pt x="47643" y="101629"/>
                </a:lnTo>
                <a:lnTo>
                  <a:pt x="54183" y="98969"/>
                </a:lnTo>
                <a:lnTo>
                  <a:pt x="56257" y="88154"/>
                </a:lnTo>
                <a:lnTo>
                  <a:pt x="58563" y="97187"/>
                </a:lnTo>
                <a:lnTo>
                  <a:pt x="64502" y="94769"/>
                </a:lnTo>
                <a:lnTo>
                  <a:pt x="71454" y="95259"/>
                </a:lnTo>
                <a:lnTo>
                  <a:pt x="61525" y="108769"/>
                </a:lnTo>
                <a:lnTo>
                  <a:pt x="63680" y="117203"/>
                </a:lnTo>
                <a:lnTo>
                  <a:pt x="58931" y="112298"/>
                </a:lnTo>
                <a:lnTo>
                  <a:pt x="55063" y="117560"/>
                </a:lnTo>
                <a:lnTo>
                  <a:pt x="62951" y="117805"/>
                </a:lnTo>
                <a:lnTo>
                  <a:pt x="68216" y="117131"/>
                </a:lnTo>
                <a:lnTo>
                  <a:pt x="73967" y="111805"/>
                </a:lnTo>
                <a:lnTo>
                  <a:pt x="74360" y="103302"/>
                </a:lnTo>
                <a:lnTo>
                  <a:pt x="73429" y="94201"/>
                </a:lnTo>
                <a:lnTo>
                  <a:pt x="75206" y="87077"/>
                </a:lnTo>
                <a:lnTo>
                  <a:pt x="83728" y="84510"/>
                </a:lnTo>
                <a:lnTo>
                  <a:pt x="103028" y="89073"/>
                </a:lnTo>
                <a:lnTo>
                  <a:pt x="99942" y="111038"/>
                </a:lnTo>
                <a:lnTo>
                  <a:pt x="101702" y="114139"/>
                </a:lnTo>
                <a:lnTo>
                  <a:pt x="106113" y="107006"/>
                </a:lnTo>
                <a:lnTo>
                  <a:pt x="110948" y="98410"/>
                </a:lnTo>
                <a:lnTo>
                  <a:pt x="114328" y="58156"/>
                </a:lnTo>
                <a:lnTo>
                  <a:pt x="120000" y="60391"/>
                </a:lnTo>
                <a:lnTo>
                  <a:pt x="115094" y="30268"/>
                </a:lnTo>
                <a:lnTo>
                  <a:pt x="106877" y="22092"/>
                </a:lnTo>
                <a:lnTo>
                  <a:pt x="94874" y="14583"/>
                </a:lnTo>
                <a:lnTo>
                  <a:pt x="83287" y="10864"/>
                </a:lnTo>
                <a:lnTo>
                  <a:pt x="81905" y="18494"/>
                </a:lnTo>
                <a:lnTo>
                  <a:pt x="78134" y="29743"/>
                </a:lnTo>
                <a:lnTo>
                  <a:pt x="66637" y="24901"/>
                </a:lnTo>
                <a:lnTo>
                  <a:pt x="58639" y="0"/>
                </a:lnTo>
                <a:lnTo>
                  <a:pt x="46337" y="20869"/>
                </a:lnTo>
                <a:lnTo>
                  <a:pt x="46523" y="20471"/>
                </a:lnTo>
                <a:lnTo>
                  <a:pt x="41675" y="116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642981" y="5066692"/>
            <a:ext cx="1661" cy="2047"/>
          </a:xfrm>
          <a:custGeom>
            <a:pathLst>
              <a:path extrusionOk="0" h="120000" w="120000">
                <a:moveTo>
                  <a:pt x="120000" y="60234"/>
                </a:moveTo>
                <a:lnTo>
                  <a:pt x="68633" y="0"/>
                </a:lnTo>
                <a:lnTo>
                  <a:pt x="0" y="120000"/>
                </a:lnTo>
                <a:lnTo>
                  <a:pt x="120000" y="6023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7699689" y="5030862"/>
            <a:ext cx="4718" cy="605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504" y="0"/>
                </a:lnTo>
                <a:lnTo>
                  <a:pt x="0" y="650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7747984" y="5033528"/>
            <a:ext cx="2306" cy="265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4128"/>
                </a:lnTo>
                <a:lnTo>
                  <a:pt x="6918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7764109" y="5035628"/>
            <a:ext cx="3860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414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7697592" y="5061978"/>
            <a:ext cx="3280" cy="312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3500" y="0"/>
                </a:lnTo>
                <a:lnTo>
                  <a:pt x="0" y="9298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7772567" y="5031271"/>
            <a:ext cx="11296" cy="2291"/>
          </a:xfrm>
          <a:custGeom>
            <a:pathLst>
              <a:path extrusionOk="0" h="120000" w="120000">
                <a:moveTo>
                  <a:pt x="120000" y="106282"/>
                </a:moveTo>
                <a:lnTo>
                  <a:pt x="0" y="0"/>
                </a:lnTo>
                <a:lnTo>
                  <a:pt x="43168" y="120000"/>
                </a:lnTo>
                <a:lnTo>
                  <a:pt x="120000" y="1062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627713" y="5068701"/>
            <a:ext cx="6139" cy="432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8775" y="0"/>
                </a:lnTo>
                <a:lnTo>
                  <a:pt x="0" y="1558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7608534" y="5064591"/>
            <a:ext cx="4846" cy="6987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71811" y="0"/>
                </a:lnTo>
                <a:lnTo>
                  <a:pt x="0" y="61519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7628900" y="5062919"/>
            <a:ext cx="25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7480432" y="5039516"/>
            <a:ext cx="1065" cy="34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849"/>
                </a:lnTo>
                <a:lnTo>
                  <a:pt x="33095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7467121" y="5067317"/>
            <a:ext cx="4250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626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7493603" y="5038898"/>
            <a:ext cx="7010" cy="6929"/>
          </a:xfrm>
          <a:custGeom>
            <a:pathLst>
              <a:path extrusionOk="0" h="120000" w="120000">
                <a:moveTo>
                  <a:pt x="120000" y="13870"/>
                </a:moveTo>
                <a:lnTo>
                  <a:pt x="0" y="0"/>
                </a:lnTo>
                <a:lnTo>
                  <a:pt x="48085" y="120000"/>
                </a:lnTo>
                <a:lnTo>
                  <a:pt x="120000" y="138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7501685" y="5069107"/>
            <a:ext cx="1170" cy="93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246"/>
                </a:lnTo>
                <a:lnTo>
                  <a:pt x="8085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7518745" y="5063944"/>
            <a:ext cx="5781" cy="1553"/>
          </a:xfrm>
          <a:custGeom>
            <a:pathLst>
              <a:path extrusionOk="0" h="120000" w="120000">
                <a:moveTo>
                  <a:pt x="119999" y="109652"/>
                </a:moveTo>
                <a:lnTo>
                  <a:pt x="37564" y="0"/>
                </a:lnTo>
                <a:lnTo>
                  <a:pt x="0" y="119999"/>
                </a:lnTo>
                <a:lnTo>
                  <a:pt x="119999" y="1096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7505422" y="5061582"/>
            <a:ext cx="499" cy="6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6009"/>
                </a:lnTo>
                <a:lnTo>
                  <a:pt x="5651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7522650" y="5065078"/>
            <a:ext cx="6723" cy="4563"/>
          </a:xfrm>
          <a:custGeom>
            <a:pathLst>
              <a:path extrusionOk="0" h="120000" w="120000">
                <a:moveTo>
                  <a:pt x="119999" y="59329"/>
                </a:moveTo>
                <a:lnTo>
                  <a:pt x="77007" y="0"/>
                </a:lnTo>
                <a:lnTo>
                  <a:pt x="0" y="120000"/>
                </a:lnTo>
                <a:lnTo>
                  <a:pt x="119999" y="593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7566857" y="5065475"/>
            <a:ext cx="34" cy="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7395290" y="5034796"/>
            <a:ext cx="14747" cy="33700"/>
          </a:xfrm>
          <a:custGeom>
            <a:pathLst>
              <a:path extrusionOk="0" h="120000" w="120000">
                <a:moveTo>
                  <a:pt x="40669" y="108295"/>
                </a:moveTo>
                <a:lnTo>
                  <a:pt x="38269" y="105275"/>
                </a:lnTo>
                <a:lnTo>
                  <a:pt x="74634" y="91196"/>
                </a:lnTo>
                <a:lnTo>
                  <a:pt x="80656" y="74955"/>
                </a:lnTo>
                <a:lnTo>
                  <a:pt x="91967" y="60498"/>
                </a:lnTo>
                <a:lnTo>
                  <a:pt x="101064" y="63486"/>
                </a:lnTo>
                <a:lnTo>
                  <a:pt x="120000" y="4451"/>
                </a:lnTo>
                <a:lnTo>
                  <a:pt x="97663" y="11918"/>
                </a:lnTo>
                <a:lnTo>
                  <a:pt x="53526" y="0"/>
                </a:lnTo>
                <a:lnTo>
                  <a:pt x="19708" y="12199"/>
                </a:lnTo>
                <a:lnTo>
                  <a:pt x="0" y="14845"/>
                </a:lnTo>
                <a:lnTo>
                  <a:pt x="9504" y="110111"/>
                </a:lnTo>
                <a:lnTo>
                  <a:pt x="26348" y="120000"/>
                </a:lnTo>
                <a:lnTo>
                  <a:pt x="40669" y="1082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7459817" y="5067260"/>
            <a:ext cx="3929" cy="28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02045" y="0"/>
                </a:lnTo>
                <a:lnTo>
                  <a:pt x="0" y="28801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404464" y="5034835"/>
            <a:ext cx="50792" cy="35900"/>
          </a:xfrm>
          <a:custGeom>
            <a:pathLst>
              <a:path extrusionOk="0" h="120000" w="120000">
                <a:moveTo>
                  <a:pt x="66136" y="112121"/>
                </a:moveTo>
                <a:lnTo>
                  <a:pt x="80231" y="117215"/>
                </a:lnTo>
                <a:lnTo>
                  <a:pt x="99082" y="120000"/>
                </a:lnTo>
                <a:lnTo>
                  <a:pt x="114927" y="119555"/>
                </a:lnTo>
                <a:lnTo>
                  <a:pt x="120000" y="114959"/>
                </a:lnTo>
                <a:lnTo>
                  <a:pt x="106540" y="105296"/>
                </a:lnTo>
                <a:lnTo>
                  <a:pt x="102195" y="75771"/>
                </a:lnTo>
                <a:lnTo>
                  <a:pt x="100445" y="103277"/>
                </a:lnTo>
                <a:lnTo>
                  <a:pt x="92932" y="82256"/>
                </a:lnTo>
                <a:lnTo>
                  <a:pt x="109458" y="34143"/>
                </a:lnTo>
                <a:lnTo>
                  <a:pt x="81313" y="18357"/>
                </a:lnTo>
                <a:lnTo>
                  <a:pt x="92426" y="16301"/>
                </a:lnTo>
                <a:lnTo>
                  <a:pt x="101940" y="11625"/>
                </a:lnTo>
                <a:lnTo>
                  <a:pt x="97981" y="6919"/>
                </a:lnTo>
                <a:lnTo>
                  <a:pt x="85525" y="2914"/>
                </a:lnTo>
                <a:lnTo>
                  <a:pt x="69543" y="360"/>
                </a:lnTo>
                <a:lnTo>
                  <a:pt x="55006" y="0"/>
                </a:lnTo>
                <a:lnTo>
                  <a:pt x="46886" y="2567"/>
                </a:lnTo>
                <a:lnTo>
                  <a:pt x="50158" y="8804"/>
                </a:lnTo>
                <a:lnTo>
                  <a:pt x="38565" y="9823"/>
                </a:lnTo>
                <a:lnTo>
                  <a:pt x="19972" y="1661"/>
                </a:lnTo>
                <a:lnTo>
                  <a:pt x="18160" y="14850"/>
                </a:lnTo>
                <a:lnTo>
                  <a:pt x="13168" y="4044"/>
                </a:lnTo>
                <a:lnTo>
                  <a:pt x="7671" y="59460"/>
                </a:lnTo>
                <a:lnTo>
                  <a:pt x="25361" y="54466"/>
                </a:lnTo>
                <a:lnTo>
                  <a:pt x="22999" y="66559"/>
                </a:lnTo>
                <a:lnTo>
                  <a:pt x="17428" y="78639"/>
                </a:lnTo>
                <a:lnTo>
                  <a:pt x="1748" y="70226"/>
                </a:lnTo>
                <a:lnTo>
                  <a:pt x="0" y="85471"/>
                </a:lnTo>
                <a:lnTo>
                  <a:pt x="10144" y="100914"/>
                </a:lnTo>
                <a:lnTo>
                  <a:pt x="13586" y="101910"/>
                </a:lnTo>
                <a:lnTo>
                  <a:pt x="13539" y="94212"/>
                </a:lnTo>
                <a:lnTo>
                  <a:pt x="18987" y="103798"/>
                </a:lnTo>
                <a:lnTo>
                  <a:pt x="29897" y="110537"/>
                </a:lnTo>
                <a:lnTo>
                  <a:pt x="29753" y="113171"/>
                </a:lnTo>
                <a:lnTo>
                  <a:pt x="43281" y="101786"/>
                </a:lnTo>
                <a:lnTo>
                  <a:pt x="40399" y="100593"/>
                </a:lnTo>
                <a:lnTo>
                  <a:pt x="30171" y="94436"/>
                </a:lnTo>
                <a:lnTo>
                  <a:pt x="29843" y="89857"/>
                </a:lnTo>
                <a:lnTo>
                  <a:pt x="36760" y="86818"/>
                </a:lnTo>
                <a:lnTo>
                  <a:pt x="48268" y="85277"/>
                </a:lnTo>
                <a:lnTo>
                  <a:pt x="61711" y="85194"/>
                </a:lnTo>
                <a:lnTo>
                  <a:pt x="74433" y="86527"/>
                </a:lnTo>
                <a:lnTo>
                  <a:pt x="83784" y="89235"/>
                </a:lnTo>
                <a:lnTo>
                  <a:pt x="82709" y="94189"/>
                </a:lnTo>
                <a:lnTo>
                  <a:pt x="88249" y="93102"/>
                </a:lnTo>
                <a:lnTo>
                  <a:pt x="93558" y="98708"/>
                </a:lnTo>
                <a:lnTo>
                  <a:pt x="81145" y="112218"/>
                </a:lnTo>
                <a:lnTo>
                  <a:pt x="75253" y="104504"/>
                </a:lnTo>
                <a:lnTo>
                  <a:pt x="76319" y="100757"/>
                </a:lnTo>
                <a:lnTo>
                  <a:pt x="65052" y="105205"/>
                </a:lnTo>
                <a:lnTo>
                  <a:pt x="66136" y="11212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7357884" y="5051523"/>
            <a:ext cx="1465" cy="8402"/>
          </a:xfrm>
          <a:custGeom>
            <a:pathLst>
              <a:path extrusionOk="0" h="120000" w="120000">
                <a:moveTo>
                  <a:pt x="120000" y="26279"/>
                </a:moveTo>
                <a:lnTo>
                  <a:pt x="0" y="0"/>
                </a:lnTo>
                <a:lnTo>
                  <a:pt x="69706" y="120000"/>
                </a:lnTo>
                <a:lnTo>
                  <a:pt x="120000" y="26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7281221" y="5037076"/>
            <a:ext cx="1222" cy="56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787"/>
                </a:lnTo>
                <a:lnTo>
                  <a:pt x="4900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7127842" y="5066023"/>
            <a:ext cx="4128" cy="174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32957" y="0"/>
                </a:lnTo>
                <a:lnTo>
                  <a:pt x="0" y="79862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7296332" y="5060446"/>
            <a:ext cx="15975" cy="11868"/>
          </a:xfrm>
          <a:custGeom>
            <a:pathLst>
              <a:path extrusionOk="0" h="120000" w="120000">
                <a:moveTo>
                  <a:pt x="86116" y="120000"/>
                </a:moveTo>
                <a:lnTo>
                  <a:pt x="120000" y="82621"/>
                </a:lnTo>
                <a:lnTo>
                  <a:pt x="92275" y="72582"/>
                </a:lnTo>
                <a:lnTo>
                  <a:pt x="66452" y="52897"/>
                </a:lnTo>
                <a:lnTo>
                  <a:pt x="70846" y="34567"/>
                </a:lnTo>
                <a:lnTo>
                  <a:pt x="96046" y="19108"/>
                </a:lnTo>
                <a:lnTo>
                  <a:pt x="75593" y="0"/>
                </a:lnTo>
                <a:lnTo>
                  <a:pt x="52601" y="28531"/>
                </a:lnTo>
                <a:lnTo>
                  <a:pt x="53157" y="40138"/>
                </a:lnTo>
                <a:lnTo>
                  <a:pt x="61464" y="81823"/>
                </a:lnTo>
                <a:lnTo>
                  <a:pt x="0" y="112720"/>
                </a:lnTo>
                <a:lnTo>
                  <a:pt x="8611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7222311" y="5029417"/>
            <a:ext cx="5835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83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7105843" y="5064167"/>
            <a:ext cx="3524" cy="2253"/>
          </a:xfrm>
          <a:custGeom>
            <a:pathLst>
              <a:path extrusionOk="0" h="120000" w="120000">
                <a:moveTo>
                  <a:pt x="120000" y="58296"/>
                </a:moveTo>
                <a:lnTo>
                  <a:pt x="106549" y="0"/>
                </a:lnTo>
                <a:lnTo>
                  <a:pt x="0" y="120000"/>
                </a:lnTo>
                <a:lnTo>
                  <a:pt x="120000" y="5829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28515" y="5064451"/>
            <a:ext cx="3338" cy="5819"/>
          </a:xfrm>
          <a:custGeom>
            <a:pathLst>
              <a:path extrusionOk="0" h="120000" w="120000">
                <a:moveTo>
                  <a:pt x="118274" y="0"/>
                </a:moveTo>
                <a:lnTo>
                  <a:pt x="0" y="120000"/>
                </a:lnTo>
                <a:lnTo>
                  <a:pt x="120000" y="46597"/>
                </a:lnTo>
                <a:lnTo>
                  <a:pt x="11827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332731" y="5036892"/>
            <a:ext cx="6177" cy="2640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  <a:lnTo>
                  <a:pt x="26265" y="106491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117982" y="5067323"/>
            <a:ext cx="3034" cy="82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30036"/>
                </a:lnTo>
                <a:lnTo>
                  <a:pt x="4946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7193253" y="5065330"/>
            <a:ext cx="3014" cy="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31418"/>
                </a:lnTo>
                <a:lnTo>
                  <a:pt x="4921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7197490" y="5060994"/>
            <a:ext cx="3270" cy="8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7918" y="15437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7202671" y="5063562"/>
            <a:ext cx="3290" cy="8670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60164" y="0"/>
                </a:lnTo>
                <a:lnTo>
                  <a:pt x="0" y="73237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7219029" y="5070576"/>
            <a:ext cx="2939" cy="662"/>
          </a:xfrm>
          <a:custGeom>
            <a:pathLst>
              <a:path extrusionOk="0" h="120000" w="120000">
                <a:moveTo>
                  <a:pt x="0" y="115656"/>
                </a:moveTo>
                <a:lnTo>
                  <a:pt x="96032" y="120000"/>
                </a:lnTo>
                <a:lnTo>
                  <a:pt x="120000" y="0"/>
                </a:lnTo>
                <a:lnTo>
                  <a:pt x="0" y="1156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7223320" y="5069328"/>
            <a:ext cx="3899" cy="127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357" y="8078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7137613" y="5062114"/>
            <a:ext cx="6304" cy="41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491" y="67436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263900" y="5067964"/>
            <a:ext cx="4257" cy="274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28086"/>
                </a:lnTo>
                <a:lnTo>
                  <a:pt x="104133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232628" y="5060591"/>
            <a:ext cx="3502" cy="14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70631"/>
                </a:lnTo>
                <a:lnTo>
                  <a:pt x="102352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7180649" y="5068933"/>
            <a:ext cx="3694" cy="1361"/>
          </a:xfrm>
          <a:custGeom>
            <a:pathLst>
              <a:path extrusionOk="0" h="120000" w="120000">
                <a:moveTo>
                  <a:pt x="120000" y="113215"/>
                </a:moveTo>
                <a:lnTo>
                  <a:pt x="103339" y="0"/>
                </a:lnTo>
                <a:lnTo>
                  <a:pt x="0" y="120000"/>
                </a:lnTo>
                <a:lnTo>
                  <a:pt x="120000" y="11321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8642159" y="5066144"/>
            <a:ext cx="1824" cy="140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30" y="0"/>
                </a:lnTo>
                <a:lnTo>
                  <a:pt x="0" y="212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8621750" y="5033564"/>
            <a:ext cx="46257" cy="36529"/>
          </a:xfrm>
          <a:custGeom>
            <a:pathLst>
              <a:path extrusionOk="0" h="120000" w="120000">
                <a:moveTo>
                  <a:pt x="79108" y="0"/>
                </a:moveTo>
                <a:lnTo>
                  <a:pt x="70265" y="3787"/>
                </a:lnTo>
                <a:lnTo>
                  <a:pt x="59486" y="22281"/>
                </a:lnTo>
                <a:lnTo>
                  <a:pt x="47584" y="1376"/>
                </a:lnTo>
                <a:lnTo>
                  <a:pt x="36040" y="16533"/>
                </a:lnTo>
                <a:lnTo>
                  <a:pt x="29962" y="3941"/>
                </a:lnTo>
                <a:lnTo>
                  <a:pt x="10332" y="11050"/>
                </a:lnTo>
                <a:lnTo>
                  <a:pt x="7286" y="15472"/>
                </a:lnTo>
                <a:lnTo>
                  <a:pt x="394" y="32475"/>
                </a:lnTo>
                <a:lnTo>
                  <a:pt x="0" y="94308"/>
                </a:lnTo>
                <a:lnTo>
                  <a:pt x="11816" y="88582"/>
                </a:lnTo>
                <a:lnTo>
                  <a:pt x="22792" y="91831"/>
                </a:lnTo>
                <a:lnTo>
                  <a:pt x="28359" y="18599"/>
                </a:lnTo>
                <a:lnTo>
                  <a:pt x="32496" y="14746"/>
                </a:lnTo>
                <a:lnTo>
                  <a:pt x="32548" y="25120"/>
                </a:lnTo>
                <a:lnTo>
                  <a:pt x="31046" y="118607"/>
                </a:lnTo>
                <a:lnTo>
                  <a:pt x="33601" y="98444"/>
                </a:lnTo>
                <a:lnTo>
                  <a:pt x="42577" y="111238"/>
                </a:lnTo>
                <a:lnTo>
                  <a:pt x="42697" y="109731"/>
                </a:lnTo>
                <a:lnTo>
                  <a:pt x="52943" y="107845"/>
                </a:lnTo>
                <a:lnTo>
                  <a:pt x="42642" y="99560"/>
                </a:lnTo>
                <a:lnTo>
                  <a:pt x="56573" y="93056"/>
                </a:lnTo>
                <a:lnTo>
                  <a:pt x="57405" y="107024"/>
                </a:lnTo>
                <a:lnTo>
                  <a:pt x="59102" y="106712"/>
                </a:lnTo>
                <a:lnTo>
                  <a:pt x="59901" y="91489"/>
                </a:lnTo>
                <a:lnTo>
                  <a:pt x="81456" y="87803"/>
                </a:lnTo>
                <a:lnTo>
                  <a:pt x="90797" y="106370"/>
                </a:lnTo>
                <a:lnTo>
                  <a:pt x="87827" y="110105"/>
                </a:lnTo>
                <a:lnTo>
                  <a:pt x="88187" y="110115"/>
                </a:lnTo>
                <a:lnTo>
                  <a:pt x="104972" y="120000"/>
                </a:lnTo>
                <a:lnTo>
                  <a:pt x="105016" y="104816"/>
                </a:lnTo>
                <a:lnTo>
                  <a:pt x="102564" y="103417"/>
                </a:lnTo>
                <a:lnTo>
                  <a:pt x="95698" y="93362"/>
                </a:lnTo>
                <a:lnTo>
                  <a:pt x="102432" y="89568"/>
                </a:lnTo>
                <a:lnTo>
                  <a:pt x="120000" y="109839"/>
                </a:lnTo>
                <a:lnTo>
                  <a:pt x="109470" y="76191"/>
                </a:lnTo>
                <a:lnTo>
                  <a:pt x="103856" y="70324"/>
                </a:lnTo>
                <a:lnTo>
                  <a:pt x="112500" y="21358"/>
                </a:lnTo>
                <a:lnTo>
                  <a:pt x="117509" y="19013"/>
                </a:lnTo>
                <a:lnTo>
                  <a:pt x="116842" y="10094"/>
                </a:lnTo>
                <a:lnTo>
                  <a:pt x="101405" y="14207"/>
                </a:lnTo>
                <a:lnTo>
                  <a:pt x="95633" y="6852"/>
                </a:lnTo>
                <a:lnTo>
                  <a:pt x="82252" y="16700"/>
                </a:lnTo>
                <a:lnTo>
                  <a:pt x="78830" y="17223"/>
                </a:lnTo>
                <a:lnTo>
                  <a:pt x="7910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8669640" y="5056233"/>
            <a:ext cx="283" cy="19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693"/>
                </a:lnTo>
                <a:lnTo>
                  <a:pt x="108551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8672931" y="5036730"/>
            <a:ext cx="1569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434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8633935" y="5068435"/>
            <a:ext cx="4384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3043"/>
                </a:lnTo>
                <a:lnTo>
                  <a:pt x="9131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8644834" y="5065658"/>
            <a:ext cx="3971" cy="9413"/>
          </a:xfrm>
          <a:custGeom>
            <a:pathLst>
              <a:path extrusionOk="0" h="120000" w="120000">
                <a:moveTo>
                  <a:pt x="120000" y="35720"/>
                </a:moveTo>
                <a:lnTo>
                  <a:pt x="25770" y="0"/>
                </a:lnTo>
                <a:lnTo>
                  <a:pt x="0" y="120000"/>
                </a:lnTo>
                <a:lnTo>
                  <a:pt x="120000" y="357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8641815" y="5032269"/>
            <a:ext cx="6151" cy="3864"/>
          </a:xfrm>
          <a:custGeom>
            <a:pathLst>
              <a:path extrusionOk="0" h="120000" w="120000">
                <a:moveTo>
                  <a:pt x="120000" y="14095"/>
                </a:moveTo>
                <a:lnTo>
                  <a:pt x="0" y="0"/>
                </a:lnTo>
                <a:lnTo>
                  <a:pt x="110889" y="120000"/>
                </a:lnTo>
                <a:lnTo>
                  <a:pt x="120000" y="140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7072060" y="5032860"/>
            <a:ext cx="7025" cy="1858"/>
          </a:xfrm>
          <a:custGeom>
            <a:pathLst>
              <a:path extrusionOk="0" h="120000" w="120000">
                <a:moveTo>
                  <a:pt x="119999" y="41657"/>
                </a:moveTo>
                <a:lnTo>
                  <a:pt x="0" y="0"/>
                </a:lnTo>
                <a:lnTo>
                  <a:pt x="35649" y="120000"/>
                </a:lnTo>
                <a:lnTo>
                  <a:pt x="119999" y="4165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069042" y="5067723"/>
            <a:ext cx="949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99"/>
                </a:lnTo>
                <a:lnTo>
                  <a:pt x="1782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051857" y="5035448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00" y="708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7096881" y="5033226"/>
            <a:ext cx="4409" cy="269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068" y="5701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7103550" y="5062417"/>
            <a:ext cx="4211" cy="4759"/>
          </a:xfrm>
          <a:custGeom>
            <a:pathLst>
              <a:path extrusionOk="0" h="120000" w="120000">
                <a:moveTo>
                  <a:pt x="36182" y="8901"/>
                </a:moveTo>
                <a:lnTo>
                  <a:pt x="0" y="120000"/>
                </a:lnTo>
                <a:lnTo>
                  <a:pt x="120000" y="0"/>
                </a:lnTo>
                <a:lnTo>
                  <a:pt x="58290" y="2395"/>
                </a:lnTo>
                <a:lnTo>
                  <a:pt x="36182" y="89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7045670" y="5041457"/>
            <a:ext cx="9128" cy="15021"/>
          </a:xfrm>
          <a:custGeom>
            <a:pathLst>
              <a:path extrusionOk="0" h="120000" w="120000">
                <a:moveTo>
                  <a:pt x="92156" y="0"/>
                </a:moveTo>
                <a:lnTo>
                  <a:pt x="89842" y="351"/>
                </a:lnTo>
                <a:lnTo>
                  <a:pt x="88948" y="2500"/>
                </a:lnTo>
                <a:lnTo>
                  <a:pt x="20179" y="24581"/>
                </a:lnTo>
                <a:lnTo>
                  <a:pt x="29907" y="60730"/>
                </a:lnTo>
                <a:lnTo>
                  <a:pt x="0" y="98645"/>
                </a:lnTo>
                <a:lnTo>
                  <a:pt x="32445" y="98845"/>
                </a:lnTo>
                <a:lnTo>
                  <a:pt x="120000" y="120000"/>
                </a:lnTo>
                <a:lnTo>
                  <a:pt x="9215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7042210" y="5060466"/>
            <a:ext cx="4089" cy="2620"/>
          </a:xfrm>
          <a:custGeom>
            <a:pathLst>
              <a:path extrusionOk="0" h="120000" w="120000">
                <a:moveTo>
                  <a:pt x="110022" y="0"/>
                </a:moveTo>
                <a:lnTo>
                  <a:pt x="0" y="19183"/>
                </a:lnTo>
                <a:lnTo>
                  <a:pt x="16082" y="61213"/>
                </a:lnTo>
                <a:lnTo>
                  <a:pt x="32340" y="103197"/>
                </a:lnTo>
                <a:lnTo>
                  <a:pt x="120000" y="120000"/>
                </a:lnTo>
                <a:lnTo>
                  <a:pt x="11002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7078079" y="5033523"/>
            <a:ext cx="34019" cy="33653"/>
          </a:xfrm>
          <a:custGeom>
            <a:pathLst>
              <a:path extrusionOk="0" h="120000" w="120000">
                <a:moveTo>
                  <a:pt x="0" y="59880"/>
                </a:moveTo>
                <a:lnTo>
                  <a:pt x="13223" y="58386"/>
                </a:lnTo>
                <a:lnTo>
                  <a:pt x="14423" y="67736"/>
                </a:lnTo>
                <a:lnTo>
                  <a:pt x="3887" y="66427"/>
                </a:lnTo>
                <a:lnTo>
                  <a:pt x="1932" y="63157"/>
                </a:lnTo>
                <a:lnTo>
                  <a:pt x="6931" y="86527"/>
                </a:lnTo>
                <a:lnTo>
                  <a:pt x="24959" y="84937"/>
                </a:lnTo>
                <a:lnTo>
                  <a:pt x="32232" y="72621"/>
                </a:lnTo>
                <a:lnTo>
                  <a:pt x="57358" y="74849"/>
                </a:lnTo>
                <a:lnTo>
                  <a:pt x="45421" y="104317"/>
                </a:lnTo>
                <a:lnTo>
                  <a:pt x="88677" y="117921"/>
                </a:lnTo>
                <a:lnTo>
                  <a:pt x="89844" y="120000"/>
                </a:lnTo>
                <a:lnTo>
                  <a:pt x="94324" y="104289"/>
                </a:lnTo>
                <a:lnTo>
                  <a:pt x="97061" y="103365"/>
                </a:lnTo>
                <a:lnTo>
                  <a:pt x="103192" y="101304"/>
                </a:lnTo>
                <a:lnTo>
                  <a:pt x="89146" y="100273"/>
                </a:lnTo>
                <a:lnTo>
                  <a:pt x="93347" y="103533"/>
                </a:lnTo>
                <a:lnTo>
                  <a:pt x="76546" y="104278"/>
                </a:lnTo>
                <a:lnTo>
                  <a:pt x="98980" y="97057"/>
                </a:lnTo>
                <a:lnTo>
                  <a:pt x="84610" y="85122"/>
                </a:lnTo>
                <a:lnTo>
                  <a:pt x="96144" y="85037"/>
                </a:lnTo>
                <a:lnTo>
                  <a:pt x="99513" y="77887"/>
                </a:lnTo>
                <a:lnTo>
                  <a:pt x="77209" y="68110"/>
                </a:lnTo>
                <a:lnTo>
                  <a:pt x="81940" y="61470"/>
                </a:lnTo>
                <a:lnTo>
                  <a:pt x="105220" y="69123"/>
                </a:lnTo>
                <a:lnTo>
                  <a:pt x="105231" y="64558"/>
                </a:lnTo>
                <a:lnTo>
                  <a:pt x="115502" y="72503"/>
                </a:lnTo>
                <a:lnTo>
                  <a:pt x="111813" y="98401"/>
                </a:lnTo>
                <a:lnTo>
                  <a:pt x="118370" y="102417"/>
                </a:lnTo>
                <a:lnTo>
                  <a:pt x="120000" y="56842"/>
                </a:lnTo>
                <a:lnTo>
                  <a:pt x="104536" y="61656"/>
                </a:lnTo>
                <a:lnTo>
                  <a:pt x="88500" y="44144"/>
                </a:lnTo>
                <a:lnTo>
                  <a:pt x="83876" y="16873"/>
                </a:lnTo>
                <a:lnTo>
                  <a:pt x="82818" y="15668"/>
                </a:lnTo>
                <a:lnTo>
                  <a:pt x="50659" y="13895"/>
                </a:lnTo>
                <a:lnTo>
                  <a:pt x="19135" y="32020"/>
                </a:lnTo>
                <a:lnTo>
                  <a:pt x="24987" y="23181"/>
                </a:lnTo>
                <a:lnTo>
                  <a:pt x="18620" y="0"/>
                </a:lnTo>
                <a:lnTo>
                  <a:pt x="0" y="59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7045553" y="5040833"/>
            <a:ext cx="6965" cy="1879"/>
          </a:xfrm>
          <a:custGeom>
            <a:pathLst>
              <a:path extrusionOk="0" h="120000" w="120000">
                <a:moveTo>
                  <a:pt x="120000" y="38872"/>
                </a:moveTo>
                <a:lnTo>
                  <a:pt x="0" y="0"/>
                </a:lnTo>
                <a:lnTo>
                  <a:pt x="36830" y="120000"/>
                </a:lnTo>
                <a:lnTo>
                  <a:pt x="119741" y="425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063332" y="5035985"/>
            <a:ext cx="4445" cy="1561"/>
          </a:xfrm>
          <a:custGeom>
            <a:pathLst>
              <a:path extrusionOk="0" h="120000" w="120000">
                <a:moveTo>
                  <a:pt x="971" y="3149"/>
                </a:moveTo>
                <a:lnTo>
                  <a:pt x="0" y="73828"/>
                </a:lnTo>
                <a:lnTo>
                  <a:pt x="47190" y="120000"/>
                </a:lnTo>
                <a:lnTo>
                  <a:pt x="120000" y="0"/>
                </a:lnTo>
                <a:lnTo>
                  <a:pt x="971" y="314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7071578" y="5062480"/>
            <a:ext cx="12624" cy="5819"/>
          </a:xfrm>
          <a:custGeom>
            <a:pathLst>
              <a:path extrusionOk="0" h="120000" w="120000">
                <a:moveTo>
                  <a:pt x="120000" y="28515"/>
                </a:moveTo>
                <a:lnTo>
                  <a:pt x="0" y="0"/>
                </a:lnTo>
                <a:lnTo>
                  <a:pt x="3954" y="43670"/>
                </a:lnTo>
                <a:lnTo>
                  <a:pt x="40700" y="120000"/>
                </a:lnTo>
                <a:lnTo>
                  <a:pt x="57552" y="75752"/>
                </a:lnTo>
                <a:lnTo>
                  <a:pt x="117509" y="35793"/>
                </a:lnTo>
                <a:lnTo>
                  <a:pt x="120000" y="2851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7059620" y="5032567"/>
            <a:ext cx="46223" cy="39040"/>
          </a:xfrm>
          <a:custGeom>
            <a:pathLst>
              <a:path extrusionOk="0" h="120000" w="120000">
                <a:moveTo>
                  <a:pt x="65516" y="96415"/>
                </a:moveTo>
                <a:lnTo>
                  <a:pt x="63138" y="97282"/>
                </a:lnTo>
                <a:lnTo>
                  <a:pt x="54371" y="111270"/>
                </a:lnTo>
                <a:lnTo>
                  <a:pt x="68338" y="120000"/>
                </a:lnTo>
                <a:lnTo>
                  <a:pt x="74826" y="119130"/>
                </a:lnTo>
                <a:lnTo>
                  <a:pt x="110908" y="111817"/>
                </a:lnTo>
                <a:lnTo>
                  <a:pt x="111409" y="111387"/>
                </a:lnTo>
                <a:lnTo>
                  <a:pt x="111066" y="111046"/>
                </a:lnTo>
                <a:lnTo>
                  <a:pt x="111830" y="111030"/>
                </a:lnTo>
                <a:lnTo>
                  <a:pt x="120000" y="104059"/>
                </a:lnTo>
                <a:lnTo>
                  <a:pt x="114047" y="106380"/>
                </a:lnTo>
                <a:lnTo>
                  <a:pt x="113190" y="104588"/>
                </a:lnTo>
                <a:lnTo>
                  <a:pt x="97536" y="108636"/>
                </a:lnTo>
                <a:lnTo>
                  <a:pt x="88779" y="114940"/>
                </a:lnTo>
                <a:lnTo>
                  <a:pt x="76674" y="102111"/>
                </a:lnTo>
                <a:lnTo>
                  <a:pt x="81355" y="92862"/>
                </a:lnTo>
                <a:lnTo>
                  <a:pt x="90137" y="67461"/>
                </a:lnTo>
                <a:lnTo>
                  <a:pt x="77188" y="71321"/>
                </a:lnTo>
                <a:lnTo>
                  <a:pt x="71648" y="65540"/>
                </a:lnTo>
                <a:lnTo>
                  <a:pt x="66295" y="76156"/>
                </a:lnTo>
                <a:lnTo>
                  <a:pt x="74602" y="73578"/>
                </a:lnTo>
                <a:lnTo>
                  <a:pt x="68141" y="82199"/>
                </a:lnTo>
                <a:lnTo>
                  <a:pt x="53026" y="77527"/>
                </a:lnTo>
                <a:lnTo>
                  <a:pt x="49348" y="57379"/>
                </a:lnTo>
                <a:lnTo>
                  <a:pt x="47923" y="54558"/>
                </a:lnTo>
                <a:lnTo>
                  <a:pt x="61627" y="2938"/>
                </a:lnTo>
                <a:lnTo>
                  <a:pt x="44719" y="12814"/>
                </a:lnTo>
                <a:lnTo>
                  <a:pt x="39553" y="9897"/>
                </a:lnTo>
                <a:lnTo>
                  <a:pt x="17097" y="16499"/>
                </a:lnTo>
                <a:lnTo>
                  <a:pt x="14174" y="15310"/>
                </a:lnTo>
                <a:lnTo>
                  <a:pt x="9467" y="18537"/>
                </a:lnTo>
                <a:lnTo>
                  <a:pt x="9636" y="13459"/>
                </a:lnTo>
                <a:lnTo>
                  <a:pt x="4086" y="11200"/>
                </a:lnTo>
                <a:lnTo>
                  <a:pt x="8585" y="0"/>
                </a:lnTo>
                <a:lnTo>
                  <a:pt x="0" y="2013"/>
                </a:lnTo>
                <a:lnTo>
                  <a:pt x="12053" y="87440"/>
                </a:lnTo>
                <a:lnTo>
                  <a:pt x="8979" y="107600"/>
                </a:lnTo>
                <a:lnTo>
                  <a:pt x="15495" y="116283"/>
                </a:lnTo>
                <a:lnTo>
                  <a:pt x="15651" y="108310"/>
                </a:lnTo>
                <a:lnTo>
                  <a:pt x="24462" y="108114"/>
                </a:lnTo>
                <a:lnTo>
                  <a:pt x="21614" y="96790"/>
                </a:lnTo>
                <a:lnTo>
                  <a:pt x="21666" y="80275"/>
                </a:lnTo>
                <a:lnTo>
                  <a:pt x="65477" y="89373"/>
                </a:lnTo>
                <a:lnTo>
                  <a:pt x="65098" y="94156"/>
                </a:lnTo>
                <a:lnTo>
                  <a:pt x="63818" y="96197"/>
                </a:lnTo>
                <a:lnTo>
                  <a:pt x="65516" y="9641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7102535" y="5068539"/>
            <a:ext cx="8605" cy="6511"/>
          </a:xfrm>
          <a:custGeom>
            <a:pathLst>
              <a:path extrusionOk="0" h="120000" w="120000">
                <a:moveTo>
                  <a:pt x="2245" y="2764"/>
                </a:moveTo>
                <a:lnTo>
                  <a:pt x="0" y="4901"/>
                </a:lnTo>
                <a:lnTo>
                  <a:pt x="103920" y="120000"/>
                </a:lnTo>
                <a:lnTo>
                  <a:pt x="120000" y="0"/>
                </a:lnTo>
                <a:lnTo>
                  <a:pt x="2245" y="27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7047486" y="5033223"/>
            <a:ext cx="22855" cy="38883"/>
          </a:xfrm>
          <a:custGeom>
            <a:pathLst>
              <a:path extrusionOk="0" h="120000" w="120000">
                <a:moveTo>
                  <a:pt x="25159" y="76549"/>
                </a:moveTo>
                <a:lnTo>
                  <a:pt x="3234" y="80601"/>
                </a:lnTo>
                <a:lnTo>
                  <a:pt x="0" y="91354"/>
                </a:lnTo>
                <a:lnTo>
                  <a:pt x="19998" y="95248"/>
                </a:lnTo>
                <a:lnTo>
                  <a:pt x="40799" y="98211"/>
                </a:lnTo>
                <a:lnTo>
                  <a:pt x="43949" y="101482"/>
                </a:lnTo>
                <a:lnTo>
                  <a:pt x="5875" y="101871"/>
                </a:lnTo>
                <a:lnTo>
                  <a:pt x="4646" y="103853"/>
                </a:lnTo>
                <a:lnTo>
                  <a:pt x="20465" y="116679"/>
                </a:lnTo>
                <a:lnTo>
                  <a:pt x="72149" y="114626"/>
                </a:lnTo>
                <a:lnTo>
                  <a:pt x="119999" y="120000"/>
                </a:lnTo>
                <a:lnTo>
                  <a:pt x="113914" y="107991"/>
                </a:lnTo>
                <a:lnTo>
                  <a:pt x="95035" y="114731"/>
                </a:lnTo>
                <a:lnTo>
                  <a:pt x="81862" y="106016"/>
                </a:lnTo>
                <a:lnTo>
                  <a:pt x="42254" y="86237"/>
                </a:lnTo>
                <a:lnTo>
                  <a:pt x="88073" y="85771"/>
                </a:lnTo>
                <a:lnTo>
                  <a:pt x="63696" y="0"/>
                </a:lnTo>
                <a:lnTo>
                  <a:pt x="32210" y="11918"/>
                </a:lnTo>
                <a:lnTo>
                  <a:pt x="26419" y="25368"/>
                </a:lnTo>
                <a:lnTo>
                  <a:pt x="27264" y="25411"/>
                </a:lnTo>
                <a:lnTo>
                  <a:pt x="38384" y="71772"/>
                </a:lnTo>
                <a:lnTo>
                  <a:pt x="25159" y="7654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8569507" y="5058507"/>
            <a:ext cx="5983" cy="8801"/>
          </a:xfrm>
          <a:custGeom>
            <a:pathLst>
              <a:path extrusionOk="0" h="120000" w="120000">
                <a:moveTo>
                  <a:pt x="77667" y="120000"/>
                </a:moveTo>
                <a:lnTo>
                  <a:pt x="120000" y="0"/>
                </a:lnTo>
                <a:lnTo>
                  <a:pt x="71931" y="61349"/>
                </a:lnTo>
                <a:lnTo>
                  <a:pt x="65454" y="65139"/>
                </a:lnTo>
                <a:lnTo>
                  <a:pt x="0" y="94982"/>
                </a:lnTo>
                <a:lnTo>
                  <a:pt x="77667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8601775" y="5034455"/>
            <a:ext cx="23957" cy="38304"/>
          </a:xfrm>
          <a:custGeom>
            <a:pathLst>
              <a:path extrusionOk="0" h="120000" w="120000">
                <a:moveTo>
                  <a:pt x="92021" y="0"/>
                </a:moveTo>
                <a:lnTo>
                  <a:pt x="50528" y="6074"/>
                </a:lnTo>
                <a:lnTo>
                  <a:pt x="74345" y="21152"/>
                </a:lnTo>
                <a:lnTo>
                  <a:pt x="53608" y="26575"/>
                </a:lnTo>
                <a:lnTo>
                  <a:pt x="46235" y="61672"/>
                </a:lnTo>
                <a:lnTo>
                  <a:pt x="33794" y="74965"/>
                </a:lnTo>
                <a:lnTo>
                  <a:pt x="33072" y="61027"/>
                </a:lnTo>
                <a:lnTo>
                  <a:pt x="34500" y="50432"/>
                </a:lnTo>
                <a:lnTo>
                  <a:pt x="38442" y="50269"/>
                </a:lnTo>
                <a:lnTo>
                  <a:pt x="34500" y="50432"/>
                </a:lnTo>
                <a:lnTo>
                  <a:pt x="33072" y="61027"/>
                </a:lnTo>
                <a:lnTo>
                  <a:pt x="33794" y="74965"/>
                </a:lnTo>
                <a:lnTo>
                  <a:pt x="46235" y="61672"/>
                </a:lnTo>
                <a:lnTo>
                  <a:pt x="53608" y="26575"/>
                </a:lnTo>
                <a:lnTo>
                  <a:pt x="24397" y="55115"/>
                </a:lnTo>
                <a:lnTo>
                  <a:pt x="27958" y="84451"/>
                </a:lnTo>
                <a:lnTo>
                  <a:pt x="0" y="107434"/>
                </a:lnTo>
                <a:lnTo>
                  <a:pt x="41026" y="86350"/>
                </a:lnTo>
                <a:lnTo>
                  <a:pt x="53198" y="80093"/>
                </a:lnTo>
                <a:lnTo>
                  <a:pt x="69261" y="49714"/>
                </a:lnTo>
                <a:lnTo>
                  <a:pt x="70157" y="100805"/>
                </a:lnTo>
                <a:lnTo>
                  <a:pt x="60125" y="109818"/>
                </a:lnTo>
                <a:lnTo>
                  <a:pt x="85820" y="120000"/>
                </a:lnTo>
                <a:lnTo>
                  <a:pt x="74755" y="79207"/>
                </a:lnTo>
                <a:lnTo>
                  <a:pt x="72521" y="68524"/>
                </a:lnTo>
                <a:lnTo>
                  <a:pt x="89942" y="78768"/>
                </a:lnTo>
                <a:lnTo>
                  <a:pt x="100045" y="87149"/>
                </a:lnTo>
                <a:lnTo>
                  <a:pt x="100806" y="28179"/>
                </a:lnTo>
                <a:lnTo>
                  <a:pt x="97019" y="17656"/>
                </a:lnTo>
                <a:lnTo>
                  <a:pt x="114114" y="11961"/>
                </a:lnTo>
                <a:lnTo>
                  <a:pt x="120000" y="7747"/>
                </a:lnTo>
                <a:lnTo>
                  <a:pt x="102945" y="4677"/>
                </a:lnTo>
                <a:lnTo>
                  <a:pt x="920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8609967" y="5050326"/>
            <a:ext cx="5816" cy="16306"/>
          </a:xfrm>
          <a:custGeom>
            <a:pathLst>
              <a:path extrusionOk="0" h="120000" w="120000">
                <a:moveTo>
                  <a:pt x="108940" y="95061"/>
                </a:moveTo>
                <a:lnTo>
                  <a:pt x="120000" y="120000"/>
                </a:lnTo>
                <a:lnTo>
                  <a:pt x="116306" y="0"/>
                </a:lnTo>
                <a:lnTo>
                  <a:pt x="50137" y="71350"/>
                </a:lnTo>
                <a:lnTo>
                  <a:pt x="0" y="86046"/>
                </a:lnTo>
                <a:lnTo>
                  <a:pt x="108940" y="950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8601775" y="5042939"/>
            <a:ext cx="10703" cy="25810"/>
          </a:xfrm>
          <a:custGeom>
            <a:pathLst>
              <a:path extrusionOk="0" h="120000" w="120000">
                <a:moveTo>
                  <a:pt x="48468" y="12404"/>
                </a:moveTo>
                <a:lnTo>
                  <a:pt x="0" y="120000"/>
                </a:lnTo>
                <a:lnTo>
                  <a:pt x="62584" y="85892"/>
                </a:lnTo>
                <a:lnTo>
                  <a:pt x="54612" y="42351"/>
                </a:lnTo>
                <a:lnTo>
                  <a:pt x="120000" y="0"/>
                </a:lnTo>
                <a:lnTo>
                  <a:pt x="48468" y="124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8650482" y="5066976"/>
            <a:ext cx="5123" cy="959"/>
          </a:xfrm>
          <a:custGeom>
            <a:pathLst>
              <a:path extrusionOk="0" h="120000" w="120000">
                <a:moveTo>
                  <a:pt x="120000" y="13250"/>
                </a:moveTo>
                <a:lnTo>
                  <a:pt x="0" y="0"/>
                </a:lnTo>
                <a:lnTo>
                  <a:pt x="57213" y="120000"/>
                </a:lnTo>
                <a:lnTo>
                  <a:pt x="118501" y="2125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8647078" y="5062098"/>
            <a:ext cx="6850" cy="3803"/>
          </a:xfrm>
          <a:custGeom>
            <a:pathLst>
              <a:path extrusionOk="0" h="120000" w="120000">
                <a:moveTo>
                  <a:pt x="43795" y="10286"/>
                </a:moveTo>
                <a:lnTo>
                  <a:pt x="0" y="81630"/>
                </a:lnTo>
                <a:lnTo>
                  <a:pt x="100064" y="120000"/>
                </a:lnTo>
                <a:lnTo>
                  <a:pt x="120000" y="0"/>
                </a:lnTo>
                <a:lnTo>
                  <a:pt x="43795" y="102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8616700" y="5039226"/>
            <a:ext cx="17595" cy="33532"/>
          </a:xfrm>
          <a:custGeom>
            <a:pathLst>
              <a:path extrusionOk="0" h="120000" w="120000">
                <a:moveTo>
                  <a:pt x="116051" y="108942"/>
                </a:moveTo>
                <a:lnTo>
                  <a:pt x="120000" y="7103"/>
                </a:lnTo>
                <a:lnTo>
                  <a:pt x="108986" y="0"/>
                </a:lnTo>
                <a:lnTo>
                  <a:pt x="94350" y="79773"/>
                </a:lnTo>
                <a:lnTo>
                  <a:pt x="85048" y="98328"/>
                </a:lnTo>
                <a:lnTo>
                  <a:pt x="59099" y="108072"/>
                </a:lnTo>
                <a:lnTo>
                  <a:pt x="16933" y="90902"/>
                </a:lnTo>
                <a:lnTo>
                  <a:pt x="34432" y="82471"/>
                </a:lnTo>
                <a:lnTo>
                  <a:pt x="20677" y="72902"/>
                </a:lnTo>
                <a:lnTo>
                  <a:pt x="0" y="73403"/>
                </a:lnTo>
                <a:lnTo>
                  <a:pt x="15064" y="120000"/>
                </a:lnTo>
                <a:lnTo>
                  <a:pt x="63498" y="114696"/>
                </a:lnTo>
                <a:lnTo>
                  <a:pt x="52102" y="112345"/>
                </a:lnTo>
                <a:lnTo>
                  <a:pt x="82027" y="112667"/>
                </a:lnTo>
                <a:lnTo>
                  <a:pt x="116051" y="1089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8626011" y="5070712"/>
            <a:ext cx="3595" cy="869"/>
          </a:xfrm>
          <a:custGeom>
            <a:pathLst>
              <a:path extrusionOk="0" h="120000" w="120000">
                <a:moveTo>
                  <a:pt x="90634" y="0"/>
                </a:moveTo>
                <a:lnTo>
                  <a:pt x="0" y="78068"/>
                </a:lnTo>
                <a:lnTo>
                  <a:pt x="25761" y="120000"/>
                </a:lnTo>
                <a:lnTo>
                  <a:pt x="120000" y="2482"/>
                </a:lnTo>
                <a:lnTo>
                  <a:pt x="906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8661785" y="5039332"/>
            <a:ext cx="17304" cy="30761"/>
          </a:xfrm>
          <a:custGeom>
            <a:pathLst>
              <a:path extrusionOk="0" h="120000" w="120000">
                <a:moveTo>
                  <a:pt x="35610" y="113052"/>
                </a:moveTo>
                <a:lnTo>
                  <a:pt x="38377" y="113087"/>
                </a:lnTo>
                <a:lnTo>
                  <a:pt x="46130" y="111569"/>
                </a:lnTo>
                <a:lnTo>
                  <a:pt x="44174" y="104528"/>
                </a:lnTo>
                <a:lnTo>
                  <a:pt x="34306" y="95173"/>
                </a:lnTo>
                <a:lnTo>
                  <a:pt x="69153" y="91803"/>
                </a:lnTo>
                <a:lnTo>
                  <a:pt x="88092" y="95782"/>
                </a:lnTo>
                <a:lnTo>
                  <a:pt x="103099" y="81090"/>
                </a:lnTo>
                <a:lnTo>
                  <a:pt x="55270" y="79362"/>
                </a:lnTo>
                <a:lnTo>
                  <a:pt x="20201" y="67718"/>
                </a:lnTo>
                <a:lnTo>
                  <a:pt x="54472" y="66025"/>
                </a:lnTo>
                <a:lnTo>
                  <a:pt x="16803" y="51876"/>
                </a:lnTo>
                <a:lnTo>
                  <a:pt x="59466" y="53385"/>
                </a:lnTo>
                <a:lnTo>
                  <a:pt x="56442" y="65931"/>
                </a:lnTo>
                <a:lnTo>
                  <a:pt x="88911" y="64328"/>
                </a:lnTo>
                <a:lnTo>
                  <a:pt x="120000" y="59990"/>
                </a:lnTo>
                <a:lnTo>
                  <a:pt x="100353" y="50842"/>
                </a:lnTo>
                <a:lnTo>
                  <a:pt x="77725" y="38955"/>
                </a:lnTo>
                <a:lnTo>
                  <a:pt x="100360" y="26382"/>
                </a:lnTo>
                <a:lnTo>
                  <a:pt x="118307" y="10778"/>
                </a:lnTo>
                <a:lnTo>
                  <a:pt x="78196" y="0"/>
                </a:lnTo>
                <a:lnTo>
                  <a:pt x="23106" y="2859"/>
                </a:lnTo>
                <a:lnTo>
                  <a:pt x="0" y="61008"/>
                </a:lnTo>
                <a:lnTo>
                  <a:pt x="15006" y="67975"/>
                </a:lnTo>
                <a:lnTo>
                  <a:pt x="43155" y="107937"/>
                </a:lnTo>
                <a:lnTo>
                  <a:pt x="3099" y="101969"/>
                </a:lnTo>
                <a:lnTo>
                  <a:pt x="2981" y="120000"/>
                </a:lnTo>
                <a:lnTo>
                  <a:pt x="36983" y="113356"/>
                </a:lnTo>
                <a:lnTo>
                  <a:pt x="35610" y="113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8654817" y="5067085"/>
            <a:ext cx="7397" cy="3620"/>
          </a:xfrm>
          <a:custGeom>
            <a:pathLst>
              <a:path extrusionOk="0" h="120000" w="120000">
                <a:moveTo>
                  <a:pt x="13138" y="120000"/>
                </a:moveTo>
                <a:lnTo>
                  <a:pt x="120000" y="99712"/>
                </a:lnTo>
                <a:lnTo>
                  <a:pt x="15036" y="0"/>
                </a:lnTo>
                <a:lnTo>
                  <a:pt x="11759" y="2022"/>
                </a:lnTo>
                <a:lnTo>
                  <a:pt x="0" y="25922"/>
                </a:lnTo>
                <a:lnTo>
                  <a:pt x="1313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8667118" y="5068321"/>
            <a:ext cx="5068" cy="951"/>
          </a:xfrm>
          <a:custGeom>
            <a:pathLst>
              <a:path extrusionOk="0" h="120000" w="120000">
                <a:moveTo>
                  <a:pt x="4734" y="0"/>
                </a:moveTo>
                <a:lnTo>
                  <a:pt x="0" y="8697"/>
                </a:lnTo>
                <a:lnTo>
                  <a:pt x="53146" y="120000"/>
                </a:lnTo>
                <a:lnTo>
                  <a:pt x="120000" y="12478"/>
                </a:lnTo>
                <a:lnTo>
                  <a:pt x="47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7181304" y="5064548"/>
            <a:ext cx="5504" cy="1264"/>
          </a:xfrm>
          <a:custGeom>
            <a:pathLst>
              <a:path extrusionOk="0" h="120000" w="120000">
                <a:moveTo>
                  <a:pt x="29781" y="0"/>
                </a:moveTo>
                <a:lnTo>
                  <a:pt x="0" y="50371"/>
                </a:lnTo>
                <a:lnTo>
                  <a:pt x="63684" y="120000"/>
                </a:lnTo>
                <a:lnTo>
                  <a:pt x="120000" y="41739"/>
                </a:lnTo>
                <a:lnTo>
                  <a:pt x="2978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7284289" y="5062616"/>
            <a:ext cx="6171" cy="2036"/>
          </a:xfrm>
          <a:custGeom>
            <a:pathLst>
              <a:path extrusionOk="0" h="120000" w="120000">
                <a:moveTo>
                  <a:pt x="30097" y="0"/>
                </a:moveTo>
                <a:lnTo>
                  <a:pt x="0" y="118349"/>
                </a:lnTo>
                <a:lnTo>
                  <a:pt x="82709" y="120000"/>
                </a:lnTo>
                <a:lnTo>
                  <a:pt x="120000" y="56640"/>
                </a:lnTo>
                <a:lnTo>
                  <a:pt x="3009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7219029" y="5066050"/>
            <a:ext cx="8187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85" y="120000"/>
                </a:lnTo>
                <a:lnTo>
                  <a:pt x="62857" y="74503"/>
                </a:lnTo>
                <a:lnTo>
                  <a:pt x="69233" y="67680"/>
                </a:lnTo>
                <a:lnTo>
                  <a:pt x="120000" y="53611"/>
                </a:lnTo>
                <a:lnTo>
                  <a:pt x="101768" y="0"/>
                </a:lnTo>
                <a:lnTo>
                  <a:pt x="43072" y="74028"/>
                </a:lnTo>
                <a:lnTo>
                  <a:pt x="34469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7293249" y="5065341"/>
            <a:ext cx="8849" cy="75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45" y="48503"/>
                </a:lnTo>
                <a:lnTo>
                  <a:pt x="16530" y="5225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101860" y="5036025"/>
            <a:ext cx="15648" cy="29148"/>
          </a:xfrm>
          <a:custGeom>
            <a:pathLst>
              <a:path extrusionOk="0" h="120000" w="120000">
                <a:moveTo>
                  <a:pt x="74984" y="107950"/>
                </a:moveTo>
                <a:lnTo>
                  <a:pt x="60222" y="107373"/>
                </a:lnTo>
                <a:lnTo>
                  <a:pt x="60605" y="108003"/>
                </a:lnTo>
                <a:lnTo>
                  <a:pt x="61878" y="108258"/>
                </a:lnTo>
                <a:lnTo>
                  <a:pt x="49631" y="108547"/>
                </a:lnTo>
                <a:lnTo>
                  <a:pt x="54547" y="115858"/>
                </a:lnTo>
                <a:lnTo>
                  <a:pt x="69969" y="109893"/>
                </a:lnTo>
                <a:lnTo>
                  <a:pt x="120000" y="119999"/>
                </a:lnTo>
                <a:lnTo>
                  <a:pt x="94547" y="14816"/>
                </a:lnTo>
                <a:lnTo>
                  <a:pt x="93397" y="14355"/>
                </a:lnTo>
                <a:lnTo>
                  <a:pt x="57776" y="0"/>
                </a:lnTo>
                <a:lnTo>
                  <a:pt x="0" y="9188"/>
                </a:lnTo>
                <a:lnTo>
                  <a:pt x="10046" y="40669"/>
                </a:lnTo>
                <a:lnTo>
                  <a:pt x="44639" y="27533"/>
                </a:lnTo>
                <a:lnTo>
                  <a:pt x="72768" y="27430"/>
                </a:lnTo>
                <a:lnTo>
                  <a:pt x="78535" y="55333"/>
                </a:lnTo>
                <a:lnTo>
                  <a:pt x="74984" y="10795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107335" y="5061239"/>
            <a:ext cx="2376" cy="1178"/>
          </a:xfrm>
          <a:custGeom>
            <a:pathLst>
              <a:path extrusionOk="0" h="120000" w="120000">
                <a:moveTo>
                  <a:pt x="21607" y="120000"/>
                </a:moveTo>
                <a:lnTo>
                  <a:pt x="50281" y="117455"/>
                </a:lnTo>
                <a:lnTo>
                  <a:pt x="43062" y="77150"/>
                </a:lnTo>
                <a:lnTo>
                  <a:pt x="120000" y="88346"/>
                </a:lnTo>
                <a:lnTo>
                  <a:pt x="105460" y="0"/>
                </a:lnTo>
                <a:lnTo>
                  <a:pt x="0" y="70737"/>
                </a:lnTo>
                <a:lnTo>
                  <a:pt x="40538" y="76743"/>
                </a:lnTo>
                <a:lnTo>
                  <a:pt x="21607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103170" y="5042687"/>
            <a:ext cx="8930" cy="8127"/>
          </a:xfrm>
          <a:custGeom>
            <a:pathLst>
              <a:path extrusionOk="0" h="120000" w="120000">
                <a:moveTo>
                  <a:pt x="19310" y="57822"/>
                </a:moveTo>
                <a:lnTo>
                  <a:pt x="61088" y="120014"/>
                </a:lnTo>
                <a:lnTo>
                  <a:pt x="120000" y="100066"/>
                </a:lnTo>
                <a:lnTo>
                  <a:pt x="109894" y="0"/>
                </a:lnTo>
                <a:lnTo>
                  <a:pt x="60618" y="369"/>
                </a:lnTo>
                <a:lnTo>
                  <a:pt x="0" y="47486"/>
                </a:lnTo>
                <a:lnTo>
                  <a:pt x="61088" y="120014"/>
                </a:lnTo>
                <a:lnTo>
                  <a:pt x="19310" y="578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7107902" y="5051630"/>
            <a:ext cx="2924" cy="9608"/>
          </a:xfrm>
          <a:custGeom>
            <a:pathLst>
              <a:path extrusionOk="0" h="120000" w="120000">
                <a:moveTo>
                  <a:pt x="120000" y="27823"/>
                </a:moveTo>
                <a:lnTo>
                  <a:pt x="451" y="0"/>
                </a:lnTo>
                <a:lnTo>
                  <a:pt x="0" y="62478"/>
                </a:lnTo>
                <a:lnTo>
                  <a:pt x="62503" y="120000"/>
                </a:lnTo>
                <a:lnTo>
                  <a:pt x="77031" y="118526"/>
                </a:lnTo>
                <a:lnTo>
                  <a:pt x="120000" y="2782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7347896" y="5035530"/>
            <a:ext cx="16653" cy="33613"/>
          </a:xfrm>
          <a:custGeom>
            <a:pathLst>
              <a:path extrusionOk="0" h="120000" w="120000">
                <a:moveTo>
                  <a:pt x="48870" y="110346"/>
                </a:moveTo>
                <a:lnTo>
                  <a:pt x="81275" y="89255"/>
                </a:lnTo>
                <a:lnTo>
                  <a:pt x="85598" y="86438"/>
                </a:lnTo>
                <a:lnTo>
                  <a:pt x="97762" y="68328"/>
                </a:lnTo>
                <a:lnTo>
                  <a:pt x="120000" y="42103"/>
                </a:lnTo>
                <a:lnTo>
                  <a:pt x="94426" y="38094"/>
                </a:lnTo>
                <a:lnTo>
                  <a:pt x="88056" y="67100"/>
                </a:lnTo>
                <a:lnTo>
                  <a:pt x="82529" y="63659"/>
                </a:lnTo>
                <a:lnTo>
                  <a:pt x="78112" y="87085"/>
                </a:lnTo>
                <a:lnTo>
                  <a:pt x="71972" y="57090"/>
                </a:lnTo>
                <a:lnTo>
                  <a:pt x="78854" y="41704"/>
                </a:lnTo>
                <a:lnTo>
                  <a:pt x="90347" y="24614"/>
                </a:lnTo>
                <a:lnTo>
                  <a:pt x="88092" y="9488"/>
                </a:lnTo>
                <a:lnTo>
                  <a:pt x="53712" y="0"/>
                </a:lnTo>
                <a:lnTo>
                  <a:pt x="374" y="10495"/>
                </a:lnTo>
                <a:lnTo>
                  <a:pt x="0" y="100593"/>
                </a:lnTo>
                <a:lnTo>
                  <a:pt x="31907" y="98748"/>
                </a:lnTo>
                <a:lnTo>
                  <a:pt x="20925" y="120000"/>
                </a:lnTo>
                <a:lnTo>
                  <a:pt x="48870" y="11034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7132075" y="5063244"/>
            <a:ext cx="2963" cy="6345"/>
          </a:xfrm>
          <a:custGeom>
            <a:pathLst>
              <a:path extrusionOk="0" h="120000" w="120000">
                <a:moveTo>
                  <a:pt x="79959" y="101635"/>
                </a:moveTo>
                <a:lnTo>
                  <a:pt x="120000" y="0"/>
                </a:lnTo>
                <a:lnTo>
                  <a:pt x="109554" y="1777"/>
                </a:lnTo>
                <a:lnTo>
                  <a:pt x="0" y="76992"/>
                </a:lnTo>
                <a:lnTo>
                  <a:pt x="111862" y="120000"/>
                </a:lnTo>
                <a:lnTo>
                  <a:pt x="79959" y="1016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7114039" y="5032698"/>
            <a:ext cx="63682" cy="37374"/>
          </a:xfrm>
          <a:custGeom>
            <a:pathLst>
              <a:path extrusionOk="0" h="120000" w="120000">
                <a:moveTo>
                  <a:pt x="39571" y="98073"/>
                </a:moveTo>
                <a:lnTo>
                  <a:pt x="53088" y="89658"/>
                </a:lnTo>
                <a:lnTo>
                  <a:pt x="66063" y="90287"/>
                </a:lnTo>
                <a:lnTo>
                  <a:pt x="63433" y="14275"/>
                </a:lnTo>
                <a:lnTo>
                  <a:pt x="68854" y="21685"/>
                </a:lnTo>
                <a:lnTo>
                  <a:pt x="72802" y="33337"/>
                </a:lnTo>
                <a:lnTo>
                  <a:pt x="68083" y="105567"/>
                </a:lnTo>
                <a:lnTo>
                  <a:pt x="76056" y="109317"/>
                </a:lnTo>
                <a:lnTo>
                  <a:pt x="75431" y="97094"/>
                </a:lnTo>
                <a:lnTo>
                  <a:pt x="78344" y="87131"/>
                </a:lnTo>
                <a:lnTo>
                  <a:pt x="77647" y="70004"/>
                </a:lnTo>
                <a:lnTo>
                  <a:pt x="76265" y="67606"/>
                </a:lnTo>
                <a:lnTo>
                  <a:pt x="81762" y="63355"/>
                </a:lnTo>
                <a:lnTo>
                  <a:pt x="96360" y="56991"/>
                </a:lnTo>
                <a:lnTo>
                  <a:pt x="105814" y="59755"/>
                </a:lnTo>
                <a:lnTo>
                  <a:pt x="107467" y="66158"/>
                </a:lnTo>
                <a:lnTo>
                  <a:pt x="100815" y="68624"/>
                </a:lnTo>
                <a:lnTo>
                  <a:pt x="92147" y="70258"/>
                </a:lnTo>
                <a:lnTo>
                  <a:pt x="86073" y="84235"/>
                </a:lnTo>
                <a:lnTo>
                  <a:pt x="81966" y="91558"/>
                </a:lnTo>
                <a:lnTo>
                  <a:pt x="86876" y="99399"/>
                </a:lnTo>
                <a:lnTo>
                  <a:pt x="96681" y="87770"/>
                </a:lnTo>
                <a:lnTo>
                  <a:pt x="102113" y="87619"/>
                </a:lnTo>
                <a:lnTo>
                  <a:pt x="99816" y="112136"/>
                </a:lnTo>
                <a:lnTo>
                  <a:pt x="106818" y="120000"/>
                </a:lnTo>
                <a:lnTo>
                  <a:pt x="120000" y="109394"/>
                </a:lnTo>
                <a:lnTo>
                  <a:pt x="116789" y="95803"/>
                </a:lnTo>
                <a:lnTo>
                  <a:pt x="111966" y="98420"/>
                </a:lnTo>
                <a:lnTo>
                  <a:pt x="104853" y="104938"/>
                </a:lnTo>
                <a:lnTo>
                  <a:pt x="104908" y="92855"/>
                </a:lnTo>
                <a:lnTo>
                  <a:pt x="110576" y="91732"/>
                </a:lnTo>
                <a:lnTo>
                  <a:pt x="107934" y="38218"/>
                </a:lnTo>
                <a:lnTo>
                  <a:pt x="107448" y="36018"/>
                </a:lnTo>
                <a:lnTo>
                  <a:pt x="95610" y="13013"/>
                </a:lnTo>
                <a:lnTo>
                  <a:pt x="77511" y="14310"/>
                </a:lnTo>
                <a:lnTo>
                  <a:pt x="79570" y="10942"/>
                </a:lnTo>
                <a:lnTo>
                  <a:pt x="54710" y="0"/>
                </a:lnTo>
                <a:lnTo>
                  <a:pt x="57476" y="13472"/>
                </a:lnTo>
                <a:lnTo>
                  <a:pt x="53794" y="29356"/>
                </a:lnTo>
                <a:lnTo>
                  <a:pt x="50003" y="25654"/>
                </a:lnTo>
                <a:lnTo>
                  <a:pt x="45545" y="13527"/>
                </a:lnTo>
                <a:lnTo>
                  <a:pt x="39394" y="7638"/>
                </a:lnTo>
                <a:lnTo>
                  <a:pt x="30521" y="22645"/>
                </a:lnTo>
                <a:lnTo>
                  <a:pt x="24475" y="33000"/>
                </a:lnTo>
                <a:lnTo>
                  <a:pt x="17584" y="22937"/>
                </a:lnTo>
                <a:lnTo>
                  <a:pt x="9947" y="11257"/>
                </a:lnTo>
                <a:lnTo>
                  <a:pt x="576" y="21380"/>
                </a:lnTo>
                <a:lnTo>
                  <a:pt x="0" y="21878"/>
                </a:lnTo>
                <a:lnTo>
                  <a:pt x="280" y="22237"/>
                </a:lnTo>
                <a:lnTo>
                  <a:pt x="6534" y="104270"/>
                </a:lnTo>
                <a:lnTo>
                  <a:pt x="39767" y="94201"/>
                </a:lnTo>
                <a:lnTo>
                  <a:pt x="40025" y="93867"/>
                </a:lnTo>
                <a:lnTo>
                  <a:pt x="39571" y="9807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171318" y="5034921"/>
            <a:ext cx="28425" cy="35715"/>
          </a:xfrm>
          <a:custGeom>
            <a:pathLst>
              <a:path extrusionOk="0" h="120000" w="120000">
                <a:moveTo>
                  <a:pt x="19837" y="92778"/>
                </a:moveTo>
                <a:lnTo>
                  <a:pt x="21939" y="90083"/>
                </a:lnTo>
                <a:lnTo>
                  <a:pt x="52538" y="89966"/>
                </a:lnTo>
                <a:lnTo>
                  <a:pt x="83541" y="101389"/>
                </a:lnTo>
                <a:lnTo>
                  <a:pt x="69910" y="109604"/>
                </a:lnTo>
                <a:lnTo>
                  <a:pt x="76989" y="120000"/>
                </a:lnTo>
                <a:lnTo>
                  <a:pt x="101737" y="78065"/>
                </a:lnTo>
                <a:lnTo>
                  <a:pt x="110488" y="87597"/>
                </a:lnTo>
                <a:lnTo>
                  <a:pt x="108170" y="83035"/>
                </a:lnTo>
                <a:lnTo>
                  <a:pt x="102505" y="77000"/>
                </a:lnTo>
                <a:lnTo>
                  <a:pt x="107140" y="67673"/>
                </a:lnTo>
                <a:lnTo>
                  <a:pt x="120000" y="66387"/>
                </a:lnTo>
                <a:lnTo>
                  <a:pt x="118366" y="9256"/>
                </a:lnTo>
                <a:lnTo>
                  <a:pt x="78940" y="13231"/>
                </a:lnTo>
                <a:lnTo>
                  <a:pt x="46264" y="0"/>
                </a:lnTo>
                <a:lnTo>
                  <a:pt x="18288" y="13210"/>
                </a:lnTo>
                <a:lnTo>
                  <a:pt x="0" y="32519"/>
                </a:lnTo>
                <a:lnTo>
                  <a:pt x="5918" y="88518"/>
                </a:lnTo>
                <a:lnTo>
                  <a:pt x="9030" y="95516"/>
                </a:lnTo>
                <a:lnTo>
                  <a:pt x="19837" y="927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195600" y="5034137"/>
            <a:ext cx="19797" cy="31988"/>
          </a:xfrm>
          <a:custGeom>
            <a:pathLst>
              <a:path extrusionOk="0" h="120000" w="120000">
                <a:moveTo>
                  <a:pt x="73956" y="0"/>
                </a:moveTo>
                <a:lnTo>
                  <a:pt x="40490" y="15455"/>
                </a:lnTo>
                <a:lnTo>
                  <a:pt x="45388" y="2187"/>
                </a:lnTo>
                <a:lnTo>
                  <a:pt x="22767" y="13279"/>
                </a:lnTo>
                <a:lnTo>
                  <a:pt x="25112" y="77070"/>
                </a:lnTo>
                <a:lnTo>
                  <a:pt x="23924" y="82952"/>
                </a:lnTo>
                <a:lnTo>
                  <a:pt x="0" y="88920"/>
                </a:lnTo>
                <a:lnTo>
                  <a:pt x="8128" y="95654"/>
                </a:lnTo>
                <a:lnTo>
                  <a:pt x="83479" y="96006"/>
                </a:lnTo>
                <a:lnTo>
                  <a:pt x="99118" y="96903"/>
                </a:lnTo>
                <a:lnTo>
                  <a:pt x="116363" y="120000"/>
                </a:lnTo>
                <a:lnTo>
                  <a:pt x="119442" y="102894"/>
                </a:lnTo>
                <a:lnTo>
                  <a:pt x="120000" y="13782"/>
                </a:lnTo>
                <a:lnTo>
                  <a:pt x="93959" y="13628"/>
                </a:lnTo>
                <a:lnTo>
                  <a:pt x="7395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236871" y="5057432"/>
            <a:ext cx="4223" cy="2998"/>
          </a:xfrm>
          <a:custGeom>
            <a:pathLst>
              <a:path extrusionOk="0" h="120000" w="120000">
                <a:moveTo>
                  <a:pt x="108662" y="0"/>
                </a:moveTo>
                <a:lnTo>
                  <a:pt x="0" y="33182"/>
                </a:lnTo>
                <a:lnTo>
                  <a:pt x="38105" y="120000"/>
                </a:lnTo>
                <a:lnTo>
                  <a:pt x="120000" y="11247"/>
                </a:lnTo>
                <a:lnTo>
                  <a:pt x="1086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7207656" y="5035451"/>
            <a:ext cx="22552" cy="34508"/>
          </a:xfrm>
          <a:custGeom>
            <a:pathLst>
              <a:path extrusionOk="0" h="120000" w="120000">
                <a:moveTo>
                  <a:pt x="101749" y="40153"/>
                </a:moveTo>
                <a:lnTo>
                  <a:pt x="120000" y="41084"/>
                </a:lnTo>
                <a:lnTo>
                  <a:pt x="102127" y="10515"/>
                </a:lnTo>
                <a:lnTo>
                  <a:pt x="94061" y="0"/>
                </a:lnTo>
                <a:lnTo>
                  <a:pt x="90256" y="2948"/>
                </a:lnTo>
                <a:lnTo>
                  <a:pt x="63173" y="15359"/>
                </a:lnTo>
                <a:lnTo>
                  <a:pt x="56150" y="5462"/>
                </a:lnTo>
                <a:lnTo>
                  <a:pt x="41188" y="8203"/>
                </a:lnTo>
                <a:lnTo>
                  <a:pt x="40704" y="90811"/>
                </a:lnTo>
                <a:lnTo>
                  <a:pt x="85547" y="81390"/>
                </a:lnTo>
                <a:lnTo>
                  <a:pt x="38001" y="106664"/>
                </a:lnTo>
                <a:lnTo>
                  <a:pt x="22863" y="85254"/>
                </a:lnTo>
                <a:lnTo>
                  <a:pt x="0" y="105165"/>
                </a:lnTo>
                <a:lnTo>
                  <a:pt x="44540" y="113695"/>
                </a:lnTo>
                <a:lnTo>
                  <a:pt x="46562" y="120000"/>
                </a:lnTo>
                <a:lnTo>
                  <a:pt x="72389" y="109310"/>
                </a:lnTo>
                <a:lnTo>
                  <a:pt x="98227" y="96416"/>
                </a:lnTo>
                <a:lnTo>
                  <a:pt x="93922" y="104943"/>
                </a:lnTo>
                <a:lnTo>
                  <a:pt x="116663" y="112781"/>
                </a:lnTo>
                <a:lnTo>
                  <a:pt x="112359" y="46043"/>
                </a:lnTo>
                <a:lnTo>
                  <a:pt x="101749" y="401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7249357" y="5039160"/>
            <a:ext cx="852" cy="33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05486"/>
                </a:lnTo>
                <a:lnTo>
                  <a:pt x="64084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7155246" y="5054501"/>
            <a:ext cx="7693" cy="5334"/>
          </a:xfrm>
          <a:custGeom>
            <a:pathLst>
              <a:path extrusionOk="0" h="120000" w="120000">
                <a:moveTo>
                  <a:pt x="49940" y="5579"/>
                </a:moveTo>
                <a:lnTo>
                  <a:pt x="0" y="0"/>
                </a:lnTo>
                <a:lnTo>
                  <a:pt x="5755" y="120000"/>
                </a:lnTo>
                <a:lnTo>
                  <a:pt x="69732" y="99707"/>
                </a:lnTo>
                <a:lnTo>
                  <a:pt x="120000" y="1777"/>
                </a:lnTo>
                <a:lnTo>
                  <a:pt x="49940" y="55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7154070" y="5061214"/>
            <a:ext cx="6073" cy="5530"/>
          </a:xfrm>
          <a:custGeom>
            <a:pathLst>
              <a:path extrusionOk="0" h="120000" w="120000">
                <a:moveTo>
                  <a:pt x="68514" y="0"/>
                </a:moveTo>
                <a:lnTo>
                  <a:pt x="0" y="37388"/>
                </a:lnTo>
                <a:lnTo>
                  <a:pt x="6559" y="120000"/>
                </a:lnTo>
                <a:lnTo>
                  <a:pt x="120000" y="52990"/>
                </a:lnTo>
                <a:lnTo>
                  <a:pt x="6851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147703" y="5037144"/>
            <a:ext cx="4972" cy="28431"/>
          </a:xfrm>
          <a:custGeom>
            <a:pathLst>
              <a:path extrusionOk="0" h="120000" w="120000">
                <a:moveTo>
                  <a:pt x="49501" y="26935"/>
                </a:moveTo>
                <a:lnTo>
                  <a:pt x="13829" y="14843"/>
                </a:lnTo>
                <a:lnTo>
                  <a:pt x="0" y="0"/>
                </a:lnTo>
                <a:lnTo>
                  <a:pt x="33668" y="99914"/>
                </a:lnTo>
                <a:lnTo>
                  <a:pt x="59541" y="120000"/>
                </a:lnTo>
                <a:lnTo>
                  <a:pt x="119999" y="25057"/>
                </a:lnTo>
                <a:lnTo>
                  <a:pt x="49501" y="269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7281703" y="5067057"/>
            <a:ext cx="6526" cy="3029"/>
          </a:xfrm>
          <a:custGeom>
            <a:pathLst>
              <a:path extrusionOk="0" h="120000" w="120000">
                <a:moveTo>
                  <a:pt x="80576" y="38943"/>
                </a:moveTo>
                <a:lnTo>
                  <a:pt x="0" y="0"/>
                </a:lnTo>
                <a:lnTo>
                  <a:pt x="10609" y="120000"/>
                </a:lnTo>
                <a:lnTo>
                  <a:pt x="120000" y="105262"/>
                </a:lnTo>
                <a:lnTo>
                  <a:pt x="80576" y="389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7226850" y="5034312"/>
            <a:ext cx="33437" cy="35583"/>
          </a:xfrm>
          <a:custGeom>
            <a:pathLst>
              <a:path extrusionOk="0" h="120000" w="120000">
                <a:moveTo>
                  <a:pt x="107331" y="67063"/>
                </a:moveTo>
                <a:lnTo>
                  <a:pt x="120000" y="4404"/>
                </a:lnTo>
                <a:lnTo>
                  <a:pt x="93795" y="927"/>
                </a:lnTo>
                <a:lnTo>
                  <a:pt x="100409" y="16130"/>
                </a:lnTo>
                <a:lnTo>
                  <a:pt x="82408" y="17495"/>
                </a:lnTo>
                <a:lnTo>
                  <a:pt x="51839" y="42053"/>
                </a:lnTo>
                <a:lnTo>
                  <a:pt x="56414" y="27451"/>
                </a:lnTo>
                <a:lnTo>
                  <a:pt x="52241" y="26743"/>
                </a:lnTo>
                <a:lnTo>
                  <a:pt x="80775" y="17361"/>
                </a:lnTo>
                <a:lnTo>
                  <a:pt x="61069" y="11172"/>
                </a:lnTo>
                <a:lnTo>
                  <a:pt x="72603" y="5611"/>
                </a:lnTo>
                <a:lnTo>
                  <a:pt x="23585" y="0"/>
                </a:lnTo>
                <a:lnTo>
                  <a:pt x="4141" y="7689"/>
                </a:lnTo>
                <a:lnTo>
                  <a:pt x="0" y="14042"/>
                </a:lnTo>
                <a:lnTo>
                  <a:pt x="12054" y="43689"/>
                </a:lnTo>
                <a:lnTo>
                  <a:pt x="23897" y="47999"/>
                </a:lnTo>
                <a:lnTo>
                  <a:pt x="6901" y="48495"/>
                </a:lnTo>
                <a:lnTo>
                  <a:pt x="9804" y="113221"/>
                </a:lnTo>
                <a:lnTo>
                  <a:pt x="16461" y="107151"/>
                </a:lnTo>
                <a:lnTo>
                  <a:pt x="32951" y="111100"/>
                </a:lnTo>
                <a:lnTo>
                  <a:pt x="13156" y="103191"/>
                </a:lnTo>
                <a:lnTo>
                  <a:pt x="16540" y="83267"/>
                </a:lnTo>
                <a:lnTo>
                  <a:pt x="36648" y="69339"/>
                </a:lnTo>
                <a:lnTo>
                  <a:pt x="49685" y="77969"/>
                </a:lnTo>
                <a:lnTo>
                  <a:pt x="52933" y="77308"/>
                </a:lnTo>
                <a:lnTo>
                  <a:pt x="51114" y="78917"/>
                </a:lnTo>
                <a:lnTo>
                  <a:pt x="51910" y="79443"/>
                </a:lnTo>
                <a:lnTo>
                  <a:pt x="58959" y="88828"/>
                </a:lnTo>
                <a:lnTo>
                  <a:pt x="54950" y="104766"/>
                </a:lnTo>
                <a:lnTo>
                  <a:pt x="59131" y="115086"/>
                </a:lnTo>
                <a:lnTo>
                  <a:pt x="93314" y="108092"/>
                </a:lnTo>
                <a:lnTo>
                  <a:pt x="105110" y="117683"/>
                </a:lnTo>
                <a:lnTo>
                  <a:pt x="112955" y="119999"/>
                </a:lnTo>
                <a:lnTo>
                  <a:pt x="105523" y="100865"/>
                </a:lnTo>
                <a:lnTo>
                  <a:pt x="84216" y="98632"/>
                </a:lnTo>
                <a:lnTo>
                  <a:pt x="87984" y="92936"/>
                </a:lnTo>
                <a:lnTo>
                  <a:pt x="103455" y="88319"/>
                </a:lnTo>
                <a:lnTo>
                  <a:pt x="100333" y="76836"/>
                </a:lnTo>
                <a:lnTo>
                  <a:pt x="103484" y="63185"/>
                </a:lnTo>
                <a:lnTo>
                  <a:pt x="107331" y="670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7260710" y="5062258"/>
            <a:ext cx="3957" cy="5273"/>
          </a:xfrm>
          <a:custGeom>
            <a:pathLst>
              <a:path extrusionOk="0" h="120000" w="120000">
                <a:moveTo>
                  <a:pt x="83951" y="120000"/>
                </a:moveTo>
                <a:lnTo>
                  <a:pt x="120000" y="29579"/>
                </a:lnTo>
                <a:lnTo>
                  <a:pt x="43961" y="0"/>
                </a:lnTo>
                <a:lnTo>
                  <a:pt x="10490" y="5779"/>
                </a:lnTo>
                <a:lnTo>
                  <a:pt x="0" y="18771"/>
                </a:lnTo>
                <a:lnTo>
                  <a:pt x="8395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7284125" y="5032253"/>
            <a:ext cx="71225" cy="38017"/>
          </a:xfrm>
          <a:custGeom>
            <a:pathLst>
              <a:path extrusionOk="0" h="120000" w="120000">
                <a:moveTo>
                  <a:pt x="20446" y="86898"/>
                </a:moveTo>
                <a:lnTo>
                  <a:pt x="16271" y="97482"/>
                </a:lnTo>
                <a:lnTo>
                  <a:pt x="16488" y="105654"/>
                </a:lnTo>
                <a:lnTo>
                  <a:pt x="24215" y="102781"/>
                </a:lnTo>
                <a:lnTo>
                  <a:pt x="32489" y="101522"/>
                </a:lnTo>
                <a:lnTo>
                  <a:pt x="32366" y="97898"/>
                </a:lnTo>
                <a:lnTo>
                  <a:pt x="36477" y="88716"/>
                </a:lnTo>
                <a:lnTo>
                  <a:pt x="37523" y="88991"/>
                </a:lnTo>
                <a:lnTo>
                  <a:pt x="42111" y="94960"/>
                </a:lnTo>
                <a:lnTo>
                  <a:pt x="50326" y="91504"/>
                </a:lnTo>
                <a:lnTo>
                  <a:pt x="58990" y="89897"/>
                </a:lnTo>
                <a:lnTo>
                  <a:pt x="65997" y="90607"/>
                </a:lnTo>
                <a:lnTo>
                  <a:pt x="66607" y="100881"/>
                </a:lnTo>
                <a:lnTo>
                  <a:pt x="55990" y="111395"/>
                </a:lnTo>
                <a:lnTo>
                  <a:pt x="61110" y="115076"/>
                </a:lnTo>
                <a:lnTo>
                  <a:pt x="74788" y="120000"/>
                </a:lnTo>
                <a:lnTo>
                  <a:pt x="80331" y="101629"/>
                </a:lnTo>
                <a:lnTo>
                  <a:pt x="74699" y="108179"/>
                </a:lnTo>
                <a:lnTo>
                  <a:pt x="68861" y="102390"/>
                </a:lnTo>
                <a:lnTo>
                  <a:pt x="67948" y="88606"/>
                </a:lnTo>
                <a:lnTo>
                  <a:pt x="71818" y="82972"/>
                </a:lnTo>
                <a:lnTo>
                  <a:pt x="80331" y="101629"/>
                </a:lnTo>
                <a:lnTo>
                  <a:pt x="80412" y="108766"/>
                </a:lnTo>
                <a:lnTo>
                  <a:pt x="87657" y="115199"/>
                </a:lnTo>
                <a:lnTo>
                  <a:pt x="81890" y="98006"/>
                </a:lnTo>
                <a:lnTo>
                  <a:pt x="92297" y="14645"/>
                </a:lnTo>
                <a:lnTo>
                  <a:pt x="77267" y="38400"/>
                </a:lnTo>
                <a:lnTo>
                  <a:pt x="79347" y="24992"/>
                </a:lnTo>
                <a:lnTo>
                  <a:pt x="77430" y="24250"/>
                </a:lnTo>
                <a:lnTo>
                  <a:pt x="92297" y="14645"/>
                </a:lnTo>
                <a:lnTo>
                  <a:pt x="84168" y="88622"/>
                </a:lnTo>
                <a:lnTo>
                  <a:pt x="94940" y="92662"/>
                </a:lnTo>
                <a:lnTo>
                  <a:pt x="107439" y="99287"/>
                </a:lnTo>
                <a:lnTo>
                  <a:pt x="107527" y="19623"/>
                </a:lnTo>
                <a:lnTo>
                  <a:pt x="102360" y="28540"/>
                </a:lnTo>
                <a:lnTo>
                  <a:pt x="106435" y="19364"/>
                </a:lnTo>
                <a:lnTo>
                  <a:pt x="107527" y="19623"/>
                </a:lnTo>
                <a:lnTo>
                  <a:pt x="120000" y="10343"/>
                </a:lnTo>
                <a:lnTo>
                  <a:pt x="100161" y="10179"/>
                </a:lnTo>
                <a:lnTo>
                  <a:pt x="96099" y="10996"/>
                </a:lnTo>
                <a:lnTo>
                  <a:pt x="72453" y="11025"/>
                </a:lnTo>
                <a:lnTo>
                  <a:pt x="60502" y="23006"/>
                </a:lnTo>
                <a:lnTo>
                  <a:pt x="55759" y="24992"/>
                </a:lnTo>
                <a:lnTo>
                  <a:pt x="53132" y="0"/>
                </a:lnTo>
                <a:lnTo>
                  <a:pt x="46156" y="11836"/>
                </a:lnTo>
                <a:lnTo>
                  <a:pt x="44542" y="16195"/>
                </a:lnTo>
                <a:lnTo>
                  <a:pt x="38241" y="17208"/>
                </a:lnTo>
                <a:lnTo>
                  <a:pt x="30551" y="7764"/>
                </a:lnTo>
                <a:lnTo>
                  <a:pt x="16210" y="18786"/>
                </a:lnTo>
                <a:lnTo>
                  <a:pt x="16499" y="27167"/>
                </a:lnTo>
                <a:lnTo>
                  <a:pt x="4666" y="27785"/>
                </a:lnTo>
                <a:lnTo>
                  <a:pt x="0" y="69803"/>
                </a:lnTo>
                <a:lnTo>
                  <a:pt x="946" y="65722"/>
                </a:lnTo>
                <a:lnTo>
                  <a:pt x="12059" y="62484"/>
                </a:lnTo>
                <a:lnTo>
                  <a:pt x="20060" y="71265"/>
                </a:lnTo>
                <a:lnTo>
                  <a:pt x="19245" y="75460"/>
                </a:lnTo>
                <a:lnTo>
                  <a:pt x="20446" y="868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7254807" y="5035582"/>
            <a:ext cx="41452" cy="34311"/>
          </a:xfrm>
          <a:custGeom>
            <a:pathLst>
              <a:path extrusionOk="0" h="120000" w="120000">
                <a:moveTo>
                  <a:pt x="92886" y="19144"/>
                </a:moveTo>
                <a:lnTo>
                  <a:pt x="77907" y="7197"/>
                </a:lnTo>
                <a:lnTo>
                  <a:pt x="59117" y="24939"/>
                </a:lnTo>
                <a:lnTo>
                  <a:pt x="58248" y="10271"/>
                </a:lnTo>
                <a:lnTo>
                  <a:pt x="76460" y="6043"/>
                </a:lnTo>
                <a:lnTo>
                  <a:pt x="68881" y="0"/>
                </a:lnTo>
                <a:lnTo>
                  <a:pt x="48107" y="3724"/>
                </a:lnTo>
                <a:lnTo>
                  <a:pt x="15864" y="122"/>
                </a:lnTo>
                <a:lnTo>
                  <a:pt x="5645" y="65102"/>
                </a:lnTo>
                <a:lnTo>
                  <a:pt x="10763" y="66298"/>
                </a:lnTo>
                <a:lnTo>
                  <a:pt x="0" y="75237"/>
                </a:lnTo>
                <a:lnTo>
                  <a:pt x="2518" y="87146"/>
                </a:lnTo>
                <a:lnTo>
                  <a:pt x="4186" y="100159"/>
                </a:lnTo>
                <a:lnTo>
                  <a:pt x="10181" y="120000"/>
                </a:lnTo>
                <a:lnTo>
                  <a:pt x="10786" y="108717"/>
                </a:lnTo>
                <a:lnTo>
                  <a:pt x="17082" y="96183"/>
                </a:lnTo>
                <a:lnTo>
                  <a:pt x="12882" y="88031"/>
                </a:lnTo>
                <a:lnTo>
                  <a:pt x="21283" y="93294"/>
                </a:lnTo>
                <a:lnTo>
                  <a:pt x="44500" y="86834"/>
                </a:lnTo>
                <a:lnTo>
                  <a:pt x="51381" y="84456"/>
                </a:lnTo>
                <a:lnTo>
                  <a:pt x="60547" y="94875"/>
                </a:lnTo>
                <a:lnTo>
                  <a:pt x="62498" y="105797"/>
                </a:lnTo>
                <a:lnTo>
                  <a:pt x="68073" y="85187"/>
                </a:lnTo>
                <a:lnTo>
                  <a:pt x="76084" y="74202"/>
                </a:lnTo>
                <a:lnTo>
                  <a:pt x="86424" y="83718"/>
                </a:lnTo>
                <a:lnTo>
                  <a:pt x="120000" y="84638"/>
                </a:lnTo>
                <a:lnTo>
                  <a:pt x="117938" y="71964"/>
                </a:lnTo>
                <a:lnTo>
                  <a:pt x="107271" y="72380"/>
                </a:lnTo>
                <a:lnTo>
                  <a:pt x="94018" y="69862"/>
                </a:lnTo>
                <a:lnTo>
                  <a:pt x="84867" y="65697"/>
                </a:lnTo>
                <a:lnTo>
                  <a:pt x="92886" y="191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7359350" y="5046201"/>
            <a:ext cx="1651" cy="8123"/>
          </a:xfrm>
          <a:custGeom>
            <a:pathLst>
              <a:path extrusionOk="0" h="120000" w="120000">
                <a:moveTo>
                  <a:pt x="30163" y="40088"/>
                </a:moveTo>
                <a:lnTo>
                  <a:pt x="0" y="105760"/>
                </a:lnTo>
                <a:lnTo>
                  <a:pt x="55675" y="120000"/>
                </a:lnTo>
                <a:lnTo>
                  <a:pt x="119999" y="0"/>
                </a:lnTo>
                <a:lnTo>
                  <a:pt x="30163" y="400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7359175" y="5034703"/>
            <a:ext cx="42694" cy="36170"/>
          </a:xfrm>
          <a:custGeom>
            <a:pathLst>
              <a:path extrusionOk="0" h="120000" w="120000">
                <a:moveTo>
                  <a:pt x="100608" y="1632"/>
                </a:moveTo>
                <a:lnTo>
                  <a:pt x="90990" y="7922"/>
                </a:lnTo>
                <a:lnTo>
                  <a:pt x="63971" y="8486"/>
                </a:lnTo>
                <a:lnTo>
                  <a:pt x="54004" y="6217"/>
                </a:lnTo>
                <a:lnTo>
                  <a:pt x="52503" y="19175"/>
                </a:lnTo>
                <a:lnTo>
                  <a:pt x="32058" y="22751"/>
                </a:lnTo>
                <a:lnTo>
                  <a:pt x="27879" y="0"/>
                </a:lnTo>
                <a:lnTo>
                  <a:pt x="15366" y="427"/>
                </a:lnTo>
                <a:lnTo>
                  <a:pt x="7743" y="17735"/>
                </a:lnTo>
                <a:lnTo>
                  <a:pt x="18994" y="32492"/>
                </a:lnTo>
                <a:lnTo>
                  <a:pt x="18365" y="51332"/>
                </a:lnTo>
                <a:lnTo>
                  <a:pt x="15104" y="41871"/>
                </a:lnTo>
                <a:lnTo>
                  <a:pt x="6428" y="66242"/>
                </a:lnTo>
                <a:lnTo>
                  <a:pt x="1686" y="83072"/>
                </a:lnTo>
                <a:lnTo>
                  <a:pt x="0" y="85689"/>
                </a:lnTo>
                <a:lnTo>
                  <a:pt x="20877" y="119737"/>
                </a:lnTo>
                <a:lnTo>
                  <a:pt x="22449" y="120000"/>
                </a:lnTo>
                <a:lnTo>
                  <a:pt x="30524" y="115325"/>
                </a:lnTo>
                <a:lnTo>
                  <a:pt x="31589" y="110315"/>
                </a:lnTo>
                <a:lnTo>
                  <a:pt x="32379" y="103787"/>
                </a:lnTo>
                <a:lnTo>
                  <a:pt x="47292" y="92338"/>
                </a:lnTo>
                <a:lnTo>
                  <a:pt x="53066" y="89630"/>
                </a:lnTo>
                <a:lnTo>
                  <a:pt x="56464" y="102297"/>
                </a:lnTo>
                <a:lnTo>
                  <a:pt x="69654" y="102602"/>
                </a:lnTo>
                <a:lnTo>
                  <a:pt x="84877" y="84631"/>
                </a:lnTo>
                <a:lnTo>
                  <a:pt x="96688" y="88695"/>
                </a:lnTo>
                <a:lnTo>
                  <a:pt x="104791" y="102897"/>
                </a:lnTo>
                <a:lnTo>
                  <a:pt x="101508" y="14139"/>
                </a:lnTo>
                <a:lnTo>
                  <a:pt x="96727" y="11395"/>
                </a:lnTo>
                <a:lnTo>
                  <a:pt x="108315" y="11674"/>
                </a:lnTo>
                <a:lnTo>
                  <a:pt x="120000" y="308"/>
                </a:lnTo>
                <a:lnTo>
                  <a:pt x="100608" y="16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7370696" y="5062537"/>
            <a:ext cx="13261" cy="5435"/>
          </a:xfrm>
          <a:custGeom>
            <a:pathLst>
              <a:path extrusionOk="0" h="120000" w="120000">
                <a:moveTo>
                  <a:pt x="71388" y="120000"/>
                </a:moveTo>
                <a:lnTo>
                  <a:pt x="120000" y="68278"/>
                </a:lnTo>
                <a:lnTo>
                  <a:pt x="77541" y="66269"/>
                </a:lnTo>
                <a:lnTo>
                  <a:pt x="48014" y="0"/>
                </a:lnTo>
                <a:lnTo>
                  <a:pt x="0" y="76181"/>
                </a:lnTo>
                <a:lnTo>
                  <a:pt x="7138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7436767" y="5063016"/>
            <a:ext cx="2704" cy="1964"/>
          </a:xfrm>
          <a:custGeom>
            <a:pathLst>
              <a:path extrusionOk="0" h="120000" w="120000">
                <a:moveTo>
                  <a:pt x="30000" y="17169"/>
                </a:moveTo>
                <a:lnTo>
                  <a:pt x="0" y="120000"/>
                </a:lnTo>
                <a:lnTo>
                  <a:pt x="101982" y="80835"/>
                </a:lnTo>
                <a:lnTo>
                  <a:pt x="120000" y="0"/>
                </a:lnTo>
                <a:lnTo>
                  <a:pt x="30000" y="171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7443800" y="5034828"/>
            <a:ext cx="36925" cy="32432"/>
          </a:xfrm>
          <a:custGeom>
            <a:pathLst>
              <a:path extrusionOk="0" h="120000" w="120000">
                <a:moveTo>
                  <a:pt x="15416" y="6878"/>
                </a:moveTo>
                <a:lnTo>
                  <a:pt x="22731" y="37825"/>
                </a:lnTo>
                <a:lnTo>
                  <a:pt x="0" y="91084"/>
                </a:lnTo>
                <a:lnTo>
                  <a:pt x="12742" y="83906"/>
                </a:lnTo>
                <a:lnTo>
                  <a:pt x="18718" y="116588"/>
                </a:lnTo>
                <a:lnTo>
                  <a:pt x="19261" y="113380"/>
                </a:lnTo>
                <a:lnTo>
                  <a:pt x="38441" y="96967"/>
                </a:lnTo>
                <a:lnTo>
                  <a:pt x="61813" y="113857"/>
                </a:lnTo>
                <a:lnTo>
                  <a:pt x="62915" y="120000"/>
                </a:lnTo>
                <a:lnTo>
                  <a:pt x="75111" y="117128"/>
                </a:lnTo>
                <a:lnTo>
                  <a:pt x="94613" y="96008"/>
                </a:lnTo>
                <a:lnTo>
                  <a:pt x="99871" y="80609"/>
                </a:lnTo>
                <a:lnTo>
                  <a:pt x="105489" y="70141"/>
                </a:lnTo>
                <a:lnTo>
                  <a:pt x="120000" y="18626"/>
                </a:lnTo>
                <a:lnTo>
                  <a:pt x="88948" y="34514"/>
                </a:lnTo>
                <a:lnTo>
                  <a:pt x="95750" y="20250"/>
                </a:lnTo>
                <a:lnTo>
                  <a:pt x="99230" y="12976"/>
                </a:lnTo>
                <a:lnTo>
                  <a:pt x="111167" y="11618"/>
                </a:lnTo>
                <a:lnTo>
                  <a:pt x="115707" y="6671"/>
                </a:lnTo>
                <a:lnTo>
                  <a:pt x="92201" y="0"/>
                </a:lnTo>
                <a:lnTo>
                  <a:pt x="56132" y="7792"/>
                </a:lnTo>
                <a:lnTo>
                  <a:pt x="28623" y="2305"/>
                </a:lnTo>
                <a:lnTo>
                  <a:pt x="15416" y="68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7410214" y="5065325"/>
            <a:ext cx="6822" cy="6212"/>
          </a:xfrm>
          <a:custGeom>
            <a:pathLst>
              <a:path extrusionOk="0" h="120000" w="120000">
                <a:moveTo>
                  <a:pt x="32748" y="7340"/>
                </a:moveTo>
                <a:lnTo>
                  <a:pt x="0" y="0"/>
                </a:lnTo>
                <a:lnTo>
                  <a:pt x="545" y="74777"/>
                </a:lnTo>
                <a:lnTo>
                  <a:pt x="120000" y="120000"/>
                </a:lnTo>
                <a:lnTo>
                  <a:pt x="40205" y="10914"/>
                </a:lnTo>
                <a:lnTo>
                  <a:pt x="32748" y="73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7369175" y="5066478"/>
            <a:ext cx="4012" cy="6424"/>
          </a:xfrm>
          <a:custGeom>
            <a:pathLst>
              <a:path extrusionOk="0" h="120000" w="120000">
                <a:moveTo>
                  <a:pt x="120000" y="52733"/>
                </a:moveTo>
                <a:lnTo>
                  <a:pt x="48143" y="0"/>
                </a:lnTo>
                <a:lnTo>
                  <a:pt x="37049" y="27590"/>
                </a:lnTo>
                <a:lnTo>
                  <a:pt x="30979" y="54190"/>
                </a:lnTo>
                <a:lnTo>
                  <a:pt x="25746" y="55797"/>
                </a:lnTo>
                <a:lnTo>
                  <a:pt x="0" y="120000"/>
                </a:lnTo>
                <a:lnTo>
                  <a:pt x="120000" y="527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7489220" y="5063151"/>
            <a:ext cx="6389" cy="2794"/>
          </a:xfrm>
          <a:custGeom>
            <a:pathLst>
              <a:path extrusionOk="0" h="120000" w="120000">
                <a:moveTo>
                  <a:pt x="44732" y="0"/>
                </a:moveTo>
                <a:lnTo>
                  <a:pt x="0" y="104151"/>
                </a:lnTo>
                <a:lnTo>
                  <a:pt x="110516" y="120000"/>
                </a:lnTo>
                <a:lnTo>
                  <a:pt x="120000" y="72584"/>
                </a:lnTo>
                <a:lnTo>
                  <a:pt x="4473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7554011" y="5068069"/>
            <a:ext cx="6927" cy="2152"/>
          </a:xfrm>
          <a:custGeom>
            <a:pathLst>
              <a:path extrusionOk="0" h="120000" w="120000">
                <a:moveTo>
                  <a:pt x="54699" y="0"/>
                </a:moveTo>
                <a:lnTo>
                  <a:pt x="0" y="95476"/>
                </a:lnTo>
                <a:lnTo>
                  <a:pt x="64780" y="120000"/>
                </a:lnTo>
                <a:lnTo>
                  <a:pt x="120000" y="81597"/>
                </a:lnTo>
                <a:lnTo>
                  <a:pt x="546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7481824" y="5067544"/>
            <a:ext cx="7022" cy="2638"/>
          </a:xfrm>
          <a:custGeom>
            <a:pathLst>
              <a:path extrusionOk="0" h="120000" w="120000">
                <a:moveTo>
                  <a:pt x="59256" y="0"/>
                </a:moveTo>
                <a:lnTo>
                  <a:pt x="0" y="78029"/>
                </a:lnTo>
                <a:lnTo>
                  <a:pt x="60435" y="120000"/>
                </a:lnTo>
                <a:lnTo>
                  <a:pt x="120000" y="101629"/>
                </a:lnTo>
                <a:lnTo>
                  <a:pt x="5925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7453107" y="5062273"/>
            <a:ext cx="5823" cy="2641"/>
          </a:xfrm>
          <a:custGeom>
            <a:pathLst>
              <a:path extrusionOk="0" h="120000" w="120000">
                <a:moveTo>
                  <a:pt x="81325" y="0"/>
                </a:moveTo>
                <a:lnTo>
                  <a:pt x="0" y="89977"/>
                </a:lnTo>
                <a:lnTo>
                  <a:pt x="87651" y="120000"/>
                </a:lnTo>
                <a:lnTo>
                  <a:pt x="120000" y="107191"/>
                </a:lnTo>
                <a:lnTo>
                  <a:pt x="8132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7466913" y="5032028"/>
            <a:ext cx="105108" cy="37353"/>
          </a:xfrm>
          <a:custGeom>
            <a:pathLst>
              <a:path extrusionOk="0" h="120000" w="120000">
                <a:moveTo>
                  <a:pt x="118982" y="88883"/>
                </a:moveTo>
                <a:lnTo>
                  <a:pt x="120000" y="16284"/>
                </a:lnTo>
                <a:lnTo>
                  <a:pt x="114492" y="16216"/>
                </a:lnTo>
                <a:lnTo>
                  <a:pt x="113296" y="27479"/>
                </a:lnTo>
                <a:lnTo>
                  <a:pt x="111109" y="39892"/>
                </a:lnTo>
                <a:lnTo>
                  <a:pt x="109575" y="33300"/>
                </a:lnTo>
                <a:lnTo>
                  <a:pt x="107326" y="19503"/>
                </a:lnTo>
                <a:lnTo>
                  <a:pt x="103001" y="10296"/>
                </a:lnTo>
                <a:lnTo>
                  <a:pt x="95237" y="17479"/>
                </a:lnTo>
                <a:lnTo>
                  <a:pt x="87326" y="0"/>
                </a:lnTo>
                <a:lnTo>
                  <a:pt x="85528" y="17973"/>
                </a:lnTo>
                <a:lnTo>
                  <a:pt x="76724" y="21604"/>
                </a:lnTo>
                <a:lnTo>
                  <a:pt x="76783" y="17591"/>
                </a:lnTo>
                <a:lnTo>
                  <a:pt x="66366" y="17681"/>
                </a:lnTo>
                <a:lnTo>
                  <a:pt x="51895" y="18240"/>
                </a:lnTo>
                <a:lnTo>
                  <a:pt x="48926" y="25324"/>
                </a:lnTo>
                <a:lnTo>
                  <a:pt x="48079" y="16287"/>
                </a:lnTo>
                <a:lnTo>
                  <a:pt x="37791" y="10655"/>
                </a:lnTo>
                <a:lnTo>
                  <a:pt x="38475" y="24639"/>
                </a:lnTo>
                <a:lnTo>
                  <a:pt x="33679" y="44329"/>
                </a:lnTo>
                <a:lnTo>
                  <a:pt x="29613" y="32134"/>
                </a:lnTo>
                <a:lnTo>
                  <a:pt x="30472" y="22066"/>
                </a:lnTo>
                <a:lnTo>
                  <a:pt x="38475" y="24639"/>
                </a:lnTo>
                <a:lnTo>
                  <a:pt x="18356" y="2017"/>
                </a:lnTo>
                <a:lnTo>
                  <a:pt x="19492" y="17479"/>
                </a:lnTo>
                <a:lnTo>
                  <a:pt x="28872" y="32616"/>
                </a:lnTo>
                <a:lnTo>
                  <a:pt x="28748" y="36786"/>
                </a:lnTo>
                <a:lnTo>
                  <a:pt x="27875" y="83123"/>
                </a:lnTo>
                <a:lnTo>
                  <a:pt x="22468" y="98845"/>
                </a:lnTo>
                <a:lnTo>
                  <a:pt x="20675" y="93040"/>
                </a:lnTo>
                <a:lnTo>
                  <a:pt x="24480" y="84299"/>
                </a:lnTo>
                <a:lnTo>
                  <a:pt x="27875" y="83123"/>
                </a:lnTo>
                <a:lnTo>
                  <a:pt x="28748" y="36786"/>
                </a:lnTo>
                <a:lnTo>
                  <a:pt x="22036" y="31781"/>
                </a:lnTo>
                <a:lnTo>
                  <a:pt x="15769" y="25163"/>
                </a:lnTo>
                <a:lnTo>
                  <a:pt x="10672" y="69891"/>
                </a:lnTo>
                <a:lnTo>
                  <a:pt x="10678" y="79728"/>
                </a:lnTo>
                <a:lnTo>
                  <a:pt x="7227" y="95350"/>
                </a:lnTo>
                <a:lnTo>
                  <a:pt x="6851" y="92349"/>
                </a:lnTo>
                <a:lnTo>
                  <a:pt x="0" y="110686"/>
                </a:lnTo>
                <a:lnTo>
                  <a:pt x="8339" y="105585"/>
                </a:lnTo>
                <a:lnTo>
                  <a:pt x="11574" y="110911"/>
                </a:lnTo>
                <a:lnTo>
                  <a:pt x="11621" y="100541"/>
                </a:lnTo>
                <a:lnTo>
                  <a:pt x="18513" y="99520"/>
                </a:lnTo>
                <a:lnTo>
                  <a:pt x="18805" y="100490"/>
                </a:lnTo>
                <a:lnTo>
                  <a:pt x="24840" y="101961"/>
                </a:lnTo>
                <a:lnTo>
                  <a:pt x="31685" y="92388"/>
                </a:lnTo>
                <a:lnTo>
                  <a:pt x="35428" y="89021"/>
                </a:lnTo>
                <a:lnTo>
                  <a:pt x="32763" y="105412"/>
                </a:lnTo>
                <a:lnTo>
                  <a:pt x="36375" y="109697"/>
                </a:lnTo>
                <a:lnTo>
                  <a:pt x="32186" y="108958"/>
                </a:lnTo>
                <a:lnTo>
                  <a:pt x="36874" y="120000"/>
                </a:lnTo>
                <a:lnTo>
                  <a:pt x="39697" y="119399"/>
                </a:lnTo>
                <a:lnTo>
                  <a:pt x="36782" y="110555"/>
                </a:lnTo>
                <a:lnTo>
                  <a:pt x="43965" y="96086"/>
                </a:lnTo>
                <a:lnTo>
                  <a:pt x="43497" y="94460"/>
                </a:lnTo>
                <a:lnTo>
                  <a:pt x="46794" y="88250"/>
                </a:lnTo>
                <a:lnTo>
                  <a:pt x="50959" y="93811"/>
                </a:lnTo>
                <a:lnTo>
                  <a:pt x="48416" y="111567"/>
                </a:lnTo>
                <a:lnTo>
                  <a:pt x="44234" y="97020"/>
                </a:lnTo>
                <a:lnTo>
                  <a:pt x="41035" y="119116"/>
                </a:lnTo>
                <a:lnTo>
                  <a:pt x="50771" y="117047"/>
                </a:lnTo>
                <a:lnTo>
                  <a:pt x="56836" y="104827"/>
                </a:lnTo>
                <a:lnTo>
                  <a:pt x="65930" y="55505"/>
                </a:lnTo>
                <a:lnTo>
                  <a:pt x="55880" y="40641"/>
                </a:lnTo>
                <a:lnTo>
                  <a:pt x="54675" y="36902"/>
                </a:lnTo>
                <a:lnTo>
                  <a:pt x="61039" y="25847"/>
                </a:lnTo>
                <a:lnTo>
                  <a:pt x="68466" y="42832"/>
                </a:lnTo>
                <a:lnTo>
                  <a:pt x="69056" y="45347"/>
                </a:lnTo>
                <a:lnTo>
                  <a:pt x="67170" y="102504"/>
                </a:lnTo>
                <a:lnTo>
                  <a:pt x="68560" y="106166"/>
                </a:lnTo>
                <a:lnTo>
                  <a:pt x="70814" y="99462"/>
                </a:lnTo>
                <a:lnTo>
                  <a:pt x="72322" y="116944"/>
                </a:lnTo>
                <a:lnTo>
                  <a:pt x="78875" y="113838"/>
                </a:lnTo>
                <a:lnTo>
                  <a:pt x="78327" y="94534"/>
                </a:lnTo>
                <a:lnTo>
                  <a:pt x="86586" y="89131"/>
                </a:lnTo>
                <a:lnTo>
                  <a:pt x="95378" y="94271"/>
                </a:lnTo>
                <a:lnTo>
                  <a:pt x="96408" y="106510"/>
                </a:lnTo>
                <a:lnTo>
                  <a:pt x="101164" y="97698"/>
                </a:lnTo>
                <a:lnTo>
                  <a:pt x="109880" y="101759"/>
                </a:lnTo>
                <a:lnTo>
                  <a:pt x="114123" y="107416"/>
                </a:lnTo>
                <a:lnTo>
                  <a:pt x="115584" y="100021"/>
                </a:lnTo>
                <a:lnTo>
                  <a:pt x="118982" y="888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7576935" y="5063937"/>
            <a:ext cx="12244" cy="6043"/>
          </a:xfrm>
          <a:custGeom>
            <a:pathLst>
              <a:path extrusionOk="0" h="120000" w="120000">
                <a:moveTo>
                  <a:pt x="7154" y="3117"/>
                </a:moveTo>
                <a:lnTo>
                  <a:pt x="0" y="53666"/>
                </a:lnTo>
                <a:lnTo>
                  <a:pt x="55276" y="73659"/>
                </a:lnTo>
                <a:lnTo>
                  <a:pt x="81708" y="120000"/>
                </a:lnTo>
                <a:lnTo>
                  <a:pt x="101074" y="61687"/>
                </a:lnTo>
                <a:lnTo>
                  <a:pt x="119999" y="30972"/>
                </a:lnTo>
                <a:lnTo>
                  <a:pt x="113845" y="8835"/>
                </a:lnTo>
                <a:lnTo>
                  <a:pt x="62714" y="0"/>
                </a:lnTo>
                <a:lnTo>
                  <a:pt x="7154" y="31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7516697" y="5046146"/>
            <a:ext cx="10701" cy="18513"/>
          </a:xfrm>
          <a:custGeom>
            <a:pathLst>
              <a:path extrusionOk="0" h="120000" w="120000">
                <a:moveTo>
                  <a:pt x="89299" y="20494"/>
                </a:moveTo>
                <a:lnTo>
                  <a:pt x="0" y="120000"/>
                </a:lnTo>
                <a:lnTo>
                  <a:pt x="27381" y="105021"/>
                </a:lnTo>
                <a:lnTo>
                  <a:pt x="101476" y="115313"/>
                </a:lnTo>
                <a:lnTo>
                  <a:pt x="120000" y="0"/>
                </a:lnTo>
                <a:lnTo>
                  <a:pt x="89299" y="204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7541865" y="5063537"/>
            <a:ext cx="5020" cy="2614"/>
          </a:xfrm>
          <a:custGeom>
            <a:pathLst>
              <a:path extrusionOk="0" h="120000" w="120000">
                <a:moveTo>
                  <a:pt x="91463" y="0"/>
                </a:moveTo>
                <a:lnTo>
                  <a:pt x="0" y="97560"/>
                </a:lnTo>
                <a:lnTo>
                  <a:pt x="86134" y="120000"/>
                </a:lnTo>
                <a:lnTo>
                  <a:pt x="119999" y="104397"/>
                </a:lnTo>
                <a:lnTo>
                  <a:pt x="9146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1760631" y="5285878"/>
            <a:ext cx="21728" cy="26541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51536" y="112255"/>
                </a:lnTo>
                <a:lnTo>
                  <a:pt x="81087" y="13274"/>
                </a:lnTo>
                <a:lnTo>
                  <a:pt x="120000" y="7848"/>
                </a:lnTo>
                <a:lnTo>
                  <a:pt x="103967" y="0"/>
                </a:lnTo>
                <a:lnTo>
                  <a:pt x="101101" y="669"/>
                </a:lnTo>
                <a:lnTo>
                  <a:pt x="38834" y="4421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1769964" y="5287962"/>
            <a:ext cx="12974" cy="2526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52628" y="23970"/>
                </a:lnTo>
                <a:lnTo>
                  <a:pt x="49483" y="4051"/>
                </a:lnTo>
                <a:lnTo>
                  <a:pt x="0" y="108026"/>
                </a:lnTo>
                <a:lnTo>
                  <a:pt x="28913" y="104858"/>
                </a:lnTo>
                <a:lnTo>
                  <a:pt x="5842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1759360" y="5312421"/>
            <a:ext cx="4387" cy="5406"/>
          </a:xfrm>
          <a:custGeom>
            <a:pathLst>
              <a:path extrusionOk="0" h="120000" w="120000">
                <a:moveTo>
                  <a:pt x="83346" y="120000"/>
                </a:moveTo>
                <a:lnTo>
                  <a:pt x="120000" y="31825"/>
                </a:lnTo>
                <a:lnTo>
                  <a:pt x="34711" y="0"/>
                </a:lnTo>
                <a:lnTo>
                  <a:pt x="23359" y="1686"/>
                </a:lnTo>
                <a:lnTo>
                  <a:pt x="0" y="23658"/>
                </a:lnTo>
                <a:lnTo>
                  <a:pt x="8334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1745051" y="5289528"/>
            <a:ext cx="11478" cy="25096"/>
          </a:xfrm>
          <a:custGeom>
            <a:pathLst>
              <a:path extrusionOk="0" h="120000" w="120000">
                <a:moveTo>
                  <a:pt x="0" y="0"/>
                </a:moveTo>
                <a:lnTo>
                  <a:pt x="26283" y="116308"/>
                </a:lnTo>
                <a:lnTo>
                  <a:pt x="45300" y="104962"/>
                </a:lnTo>
                <a:lnTo>
                  <a:pt x="91834" y="102700"/>
                </a:lnTo>
                <a:lnTo>
                  <a:pt x="95263" y="120000"/>
                </a:lnTo>
                <a:lnTo>
                  <a:pt x="120000" y="74772"/>
                </a:lnTo>
                <a:lnTo>
                  <a:pt x="78954" y="84928"/>
                </a:lnTo>
                <a:lnTo>
                  <a:pt x="67130" y="190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737183" y="5307530"/>
            <a:ext cx="1446" cy="1126"/>
          </a:xfrm>
          <a:custGeom>
            <a:pathLst>
              <a:path extrusionOk="0" h="120000" w="120000">
                <a:moveTo>
                  <a:pt x="46275" y="0"/>
                </a:moveTo>
                <a:lnTo>
                  <a:pt x="0" y="49618"/>
                </a:lnTo>
                <a:lnTo>
                  <a:pt x="19322" y="67400"/>
                </a:lnTo>
                <a:lnTo>
                  <a:pt x="120000" y="120000"/>
                </a:lnTo>
                <a:lnTo>
                  <a:pt x="4627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1870385" y="5296498"/>
            <a:ext cx="5962" cy="13267"/>
          </a:xfrm>
          <a:custGeom>
            <a:pathLst>
              <a:path extrusionOk="0" h="120000" w="120000">
                <a:moveTo>
                  <a:pt x="50117" y="76593"/>
                </a:moveTo>
                <a:lnTo>
                  <a:pt x="120000" y="10039"/>
                </a:lnTo>
                <a:lnTo>
                  <a:pt x="39550" y="0"/>
                </a:lnTo>
                <a:lnTo>
                  <a:pt x="5213" y="31160"/>
                </a:lnTo>
                <a:lnTo>
                  <a:pt x="0" y="65241"/>
                </a:lnTo>
                <a:lnTo>
                  <a:pt x="15578" y="120000"/>
                </a:lnTo>
                <a:lnTo>
                  <a:pt x="50117" y="765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1884271" y="5285512"/>
            <a:ext cx="11684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693" y="0"/>
                </a:lnTo>
                <a:lnTo>
                  <a:pt x="79709" y="7201"/>
                </a:lnTo>
                <a:lnTo>
                  <a:pt x="69900" y="20276"/>
                </a:lnTo>
                <a:lnTo>
                  <a:pt x="0" y="113464"/>
                </a:lnTo>
                <a:lnTo>
                  <a:pt x="87062" y="120000"/>
                </a:lnTo>
                <a:lnTo>
                  <a:pt x="51311" y="99917"/>
                </a:lnTo>
                <a:lnTo>
                  <a:pt x="75991" y="97470"/>
                </a:lnTo>
                <a:lnTo>
                  <a:pt x="89003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1879301" y="5284526"/>
            <a:ext cx="11774" cy="36642"/>
          </a:xfrm>
          <a:custGeom>
            <a:pathLst>
              <a:path extrusionOk="0" h="120000" w="120000">
                <a:moveTo>
                  <a:pt x="120000" y="21378"/>
                </a:moveTo>
                <a:lnTo>
                  <a:pt x="39276" y="24001"/>
                </a:lnTo>
                <a:lnTo>
                  <a:pt x="16489" y="0"/>
                </a:lnTo>
                <a:lnTo>
                  <a:pt x="0" y="120000"/>
                </a:lnTo>
                <a:lnTo>
                  <a:pt x="32978" y="115388"/>
                </a:lnTo>
                <a:lnTo>
                  <a:pt x="8366" y="104041"/>
                </a:lnTo>
                <a:lnTo>
                  <a:pt x="50639" y="104823"/>
                </a:lnTo>
                <a:lnTo>
                  <a:pt x="120000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1876348" y="5284526"/>
            <a:ext cx="4573" cy="36642"/>
          </a:xfrm>
          <a:custGeom>
            <a:pathLst>
              <a:path extrusionOk="0" h="120000" w="120000">
                <a:moveTo>
                  <a:pt x="60984" y="119741"/>
                </a:moveTo>
                <a:lnTo>
                  <a:pt x="77515" y="120000"/>
                </a:lnTo>
                <a:lnTo>
                  <a:pt x="120000" y="0"/>
                </a:lnTo>
                <a:lnTo>
                  <a:pt x="41040" y="33620"/>
                </a:lnTo>
                <a:lnTo>
                  <a:pt x="34375" y="52238"/>
                </a:lnTo>
                <a:lnTo>
                  <a:pt x="0" y="42836"/>
                </a:lnTo>
                <a:lnTo>
                  <a:pt x="60984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1873399" y="5284526"/>
            <a:ext cx="7520" cy="10265"/>
          </a:xfrm>
          <a:custGeom>
            <a:pathLst>
              <a:path extrusionOk="0" h="120000" w="120000">
                <a:moveTo>
                  <a:pt x="42153" y="10882"/>
                </a:moveTo>
                <a:lnTo>
                  <a:pt x="0" y="70894"/>
                </a:lnTo>
                <a:lnTo>
                  <a:pt x="71990" y="120000"/>
                </a:lnTo>
                <a:lnTo>
                  <a:pt x="120000" y="0"/>
                </a:lnTo>
                <a:lnTo>
                  <a:pt x="42153" y="108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1882539" y="5316773"/>
            <a:ext cx="3554" cy="2988"/>
          </a:xfrm>
          <a:custGeom>
            <a:pathLst>
              <a:path extrusionOk="0" h="120000" w="120000">
                <a:moveTo>
                  <a:pt x="6683" y="116506"/>
                </a:moveTo>
                <a:lnTo>
                  <a:pt x="0" y="120000"/>
                </a:lnTo>
                <a:lnTo>
                  <a:pt x="120000" y="113373"/>
                </a:lnTo>
                <a:lnTo>
                  <a:pt x="28421" y="0"/>
                </a:lnTo>
                <a:lnTo>
                  <a:pt x="2362" y="109919"/>
                </a:lnTo>
                <a:lnTo>
                  <a:pt x="6683" y="1165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2089813" y="5318364"/>
            <a:ext cx="7339" cy="2158"/>
          </a:xfrm>
          <a:custGeom>
            <a:pathLst>
              <a:path extrusionOk="0" h="120000" w="120000">
                <a:moveTo>
                  <a:pt x="60564" y="0"/>
                </a:moveTo>
                <a:lnTo>
                  <a:pt x="0" y="88303"/>
                </a:lnTo>
                <a:lnTo>
                  <a:pt x="51914" y="120000"/>
                </a:lnTo>
                <a:lnTo>
                  <a:pt x="120000" y="100704"/>
                </a:lnTo>
                <a:lnTo>
                  <a:pt x="107900" y="36200"/>
                </a:lnTo>
                <a:lnTo>
                  <a:pt x="6056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2008469" y="5317839"/>
            <a:ext cx="7225" cy="2548"/>
          </a:xfrm>
          <a:custGeom>
            <a:pathLst>
              <a:path extrusionOk="0" h="120000" w="120000">
                <a:moveTo>
                  <a:pt x="66585" y="0"/>
                </a:moveTo>
                <a:lnTo>
                  <a:pt x="0" y="73328"/>
                </a:lnTo>
                <a:lnTo>
                  <a:pt x="48813" y="119199"/>
                </a:lnTo>
                <a:lnTo>
                  <a:pt x="119883" y="120000"/>
                </a:lnTo>
                <a:lnTo>
                  <a:pt x="119999" y="58021"/>
                </a:lnTo>
                <a:lnTo>
                  <a:pt x="6658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1926194" y="5301426"/>
            <a:ext cx="12846" cy="17356"/>
          </a:xfrm>
          <a:custGeom>
            <a:pathLst>
              <a:path extrusionOk="0" h="120000" w="120000">
                <a:moveTo>
                  <a:pt x="119999" y="92219"/>
                </a:moveTo>
                <a:lnTo>
                  <a:pt x="87090" y="81412"/>
                </a:lnTo>
                <a:lnTo>
                  <a:pt x="67856" y="0"/>
                </a:lnTo>
                <a:lnTo>
                  <a:pt x="58159" y="28223"/>
                </a:lnTo>
                <a:lnTo>
                  <a:pt x="21074" y="49801"/>
                </a:lnTo>
                <a:lnTo>
                  <a:pt x="0" y="96077"/>
                </a:lnTo>
                <a:lnTo>
                  <a:pt x="15347" y="98663"/>
                </a:lnTo>
                <a:lnTo>
                  <a:pt x="15142" y="82221"/>
                </a:lnTo>
                <a:lnTo>
                  <a:pt x="40467" y="102894"/>
                </a:lnTo>
                <a:lnTo>
                  <a:pt x="67734" y="107492"/>
                </a:lnTo>
                <a:lnTo>
                  <a:pt x="89995" y="120000"/>
                </a:lnTo>
                <a:lnTo>
                  <a:pt x="119999" y="922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943591" y="5285121"/>
            <a:ext cx="29998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0" y="12842"/>
                </a:lnTo>
                <a:lnTo>
                  <a:pt x="20284" y="102334"/>
                </a:lnTo>
                <a:lnTo>
                  <a:pt x="42901" y="103178"/>
                </a:lnTo>
                <a:lnTo>
                  <a:pt x="62206" y="105345"/>
                </a:lnTo>
                <a:lnTo>
                  <a:pt x="74642" y="108801"/>
                </a:lnTo>
                <a:lnTo>
                  <a:pt x="76294" y="112668"/>
                </a:lnTo>
                <a:lnTo>
                  <a:pt x="83266" y="112648"/>
                </a:lnTo>
                <a:lnTo>
                  <a:pt x="89158" y="120000"/>
                </a:lnTo>
                <a:lnTo>
                  <a:pt x="88446" y="98958"/>
                </a:lnTo>
                <a:lnTo>
                  <a:pt x="119999" y="41106"/>
                </a:lnTo>
                <a:lnTo>
                  <a:pt x="66270" y="22118"/>
                </a:lnTo>
                <a:lnTo>
                  <a:pt x="61094" y="1925"/>
                </a:lnTo>
                <a:lnTo>
                  <a:pt x="33829" y="0"/>
                </a:lnTo>
                <a:lnTo>
                  <a:pt x="11240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1916051" y="5285092"/>
            <a:ext cx="12399" cy="30230"/>
          </a:xfrm>
          <a:custGeom>
            <a:pathLst>
              <a:path extrusionOk="0" h="120000" w="120000">
                <a:moveTo>
                  <a:pt x="57749" y="102240"/>
                </a:moveTo>
                <a:lnTo>
                  <a:pt x="98156" y="120000"/>
                </a:lnTo>
                <a:lnTo>
                  <a:pt x="119999" y="93432"/>
                </a:lnTo>
                <a:lnTo>
                  <a:pt x="55446" y="82123"/>
                </a:lnTo>
                <a:lnTo>
                  <a:pt x="23024" y="0"/>
                </a:lnTo>
                <a:lnTo>
                  <a:pt x="0" y="111751"/>
                </a:lnTo>
                <a:lnTo>
                  <a:pt x="57749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1909808" y="5284912"/>
            <a:ext cx="8621" cy="33885"/>
          </a:xfrm>
          <a:custGeom>
            <a:pathLst>
              <a:path extrusionOk="0" h="120000" w="120000">
                <a:moveTo>
                  <a:pt x="76979" y="0"/>
                </a:moveTo>
                <a:lnTo>
                  <a:pt x="0" y="3428"/>
                </a:lnTo>
                <a:lnTo>
                  <a:pt x="1530" y="12207"/>
                </a:lnTo>
                <a:lnTo>
                  <a:pt x="59888" y="12996"/>
                </a:lnTo>
                <a:lnTo>
                  <a:pt x="67807" y="120000"/>
                </a:lnTo>
                <a:lnTo>
                  <a:pt x="86875" y="100338"/>
                </a:lnTo>
                <a:lnTo>
                  <a:pt x="120000" y="637"/>
                </a:lnTo>
                <a:lnTo>
                  <a:pt x="7697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1927838" y="5315696"/>
            <a:ext cx="7693" cy="6134"/>
          </a:xfrm>
          <a:custGeom>
            <a:pathLst>
              <a:path extrusionOk="0" h="120000" w="120000">
                <a:moveTo>
                  <a:pt x="41923" y="11970"/>
                </a:moveTo>
                <a:lnTo>
                  <a:pt x="0" y="0"/>
                </a:lnTo>
                <a:lnTo>
                  <a:pt x="545" y="74229"/>
                </a:lnTo>
                <a:lnTo>
                  <a:pt x="120000" y="120000"/>
                </a:lnTo>
                <a:lnTo>
                  <a:pt x="41923" y="119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1999994" y="5290160"/>
            <a:ext cx="7333" cy="28800"/>
          </a:xfrm>
          <a:custGeom>
            <a:pathLst>
              <a:path extrusionOk="0" h="120000" w="120000">
                <a:moveTo>
                  <a:pt x="48579" y="108920"/>
                </a:moveTo>
                <a:lnTo>
                  <a:pt x="56613" y="97012"/>
                </a:lnTo>
                <a:lnTo>
                  <a:pt x="120000" y="0"/>
                </a:lnTo>
                <a:lnTo>
                  <a:pt x="38074" y="57958"/>
                </a:lnTo>
                <a:lnTo>
                  <a:pt x="37763" y="70762"/>
                </a:lnTo>
                <a:lnTo>
                  <a:pt x="0" y="104300"/>
                </a:lnTo>
                <a:lnTo>
                  <a:pt x="59361" y="118095"/>
                </a:lnTo>
                <a:lnTo>
                  <a:pt x="72173" y="120000"/>
                </a:lnTo>
                <a:lnTo>
                  <a:pt x="48579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1992925" y="5290160"/>
            <a:ext cx="14405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81" y="19454"/>
                </a:lnTo>
                <a:lnTo>
                  <a:pt x="0" y="120000"/>
                </a:lnTo>
                <a:lnTo>
                  <a:pt x="58896" y="113463"/>
                </a:lnTo>
                <a:lnTo>
                  <a:pt x="78131" y="76979"/>
                </a:lnTo>
                <a:lnTo>
                  <a:pt x="48516" y="99661"/>
                </a:lnTo>
                <a:lnTo>
                  <a:pt x="47175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1984334" y="5285282"/>
            <a:ext cx="21507" cy="32147"/>
          </a:xfrm>
          <a:custGeom>
            <a:pathLst>
              <a:path extrusionOk="0" h="120000" w="120000">
                <a:moveTo>
                  <a:pt x="64658" y="0"/>
                </a:moveTo>
                <a:lnTo>
                  <a:pt x="0" y="7734"/>
                </a:lnTo>
                <a:lnTo>
                  <a:pt x="17223" y="115334"/>
                </a:lnTo>
                <a:lnTo>
                  <a:pt x="18489" y="120000"/>
                </a:lnTo>
                <a:lnTo>
                  <a:pt x="47920" y="117021"/>
                </a:lnTo>
                <a:lnTo>
                  <a:pt x="68201" y="34221"/>
                </a:lnTo>
                <a:lnTo>
                  <a:pt x="81374" y="19839"/>
                </a:lnTo>
                <a:lnTo>
                  <a:pt x="88108" y="12493"/>
                </a:lnTo>
                <a:lnTo>
                  <a:pt x="120000" y="6136"/>
                </a:lnTo>
                <a:lnTo>
                  <a:pt x="6465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1972916" y="5285746"/>
            <a:ext cx="14505" cy="30435"/>
          </a:xfrm>
          <a:custGeom>
            <a:pathLst>
              <a:path extrusionOk="0" h="120000" w="120000">
                <a:moveTo>
                  <a:pt x="57551" y="101610"/>
                </a:moveTo>
                <a:lnTo>
                  <a:pt x="120000" y="120000"/>
                </a:lnTo>
                <a:lnTo>
                  <a:pt x="94454" y="6340"/>
                </a:lnTo>
                <a:lnTo>
                  <a:pt x="22459" y="0"/>
                </a:lnTo>
                <a:lnTo>
                  <a:pt x="5559" y="37855"/>
                </a:lnTo>
                <a:lnTo>
                  <a:pt x="0" y="112390"/>
                </a:lnTo>
                <a:lnTo>
                  <a:pt x="57551" y="1016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1965701" y="5295348"/>
            <a:ext cx="7886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49" y="58008"/>
                </a:lnTo>
                <a:lnTo>
                  <a:pt x="87516" y="120000"/>
                </a:lnTo>
                <a:lnTo>
                  <a:pt x="98790" y="99149"/>
                </a:lnTo>
                <a:lnTo>
                  <a:pt x="109775" y="8805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108521" y="5308869"/>
            <a:ext cx="7316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47" y="95390"/>
                </a:lnTo>
                <a:lnTo>
                  <a:pt x="37293" y="79980"/>
                </a:lnTo>
                <a:lnTo>
                  <a:pt x="44378" y="0"/>
                </a:lnTo>
                <a:lnTo>
                  <a:pt x="0" y="52171"/>
                </a:lnTo>
                <a:lnTo>
                  <a:pt x="13825" y="105330"/>
                </a:lnTo>
                <a:lnTo>
                  <a:pt x="110176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2109585" y="5286310"/>
            <a:ext cx="4040" cy="29357"/>
          </a:xfrm>
          <a:custGeom>
            <a:pathLst>
              <a:path extrusionOk="0" h="120000" w="120000">
                <a:moveTo>
                  <a:pt x="48742" y="92204"/>
                </a:moveTo>
                <a:lnTo>
                  <a:pt x="35881" y="120000"/>
                </a:lnTo>
                <a:lnTo>
                  <a:pt x="90683" y="116288"/>
                </a:lnTo>
                <a:lnTo>
                  <a:pt x="120000" y="0"/>
                </a:lnTo>
                <a:lnTo>
                  <a:pt x="18564" y="4561"/>
                </a:lnTo>
                <a:lnTo>
                  <a:pt x="0" y="95605"/>
                </a:lnTo>
                <a:lnTo>
                  <a:pt x="48742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101173" y="5287373"/>
            <a:ext cx="8190" cy="30450"/>
          </a:xfrm>
          <a:custGeom>
            <a:pathLst>
              <a:path extrusionOk="0" h="120000" w="120000">
                <a:moveTo>
                  <a:pt x="47648" y="111097"/>
                </a:moveTo>
                <a:lnTo>
                  <a:pt x="76395" y="100595"/>
                </a:lnTo>
                <a:lnTo>
                  <a:pt x="53465" y="0"/>
                </a:lnTo>
                <a:lnTo>
                  <a:pt x="32146" y="16697"/>
                </a:lnTo>
                <a:lnTo>
                  <a:pt x="2710" y="29064"/>
                </a:lnTo>
                <a:lnTo>
                  <a:pt x="0" y="106246"/>
                </a:lnTo>
                <a:lnTo>
                  <a:pt x="120000" y="120000"/>
                </a:lnTo>
                <a:lnTo>
                  <a:pt x="107648" y="102187"/>
                </a:lnTo>
                <a:lnTo>
                  <a:pt x="47648" y="11109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2092738" y="5285512"/>
            <a:ext cx="8620" cy="28820"/>
          </a:xfrm>
          <a:custGeom>
            <a:pathLst>
              <a:path extrusionOk="0" h="120000" w="120000">
                <a:moveTo>
                  <a:pt x="117424" y="120000"/>
                </a:moveTo>
                <a:lnTo>
                  <a:pt x="120000" y="38452"/>
                </a:lnTo>
                <a:lnTo>
                  <a:pt x="99257" y="28959"/>
                </a:lnTo>
                <a:lnTo>
                  <a:pt x="68046" y="11333"/>
                </a:lnTo>
                <a:lnTo>
                  <a:pt x="8700" y="0"/>
                </a:lnTo>
                <a:lnTo>
                  <a:pt x="0" y="112825"/>
                </a:lnTo>
                <a:lnTo>
                  <a:pt x="11742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077994" y="5282326"/>
            <a:ext cx="15368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59" y="100733"/>
                </a:lnTo>
                <a:lnTo>
                  <a:pt x="66512" y="107259"/>
                </a:lnTo>
                <a:lnTo>
                  <a:pt x="70018" y="120000"/>
                </a:lnTo>
                <a:lnTo>
                  <a:pt x="115111" y="109612"/>
                </a:lnTo>
                <a:lnTo>
                  <a:pt x="120000" y="11531"/>
                </a:lnTo>
                <a:lnTo>
                  <a:pt x="61007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067528" y="5282326"/>
            <a:ext cx="11638" cy="32526"/>
          </a:xfrm>
          <a:custGeom>
            <a:pathLst>
              <a:path extrusionOk="0" h="120000" w="120000">
                <a:moveTo>
                  <a:pt x="89595" y="20638"/>
                </a:moveTo>
                <a:lnTo>
                  <a:pt x="0" y="24810"/>
                </a:lnTo>
                <a:lnTo>
                  <a:pt x="3783" y="120000"/>
                </a:lnTo>
                <a:lnTo>
                  <a:pt x="35302" y="105268"/>
                </a:lnTo>
                <a:lnTo>
                  <a:pt x="120000" y="102678"/>
                </a:lnTo>
                <a:lnTo>
                  <a:pt x="107906" y="0"/>
                </a:lnTo>
                <a:lnTo>
                  <a:pt x="89595" y="20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2116728" y="5285467"/>
            <a:ext cx="15488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296" y="109257"/>
                </a:lnTo>
                <a:lnTo>
                  <a:pt x="67340" y="106030"/>
                </a:lnTo>
                <a:lnTo>
                  <a:pt x="89808" y="23070"/>
                </a:lnTo>
                <a:lnTo>
                  <a:pt x="120000" y="7918"/>
                </a:lnTo>
                <a:lnTo>
                  <a:pt x="95316" y="0"/>
                </a:lnTo>
                <a:lnTo>
                  <a:pt x="37133" y="214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2112640" y="5285976"/>
            <a:ext cx="8882" cy="28781"/>
          </a:xfrm>
          <a:custGeom>
            <a:pathLst>
              <a:path extrusionOk="0" h="120000" w="120000">
                <a:moveTo>
                  <a:pt x="53825" y="118565"/>
                </a:moveTo>
                <a:lnTo>
                  <a:pt x="55230" y="117098"/>
                </a:lnTo>
                <a:lnTo>
                  <a:pt x="120000" y="0"/>
                </a:lnTo>
                <a:lnTo>
                  <a:pt x="29169" y="9414"/>
                </a:lnTo>
                <a:lnTo>
                  <a:pt x="18036" y="23414"/>
                </a:lnTo>
                <a:lnTo>
                  <a:pt x="0" y="120000"/>
                </a:lnTo>
                <a:lnTo>
                  <a:pt x="53825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2104823" y="5287373"/>
            <a:ext cx="5389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48" y="120000"/>
                </a:lnTo>
                <a:lnTo>
                  <a:pt x="106060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135402" y="5286280"/>
            <a:ext cx="28174" cy="34368"/>
          </a:xfrm>
          <a:custGeom>
            <a:pathLst>
              <a:path extrusionOk="0" h="120000" w="120000">
                <a:moveTo>
                  <a:pt x="118568" y="100052"/>
                </a:moveTo>
                <a:lnTo>
                  <a:pt x="120000" y="94906"/>
                </a:lnTo>
                <a:lnTo>
                  <a:pt x="105859" y="94117"/>
                </a:lnTo>
                <a:lnTo>
                  <a:pt x="101579" y="92570"/>
                </a:lnTo>
                <a:lnTo>
                  <a:pt x="93717" y="17660"/>
                </a:lnTo>
                <a:lnTo>
                  <a:pt x="81382" y="35068"/>
                </a:lnTo>
                <a:lnTo>
                  <a:pt x="73733" y="45864"/>
                </a:lnTo>
                <a:lnTo>
                  <a:pt x="69657" y="80922"/>
                </a:lnTo>
                <a:lnTo>
                  <a:pt x="41981" y="0"/>
                </a:lnTo>
                <a:lnTo>
                  <a:pt x="13258" y="89920"/>
                </a:lnTo>
                <a:lnTo>
                  <a:pt x="0" y="96914"/>
                </a:lnTo>
                <a:lnTo>
                  <a:pt x="14932" y="107022"/>
                </a:lnTo>
                <a:lnTo>
                  <a:pt x="28880" y="111927"/>
                </a:lnTo>
                <a:lnTo>
                  <a:pt x="72059" y="84047"/>
                </a:lnTo>
                <a:lnTo>
                  <a:pt x="77698" y="80406"/>
                </a:lnTo>
                <a:lnTo>
                  <a:pt x="89402" y="48284"/>
                </a:lnTo>
                <a:lnTo>
                  <a:pt x="89798" y="107126"/>
                </a:lnTo>
                <a:lnTo>
                  <a:pt x="111635" y="120000"/>
                </a:lnTo>
                <a:lnTo>
                  <a:pt x="118539" y="98474"/>
                </a:lnTo>
                <a:lnTo>
                  <a:pt x="118568" y="100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2130975" y="5314037"/>
            <a:ext cx="7934" cy="5078"/>
          </a:xfrm>
          <a:custGeom>
            <a:pathLst>
              <a:path extrusionOk="0" h="120000" w="120000">
                <a:moveTo>
                  <a:pt x="66972" y="0"/>
                </a:moveTo>
                <a:lnTo>
                  <a:pt x="0" y="119999"/>
                </a:lnTo>
                <a:lnTo>
                  <a:pt x="42742" y="107664"/>
                </a:lnTo>
                <a:lnTo>
                  <a:pt x="120000" y="68389"/>
                </a:lnTo>
                <a:lnTo>
                  <a:pt x="6697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2118133" y="5314278"/>
            <a:ext cx="11473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98" y="73340"/>
                </a:lnTo>
                <a:lnTo>
                  <a:pt x="73905" y="120000"/>
                </a:lnTo>
                <a:lnTo>
                  <a:pt x="97230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3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2115839" y="5314285"/>
            <a:ext cx="6319" cy="3659"/>
          </a:xfrm>
          <a:custGeom>
            <a:pathLst>
              <a:path extrusionOk="0" h="120000" w="120000">
                <a:moveTo>
                  <a:pt x="14907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63" y="0"/>
                </a:lnTo>
                <a:lnTo>
                  <a:pt x="14907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1976652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7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2012794" y="5286319"/>
            <a:ext cx="18455" cy="33515"/>
          </a:xfrm>
          <a:custGeom>
            <a:pathLst>
              <a:path extrusionOk="0" h="120000" w="120000">
                <a:moveTo>
                  <a:pt x="0" y="86407"/>
                </a:moveTo>
                <a:lnTo>
                  <a:pt x="26327" y="78452"/>
                </a:lnTo>
                <a:lnTo>
                  <a:pt x="42193" y="79021"/>
                </a:lnTo>
                <a:lnTo>
                  <a:pt x="70081" y="87739"/>
                </a:lnTo>
                <a:lnTo>
                  <a:pt x="90928" y="85222"/>
                </a:lnTo>
                <a:lnTo>
                  <a:pt x="96780" y="107962"/>
                </a:lnTo>
                <a:lnTo>
                  <a:pt x="116124" y="120000"/>
                </a:lnTo>
                <a:lnTo>
                  <a:pt x="120000" y="119767"/>
                </a:lnTo>
                <a:lnTo>
                  <a:pt x="99407" y="108911"/>
                </a:lnTo>
                <a:lnTo>
                  <a:pt x="105252" y="0"/>
                </a:lnTo>
                <a:lnTo>
                  <a:pt x="79484" y="35103"/>
                </a:lnTo>
                <a:lnTo>
                  <a:pt x="55315" y="24948"/>
                </a:lnTo>
                <a:lnTo>
                  <a:pt x="41348" y="26155"/>
                </a:lnTo>
                <a:lnTo>
                  <a:pt x="0" y="864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2011186" y="5291996"/>
            <a:ext cx="12385" cy="22193"/>
          </a:xfrm>
          <a:custGeom>
            <a:pathLst>
              <a:path extrusionOk="0" h="120000" w="120000">
                <a:moveTo>
                  <a:pt x="120000" y="101805"/>
                </a:moveTo>
                <a:lnTo>
                  <a:pt x="78456" y="88640"/>
                </a:lnTo>
                <a:lnTo>
                  <a:pt x="26739" y="114068"/>
                </a:lnTo>
                <a:lnTo>
                  <a:pt x="15578" y="99794"/>
                </a:lnTo>
                <a:lnTo>
                  <a:pt x="77187" y="8807"/>
                </a:lnTo>
                <a:lnTo>
                  <a:pt x="15326" y="0"/>
                </a:lnTo>
                <a:lnTo>
                  <a:pt x="0" y="120000"/>
                </a:lnTo>
                <a:lnTo>
                  <a:pt x="58808" y="117550"/>
                </a:lnTo>
                <a:lnTo>
                  <a:pt x="120000" y="1018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2028983" y="5285642"/>
            <a:ext cx="27106" cy="32832"/>
          </a:xfrm>
          <a:custGeom>
            <a:pathLst>
              <a:path extrusionOk="0" h="120000" w="120000">
                <a:moveTo>
                  <a:pt x="104988" y="99086"/>
                </a:moveTo>
                <a:lnTo>
                  <a:pt x="119999" y="50382"/>
                </a:lnTo>
                <a:lnTo>
                  <a:pt x="79493" y="34114"/>
                </a:lnTo>
                <a:lnTo>
                  <a:pt x="74048" y="27225"/>
                </a:lnTo>
                <a:lnTo>
                  <a:pt x="62078" y="8621"/>
                </a:lnTo>
                <a:lnTo>
                  <a:pt x="49151" y="17817"/>
                </a:lnTo>
                <a:lnTo>
                  <a:pt x="43498" y="5361"/>
                </a:lnTo>
                <a:lnTo>
                  <a:pt x="429" y="0"/>
                </a:lnTo>
                <a:lnTo>
                  <a:pt x="0" y="2470"/>
                </a:lnTo>
                <a:lnTo>
                  <a:pt x="27265" y="91901"/>
                </a:lnTo>
                <a:lnTo>
                  <a:pt x="44096" y="88443"/>
                </a:lnTo>
                <a:lnTo>
                  <a:pt x="58731" y="95958"/>
                </a:lnTo>
                <a:lnTo>
                  <a:pt x="62529" y="120000"/>
                </a:lnTo>
                <a:lnTo>
                  <a:pt x="83672" y="107131"/>
                </a:lnTo>
                <a:lnTo>
                  <a:pt x="84195" y="102866"/>
                </a:lnTo>
                <a:lnTo>
                  <a:pt x="104988" y="99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2028083" y="5286319"/>
            <a:ext cx="7438" cy="30417"/>
          </a:xfrm>
          <a:custGeom>
            <a:pathLst>
              <a:path extrusionOk="0" h="120000" w="120000">
                <a:moveTo>
                  <a:pt x="113869" y="96527"/>
                </a:moveTo>
                <a:lnTo>
                  <a:pt x="14503" y="0"/>
                </a:lnTo>
                <a:lnTo>
                  <a:pt x="0" y="120000"/>
                </a:lnTo>
                <a:lnTo>
                  <a:pt x="120000" y="101375"/>
                </a:lnTo>
                <a:lnTo>
                  <a:pt x="113869" y="965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019008" y="5286319"/>
            <a:ext cx="9974" cy="9803"/>
          </a:xfrm>
          <a:custGeom>
            <a:pathLst>
              <a:path extrusionOk="0" h="120000" w="120000">
                <a:moveTo>
                  <a:pt x="72312" y="120000"/>
                </a:moveTo>
                <a:lnTo>
                  <a:pt x="120000" y="0"/>
                </a:lnTo>
                <a:lnTo>
                  <a:pt x="0" y="1223"/>
                </a:lnTo>
                <a:lnTo>
                  <a:pt x="27596" y="85287"/>
                </a:lnTo>
                <a:lnTo>
                  <a:pt x="72312" y="120000"/>
                </a:lnTo>
                <a:lnTo>
                  <a:pt x="24012" y="73537"/>
                </a:lnTo>
                <a:lnTo>
                  <a:pt x="34177" y="35165"/>
                </a:lnTo>
                <a:lnTo>
                  <a:pt x="7231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2059424" y="5287801"/>
            <a:ext cx="8471" cy="30925"/>
          </a:xfrm>
          <a:custGeom>
            <a:pathLst>
              <a:path extrusionOk="0" h="120000" w="120000">
                <a:moveTo>
                  <a:pt x="120000" y="104963"/>
                </a:moveTo>
                <a:lnTo>
                  <a:pt x="114801" y="4846"/>
                </a:lnTo>
                <a:lnTo>
                  <a:pt x="115608" y="0"/>
                </a:lnTo>
                <a:lnTo>
                  <a:pt x="17650" y="38594"/>
                </a:lnTo>
                <a:lnTo>
                  <a:pt x="0" y="104955"/>
                </a:lnTo>
                <a:lnTo>
                  <a:pt x="3768" y="106162"/>
                </a:lnTo>
                <a:lnTo>
                  <a:pt x="32085" y="98883"/>
                </a:lnTo>
                <a:lnTo>
                  <a:pt x="53235" y="120000"/>
                </a:lnTo>
                <a:lnTo>
                  <a:pt x="120000" y="1049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2045709" y="5287801"/>
            <a:ext cx="21875" cy="9945"/>
          </a:xfrm>
          <a:custGeom>
            <a:pathLst>
              <a:path extrusionOk="0" h="120000" w="120000">
                <a:moveTo>
                  <a:pt x="0" y="63824"/>
                </a:moveTo>
                <a:lnTo>
                  <a:pt x="38981" y="30850"/>
                </a:lnTo>
                <a:lnTo>
                  <a:pt x="74940" y="94783"/>
                </a:lnTo>
                <a:lnTo>
                  <a:pt x="82066" y="120000"/>
                </a:lnTo>
                <a:lnTo>
                  <a:pt x="120000" y="0"/>
                </a:lnTo>
                <a:lnTo>
                  <a:pt x="63579" y="313"/>
                </a:lnTo>
                <a:lnTo>
                  <a:pt x="0" y="6382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2032158" y="5311898"/>
            <a:ext cx="10949" cy="7772"/>
          </a:xfrm>
          <a:custGeom>
            <a:pathLst>
              <a:path extrusionOk="0" h="120000" w="120000">
                <a:moveTo>
                  <a:pt x="81234" y="79583"/>
                </a:moveTo>
                <a:lnTo>
                  <a:pt x="45768" y="42315"/>
                </a:lnTo>
                <a:lnTo>
                  <a:pt x="0" y="120000"/>
                </a:lnTo>
                <a:lnTo>
                  <a:pt x="120000" y="101551"/>
                </a:lnTo>
                <a:lnTo>
                  <a:pt x="110607" y="0"/>
                </a:lnTo>
                <a:lnTo>
                  <a:pt x="81234" y="795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2052700" y="5297748"/>
            <a:ext cx="7970" cy="17101"/>
          </a:xfrm>
          <a:custGeom>
            <a:pathLst>
              <a:path extrusionOk="0" h="120000" w="120000">
                <a:moveTo>
                  <a:pt x="51035" y="11788"/>
                </a:moveTo>
                <a:lnTo>
                  <a:pt x="0" y="105292"/>
                </a:lnTo>
                <a:lnTo>
                  <a:pt x="101226" y="120000"/>
                </a:lnTo>
                <a:lnTo>
                  <a:pt x="120000" y="0"/>
                </a:lnTo>
                <a:lnTo>
                  <a:pt x="51035" y="117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1909184" y="5288358"/>
            <a:ext cx="5495" cy="30438"/>
          </a:xfrm>
          <a:custGeom>
            <a:pathLst>
              <a:path extrusionOk="0" h="120000" w="120000">
                <a:moveTo>
                  <a:pt x="69694" y="109339"/>
                </a:moveTo>
                <a:lnTo>
                  <a:pt x="120000" y="120000"/>
                </a:lnTo>
                <a:lnTo>
                  <a:pt x="107576" y="875"/>
                </a:lnTo>
                <a:lnTo>
                  <a:pt x="39825" y="3552"/>
                </a:lnTo>
                <a:lnTo>
                  <a:pt x="16026" y="0"/>
                </a:lnTo>
                <a:lnTo>
                  <a:pt x="0" y="92536"/>
                </a:lnTo>
                <a:lnTo>
                  <a:pt x="69694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1898238" y="5285880"/>
            <a:ext cx="11681" cy="3004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23" y="98117"/>
                </a:lnTo>
                <a:lnTo>
                  <a:pt x="112449" y="103649"/>
                </a:lnTo>
                <a:lnTo>
                  <a:pt x="120000" y="9900"/>
                </a:lnTo>
                <a:lnTo>
                  <a:pt x="118859" y="0"/>
                </a:lnTo>
                <a:lnTo>
                  <a:pt x="81506" y="6661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1889267" y="5287548"/>
            <a:ext cx="16904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704" y="120000"/>
                </a:lnTo>
                <a:lnTo>
                  <a:pt x="63677" y="110653"/>
                </a:lnTo>
                <a:lnTo>
                  <a:pt x="120000" y="0"/>
                </a:lnTo>
                <a:lnTo>
                  <a:pt x="47470" y="31"/>
                </a:lnTo>
                <a:lnTo>
                  <a:pt x="26045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1958864" y="5285600"/>
            <a:ext cx="10758" cy="5023"/>
          </a:xfrm>
          <a:custGeom>
            <a:pathLst>
              <a:path extrusionOk="0" h="120000" w="120000">
                <a:moveTo>
                  <a:pt x="70418" y="21472"/>
                </a:moveTo>
                <a:lnTo>
                  <a:pt x="0" y="0"/>
                </a:lnTo>
                <a:lnTo>
                  <a:pt x="14433" y="120000"/>
                </a:lnTo>
                <a:lnTo>
                  <a:pt x="61907" y="108893"/>
                </a:lnTo>
                <a:lnTo>
                  <a:pt x="120000" y="79657"/>
                </a:lnTo>
                <a:lnTo>
                  <a:pt x="116631" y="49275"/>
                </a:lnTo>
                <a:lnTo>
                  <a:pt x="70418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1935607" y="5287760"/>
            <a:ext cx="13054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7" y="115902"/>
                </a:lnTo>
                <a:lnTo>
                  <a:pt x="68571" y="113556"/>
                </a:lnTo>
                <a:lnTo>
                  <a:pt x="120000" y="112928"/>
                </a:lnTo>
                <a:lnTo>
                  <a:pt x="86991" y="2746"/>
                </a:lnTo>
                <a:lnTo>
                  <a:pt x="28338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1925015" y="5285594"/>
            <a:ext cx="13674" cy="27606"/>
          </a:xfrm>
          <a:custGeom>
            <a:pathLst>
              <a:path extrusionOk="0" h="120000" w="120000">
                <a:moveTo>
                  <a:pt x="74097" y="68817"/>
                </a:moveTo>
                <a:lnTo>
                  <a:pt x="92165" y="119999"/>
                </a:lnTo>
                <a:lnTo>
                  <a:pt x="92937" y="114818"/>
                </a:lnTo>
                <a:lnTo>
                  <a:pt x="119999" y="9415"/>
                </a:lnTo>
                <a:lnTo>
                  <a:pt x="48210" y="0"/>
                </a:lnTo>
                <a:lnTo>
                  <a:pt x="43945" y="17299"/>
                </a:lnTo>
                <a:lnTo>
                  <a:pt x="22490" y="3286"/>
                </a:lnTo>
                <a:lnTo>
                  <a:pt x="0" y="75311"/>
                </a:lnTo>
                <a:lnTo>
                  <a:pt x="74097" y="688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1918431" y="5285092"/>
            <a:ext cx="9146" cy="20688"/>
          </a:xfrm>
          <a:custGeom>
            <a:pathLst>
              <a:path extrusionOk="0" h="120000" w="120000">
                <a:moveTo>
                  <a:pt x="79593" y="19517"/>
                </a:moveTo>
                <a:lnTo>
                  <a:pt x="0" y="0"/>
                </a:lnTo>
                <a:lnTo>
                  <a:pt x="43935" y="120000"/>
                </a:lnTo>
                <a:lnTo>
                  <a:pt x="69858" y="98545"/>
                </a:lnTo>
                <a:lnTo>
                  <a:pt x="86362" y="103411"/>
                </a:lnTo>
                <a:lnTo>
                  <a:pt x="120000" y="7296"/>
                </a:lnTo>
                <a:lnTo>
                  <a:pt x="79593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1960078" y="5309741"/>
            <a:ext cx="11374" cy="11368"/>
          </a:xfrm>
          <a:custGeom>
            <a:pathLst>
              <a:path extrusionOk="0" h="120000" w="120000">
                <a:moveTo>
                  <a:pt x="61197" y="55255"/>
                </a:moveTo>
                <a:lnTo>
                  <a:pt x="0" y="94604"/>
                </a:lnTo>
                <a:lnTo>
                  <a:pt x="36216" y="115313"/>
                </a:lnTo>
                <a:lnTo>
                  <a:pt x="120000" y="120000"/>
                </a:lnTo>
                <a:lnTo>
                  <a:pt x="97097" y="66391"/>
                </a:lnTo>
                <a:lnTo>
                  <a:pt x="59309" y="0"/>
                </a:lnTo>
                <a:lnTo>
                  <a:pt x="61197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016911" y="5313446"/>
            <a:ext cx="7215" cy="2795"/>
          </a:xfrm>
          <a:custGeom>
            <a:pathLst>
              <a:path extrusionOk="0" h="120000" w="120000">
                <a:moveTo>
                  <a:pt x="44634" y="0"/>
                </a:moveTo>
                <a:lnTo>
                  <a:pt x="0" y="104120"/>
                </a:lnTo>
                <a:lnTo>
                  <a:pt x="110338" y="119999"/>
                </a:lnTo>
                <a:lnTo>
                  <a:pt x="120000" y="72789"/>
                </a:lnTo>
                <a:lnTo>
                  <a:pt x="446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023291" y="5316242"/>
            <a:ext cx="7363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520" y="7685"/>
                </a:lnTo>
                <a:lnTo>
                  <a:pt x="4171" y="0"/>
                </a:lnTo>
                <a:lnTo>
                  <a:pt x="0" y="366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2011010" y="5286421"/>
            <a:ext cx="10290" cy="6868"/>
          </a:xfrm>
          <a:custGeom>
            <a:pathLst>
              <a:path extrusionOk="0" h="120000" w="120000">
                <a:moveTo>
                  <a:pt x="93247" y="0"/>
                </a:moveTo>
                <a:lnTo>
                  <a:pt x="0" y="23500"/>
                </a:lnTo>
                <a:lnTo>
                  <a:pt x="39090" y="51019"/>
                </a:lnTo>
                <a:lnTo>
                  <a:pt x="119999" y="120000"/>
                </a:lnTo>
                <a:lnTo>
                  <a:pt x="9324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971455" y="5316633"/>
            <a:ext cx="6958" cy="4475"/>
          </a:xfrm>
          <a:custGeom>
            <a:pathLst>
              <a:path extrusionOk="0" h="120000" w="120000">
                <a:moveTo>
                  <a:pt x="12762" y="0"/>
                </a:moveTo>
                <a:lnTo>
                  <a:pt x="0" y="120000"/>
                </a:lnTo>
                <a:lnTo>
                  <a:pt x="100701" y="109436"/>
                </a:lnTo>
                <a:lnTo>
                  <a:pt x="120000" y="71152"/>
                </a:lnTo>
                <a:lnTo>
                  <a:pt x="127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951792" y="5315421"/>
            <a:ext cx="11720" cy="5244"/>
          </a:xfrm>
          <a:custGeom>
            <a:pathLst>
              <a:path extrusionOk="0" h="120000" w="120000">
                <a:moveTo>
                  <a:pt x="43955" y="95102"/>
                </a:moveTo>
                <a:lnTo>
                  <a:pt x="120000" y="120000"/>
                </a:lnTo>
                <a:lnTo>
                  <a:pt x="84839" y="75102"/>
                </a:lnTo>
                <a:lnTo>
                  <a:pt x="80662" y="69473"/>
                </a:lnTo>
                <a:lnTo>
                  <a:pt x="56723" y="0"/>
                </a:lnTo>
                <a:lnTo>
                  <a:pt x="6153" y="27139"/>
                </a:lnTo>
                <a:lnTo>
                  <a:pt x="0" y="59931"/>
                </a:lnTo>
                <a:lnTo>
                  <a:pt x="43955" y="951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1956968" y="5313151"/>
            <a:ext cx="5784" cy="2269"/>
          </a:xfrm>
          <a:custGeom>
            <a:pathLst>
              <a:path extrusionOk="0" h="120000" w="120000">
                <a:moveTo>
                  <a:pt x="62707" y="317"/>
                </a:moveTo>
                <a:lnTo>
                  <a:pt x="0" y="94995"/>
                </a:lnTo>
                <a:lnTo>
                  <a:pt x="7550" y="120000"/>
                </a:lnTo>
                <a:lnTo>
                  <a:pt x="57998" y="89127"/>
                </a:lnTo>
                <a:lnTo>
                  <a:pt x="120000" y="11101"/>
                </a:lnTo>
                <a:lnTo>
                  <a:pt x="118133" y="0"/>
                </a:lnTo>
                <a:lnTo>
                  <a:pt x="62707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2003456" y="5290160"/>
            <a:ext cx="9312" cy="24029"/>
          </a:xfrm>
          <a:custGeom>
            <a:pathLst>
              <a:path extrusionOk="0" h="120000" w="120000">
                <a:moveTo>
                  <a:pt x="84823" y="115570"/>
                </a:moveTo>
                <a:lnTo>
                  <a:pt x="99602" y="120000"/>
                </a:lnTo>
                <a:lnTo>
                  <a:pt x="120000" y="9168"/>
                </a:lnTo>
                <a:lnTo>
                  <a:pt x="49904" y="0"/>
                </a:lnTo>
                <a:lnTo>
                  <a:pt x="0" y="116269"/>
                </a:lnTo>
                <a:lnTo>
                  <a:pt x="84823" y="11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1998588" y="5290160"/>
            <a:ext cx="8742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298" y="96086"/>
                </a:lnTo>
                <a:lnTo>
                  <a:pt x="51256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2049733" y="5314430"/>
            <a:ext cx="7046" cy="1373"/>
          </a:xfrm>
          <a:custGeom>
            <a:pathLst>
              <a:path extrusionOk="0" h="120000" w="120000">
                <a:moveTo>
                  <a:pt x="62384" y="0"/>
                </a:moveTo>
                <a:lnTo>
                  <a:pt x="0" y="25065"/>
                </a:lnTo>
                <a:lnTo>
                  <a:pt x="7834" y="119126"/>
                </a:lnTo>
                <a:lnTo>
                  <a:pt x="119999" y="120000"/>
                </a:lnTo>
                <a:lnTo>
                  <a:pt x="6238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076728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12"/>
                </a:lnTo>
                <a:lnTo>
                  <a:pt x="25306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2145260" y="5286280"/>
            <a:ext cx="7455" cy="23177"/>
          </a:xfrm>
          <a:custGeom>
            <a:pathLst>
              <a:path extrusionOk="0" h="120000" w="120000">
                <a:moveTo>
                  <a:pt x="95597" y="93216"/>
                </a:moveTo>
                <a:lnTo>
                  <a:pt x="0" y="0"/>
                </a:lnTo>
                <a:lnTo>
                  <a:pt x="104595" y="120000"/>
                </a:lnTo>
                <a:lnTo>
                  <a:pt x="119999" y="68012"/>
                </a:lnTo>
                <a:lnTo>
                  <a:pt x="104740" y="23443"/>
                </a:lnTo>
                <a:lnTo>
                  <a:pt x="104144" y="3230"/>
                </a:lnTo>
                <a:lnTo>
                  <a:pt x="0" y="0"/>
                </a:lnTo>
                <a:lnTo>
                  <a:pt x="95597" y="932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2128321" y="5286280"/>
            <a:ext cx="16939" cy="25754"/>
          </a:xfrm>
          <a:custGeom>
            <a:pathLst>
              <a:path extrusionOk="0" h="120000" w="120000">
                <a:moveTo>
                  <a:pt x="49887" y="17128"/>
                </a:moveTo>
                <a:lnTo>
                  <a:pt x="0" y="21829"/>
                </a:lnTo>
                <a:lnTo>
                  <a:pt x="38361" y="114823"/>
                </a:lnTo>
                <a:lnTo>
                  <a:pt x="72216" y="120000"/>
                </a:lnTo>
                <a:lnTo>
                  <a:pt x="120000" y="0"/>
                </a:lnTo>
                <a:lnTo>
                  <a:pt x="49887" y="1712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2152323" y="5300108"/>
            <a:ext cx="4163" cy="16852"/>
          </a:xfrm>
          <a:custGeom>
            <a:pathLst>
              <a:path extrusionOk="0" h="120000" w="120000">
                <a:moveTo>
                  <a:pt x="38155" y="65507"/>
                </a:moveTo>
                <a:lnTo>
                  <a:pt x="0" y="72934"/>
                </a:lnTo>
                <a:lnTo>
                  <a:pt x="120000" y="120000"/>
                </a:lnTo>
                <a:lnTo>
                  <a:pt x="117319" y="0"/>
                </a:lnTo>
                <a:lnTo>
                  <a:pt x="38155" y="655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2349935" y="5285469"/>
            <a:ext cx="23904" cy="29246"/>
          </a:xfrm>
          <a:custGeom>
            <a:pathLst>
              <a:path extrusionOk="0" h="120000" w="120000">
                <a:moveTo>
                  <a:pt x="111390" y="27243"/>
                </a:moveTo>
                <a:lnTo>
                  <a:pt x="105401" y="23920"/>
                </a:lnTo>
                <a:lnTo>
                  <a:pt x="82123" y="46043"/>
                </a:lnTo>
                <a:lnTo>
                  <a:pt x="62745" y="44599"/>
                </a:lnTo>
                <a:lnTo>
                  <a:pt x="64191" y="36532"/>
                </a:lnTo>
                <a:lnTo>
                  <a:pt x="23232" y="8452"/>
                </a:lnTo>
                <a:lnTo>
                  <a:pt x="19533" y="0"/>
                </a:lnTo>
                <a:lnTo>
                  <a:pt x="0" y="119999"/>
                </a:lnTo>
                <a:lnTo>
                  <a:pt x="7836" y="100338"/>
                </a:lnTo>
                <a:lnTo>
                  <a:pt x="22404" y="108331"/>
                </a:lnTo>
                <a:lnTo>
                  <a:pt x="46762" y="98036"/>
                </a:lnTo>
                <a:lnTo>
                  <a:pt x="53584" y="90499"/>
                </a:lnTo>
                <a:lnTo>
                  <a:pt x="69216" y="87188"/>
                </a:lnTo>
                <a:lnTo>
                  <a:pt x="120000" y="89568"/>
                </a:lnTo>
                <a:lnTo>
                  <a:pt x="111390" y="272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2338082" y="5284933"/>
            <a:ext cx="15746" cy="33146"/>
          </a:xfrm>
          <a:custGeom>
            <a:pathLst>
              <a:path extrusionOk="0" h="120000" w="120000">
                <a:moveTo>
                  <a:pt x="67415" y="0"/>
                </a:moveTo>
                <a:lnTo>
                  <a:pt x="0" y="5028"/>
                </a:lnTo>
                <a:lnTo>
                  <a:pt x="2354" y="119847"/>
                </a:lnTo>
                <a:lnTo>
                  <a:pt x="8200" y="120000"/>
                </a:lnTo>
                <a:lnTo>
                  <a:pt x="47158" y="111438"/>
                </a:lnTo>
                <a:lnTo>
                  <a:pt x="65456" y="119065"/>
                </a:lnTo>
                <a:lnTo>
                  <a:pt x="90339" y="107821"/>
                </a:lnTo>
                <a:lnTo>
                  <a:pt x="120000" y="1936"/>
                </a:lnTo>
                <a:lnTo>
                  <a:pt x="6741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2311086" y="5286323"/>
            <a:ext cx="27303" cy="34505"/>
          </a:xfrm>
          <a:custGeom>
            <a:pathLst>
              <a:path extrusionOk="0" h="120000" w="120000">
                <a:moveTo>
                  <a:pt x="0" y="100980"/>
                </a:moveTo>
                <a:lnTo>
                  <a:pt x="7045" y="95604"/>
                </a:lnTo>
                <a:lnTo>
                  <a:pt x="25073" y="120000"/>
                </a:lnTo>
                <a:lnTo>
                  <a:pt x="39356" y="90978"/>
                </a:lnTo>
                <a:lnTo>
                  <a:pt x="54466" y="85129"/>
                </a:lnTo>
                <a:lnTo>
                  <a:pt x="108133" y="87442"/>
                </a:lnTo>
                <a:lnTo>
                  <a:pt x="117837" y="110015"/>
                </a:lnTo>
                <a:lnTo>
                  <a:pt x="119999" y="110297"/>
                </a:lnTo>
                <a:lnTo>
                  <a:pt x="118637" y="0"/>
                </a:lnTo>
                <a:lnTo>
                  <a:pt x="112234" y="14863"/>
                </a:lnTo>
                <a:lnTo>
                  <a:pt x="100033" y="23070"/>
                </a:lnTo>
                <a:lnTo>
                  <a:pt x="50858" y="71239"/>
                </a:lnTo>
                <a:lnTo>
                  <a:pt x="17755" y="78963"/>
                </a:lnTo>
                <a:lnTo>
                  <a:pt x="11576" y="69455"/>
                </a:lnTo>
                <a:lnTo>
                  <a:pt x="0" y="1009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2354564" y="5285642"/>
            <a:ext cx="28383" cy="1104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30" y="25490"/>
                </a:lnTo>
                <a:lnTo>
                  <a:pt x="76323" y="28346"/>
                </a:lnTo>
                <a:lnTo>
                  <a:pt x="66616" y="16073"/>
                </a:lnTo>
                <a:lnTo>
                  <a:pt x="46631" y="7254"/>
                </a:lnTo>
                <a:lnTo>
                  <a:pt x="0" y="20494"/>
                </a:lnTo>
                <a:lnTo>
                  <a:pt x="34489" y="94824"/>
                </a:lnTo>
                <a:lnTo>
                  <a:pt x="49591" y="120000"/>
                </a:lnTo>
                <a:lnTo>
                  <a:pt x="69195" y="61439"/>
                </a:lnTo>
                <a:lnTo>
                  <a:pt x="93547" y="4670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338016" y="5318019"/>
            <a:ext cx="12350" cy="2232"/>
          </a:xfrm>
          <a:custGeom>
            <a:pathLst>
              <a:path extrusionOk="0" h="120000" w="120000">
                <a:moveTo>
                  <a:pt x="3633" y="1074"/>
                </a:moveTo>
                <a:lnTo>
                  <a:pt x="0" y="0"/>
                </a:lnTo>
                <a:lnTo>
                  <a:pt x="42118" y="120000"/>
                </a:lnTo>
                <a:lnTo>
                  <a:pt x="120000" y="106457"/>
                </a:lnTo>
                <a:lnTo>
                  <a:pt x="3633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2430710" y="5288212"/>
            <a:ext cx="6660" cy="296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9012" y="108998"/>
                </a:lnTo>
                <a:lnTo>
                  <a:pt x="78907" y="90423"/>
                </a:lnTo>
                <a:lnTo>
                  <a:pt x="98633" y="95740"/>
                </a:lnTo>
                <a:lnTo>
                  <a:pt x="104885" y="41637"/>
                </a:lnTo>
                <a:lnTo>
                  <a:pt x="106056" y="36352"/>
                </a:lnTo>
                <a:lnTo>
                  <a:pt x="0" y="0"/>
                </a:lnTo>
                <a:lnTo>
                  <a:pt x="92094" y="47435"/>
                </a:lnTo>
                <a:lnTo>
                  <a:pt x="97967" y="72734"/>
                </a:lnTo>
                <a:lnTo>
                  <a:pt x="92094" y="47435"/>
                </a:lnTo>
                <a:lnTo>
                  <a:pt x="15006" y="119846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407156" y="5284621"/>
            <a:ext cx="22535" cy="33192"/>
          </a:xfrm>
          <a:custGeom>
            <a:pathLst>
              <a:path extrusionOk="0" h="120000" w="120000">
                <a:moveTo>
                  <a:pt x="0" y="16080"/>
                </a:moveTo>
                <a:lnTo>
                  <a:pt x="19153" y="11850"/>
                </a:lnTo>
                <a:lnTo>
                  <a:pt x="25867" y="91833"/>
                </a:lnTo>
                <a:lnTo>
                  <a:pt x="49254" y="95962"/>
                </a:lnTo>
                <a:lnTo>
                  <a:pt x="55170" y="103803"/>
                </a:lnTo>
                <a:lnTo>
                  <a:pt x="87965" y="110311"/>
                </a:lnTo>
                <a:lnTo>
                  <a:pt x="105543" y="120000"/>
                </a:lnTo>
                <a:lnTo>
                  <a:pt x="120000" y="111186"/>
                </a:lnTo>
                <a:lnTo>
                  <a:pt x="115484" y="112820"/>
                </a:lnTo>
                <a:lnTo>
                  <a:pt x="77193" y="101038"/>
                </a:lnTo>
                <a:lnTo>
                  <a:pt x="66980" y="13455"/>
                </a:lnTo>
                <a:lnTo>
                  <a:pt x="45085" y="14406"/>
                </a:lnTo>
                <a:lnTo>
                  <a:pt x="21709" y="0"/>
                </a:lnTo>
                <a:lnTo>
                  <a:pt x="0" y="16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2401140" y="5311155"/>
            <a:ext cx="22535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78" y="119134"/>
                </a:lnTo>
                <a:lnTo>
                  <a:pt x="10021" y="109752"/>
                </a:lnTo>
                <a:lnTo>
                  <a:pt x="11938" y="118804"/>
                </a:lnTo>
                <a:lnTo>
                  <a:pt x="84771" y="111546"/>
                </a:lnTo>
                <a:lnTo>
                  <a:pt x="120000" y="82041"/>
                </a:lnTo>
                <a:lnTo>
                  <a:pt x="87204" y="44927"/>
                </a:lnTo>
                <a:lnTo>
                  <a:pt x="50921" y="81608"/>
                </a:lnTo>
                <a:lnTo>
                  <a:pt x="36001" y="0"/>
                </a:lnTo>
                <a:lnTo>
                  <a:pt x="3487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2407901" y="5287898"/>
            <a:ext cx="4111" cy="27212"/>
          </a:xfrm>
          <a:custGeom>
            <a:pathLst>
              <a:path extrusionOk="0" h="120000" w="120000">
                <a:moveTo>
                  <a:pt x="83200" y="0"/>
                </a:moveTo>
                <a:lnTo>
                  <a:pt x="83200" y="10971"/>
                </a:lnTo>
                <a:lnTo>
                  <a:pt x="63647" y="12655"/>
                </a:lnTo>
                <a:lnTo>
                  <a:pt x="0" y="102546"/>
                </a:lnTo>
                <a:lnTo>
                  <a:pt x="81741" y="120000"/>
                </a:lnTo>
                <a:lnTo>
                  <a:pt x="31663" y="103287"/>
                </a:lnTo>
                <a:lnTo>
                  <a:pt x="120000" y="97554"/>
                </a:lnTo>
                <a:lnTo>
                  <a:pt x="832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265624" y="5287635"/>
            <a:ext cx="8806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310" y="120000"/>
                </a:lnTo>
                <a:lnTo>
                  <a:pt x="15507" y="47328"/>
                </a:lnTo>
                <a:lnTo>
                  <a:pt x="35743" y="14032"/>
                </a:lnTo>
                <a:lnTo>
                  <a:pt x="69184" y="51092"/>
                </a:lnTo>
                <a:lnTo>
                  <a:pt x="77388" y="77513"/>
                </a:lnTo>
                <a:lnTo>
                  <a:pt x="120000" y="83257"/>
                </a:lnTo>
                <a:lnTo>
                  <a:pt x="111646" y="0"/>
                </a:lnTo>
                <a:lnTo>
                  <a:pt x="68162" y="10168"/>
                </a:lnTo>
                <a:lnTo>
                  <a:pt x="14621" y="16383"/>
                </a:lnTo>
                <a:lnTo>
                  <a:pt x="9252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2280155" y="5285787"/>
            <a:ext cx="24398" cy="29485"/>
          </a:xfrm>
          <a:custGeom>
            <a:pathLst>
              <a:path extrusionOk="0" h="120000" w="120000">
                <a:moveTo>
                  <a:pt x="24950" y="0"/>
                </a:moveTo>
                <a:lnTo>
                  <a:pt x="0" y="100286"/>
                </a:lnTo>
                <a:lnTo>
                  <a:pt x="44180" y="98426"/>
                </a:lnTo>
                <a:lnTo>
                  <a:pt x="51523" y="120000"/>
                </a:lnTo>
                <a:lnTo>
                  <a:pt x="72666" y="96900"/>
                </a:lnTo>
                <a:lnTo>
                  <a:pt x="120000" y="101096"/>
                </a:lnTo>
                <a:lnTo>
                  <a:pt x="95679" y="66308"/>
                </a:lnTo>
                <a:lnTo>
                  <a:pt x="45572" y="68033"/>
                </a:lnTo>
                <a:lnTo>
                  <a:pt x="32234" y="50248"/>
                </a:lnTo>
                <a:lnTo>
                  <a:pt x="249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2285228" y="5285196"/>
            <a:ext cx="9256" cy="12937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187" y="120000"/>
                </a:lnTo>
                <a:lnTo>
                  <a:pt x="22545" y="82918"/>
                </a:lnTo>
                <a:lnTo>
                  <a:pt x="92761" y="115983"/>
                </a:lnTo>
                <a:lnTo>
                  <a:pt x="120000" y="93696"/>
                </a:lnTo>
                <a:lnTo>
                  <a:pt x="75829" y="32926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2273816" y="5285787"/>
            <a:ext cx="11412" cy="28523"/>
          </a:xfrm>
          <a:custGeom>
            <a:pathLst>
              <a:path extrusionOk="0" h="120000" w="120000">
                <a:moveTo>
                  <a:pt x="55215" y="16369"/>
                </a:moveTo>
                <a:lnTo>
                  <a:pt x="0" y="7766"/>
                </a:lnTo>
                <a:lnTo>
                  <a:pt x="6435" y="105940"/>
                </a:lnTo>
                <a:lnTo>
                  <a:pt x="12986" y="120000"/>
                </a:lnTo>
                <a:lnTo>
                  <a:pt x="38096" y="110664"/>
                </a:lnTo>
                <a:lnTo>
                  <a:pt x="66645" y="103668"/>
                </a:lnTo>
                <a:lnTo>
                  <a:pt x="120000" y="0"/>
                </a:lnTo>
                <a:lnTo>
                  <a:pt x="55215" y="163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2261225" y="5285580"/>
            <a:ext cx="12591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64" y="109681"/>
                </a:lnTo>
                <a:lnTo>
                  <a:pt x="52132" y="25694"/>
                </a:lnTo>
                <a:lnTo>
                  <a:pt x="89587" y="18959"/>
                </a:lnTo>
                <a:lnTo>
                  <a:pt x="120000" y="7937"/>
                </a:lnTo>
                <a:lnTo>
                  <a:pt x="67886" y="0"/>
                </a:lnTo>
                <a:lnTo>
                  <a:pt x="2954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2250100" y="5286160"/>
            <a:ext cx="11435" cy="32835"/>
          </a:xfrm>
          <a:custGeom>
            <a:pathLst>
              <a:path extrusionOk="0" h="120000" w="120000">
                <a:moveTo>
                  <a:pt x="71317" y="117909"/>
                </a:moveTo>
                <a:lnTo>
                  <a:pt x="85705" y="120000"/>
                </a:lnTo>
                <a:lnTo>
                  <a:pt x="116746" y="111309"/>
                </a:lnTo>
                <a:lnTo>
                  <a:pt x="120000" y="11994"/>
                </a:lnTo>
                <a:lnTo>
                  <a:pt x="0" y="0"/>
                </a:lnTo>
                <a:lnTo>
                  <a:pt x="92988" y="90855"/>
                </a:lnTo>
                <a:lnTo>
                  <a:pt x="88265" y="95306"/>
                </a:lnTo>
                <a:lnTo>
                  <a:pt x="71317" y="1179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2241118" y="5286092"/>
            <a:ext cx="17843" cy="24930"/>
          </a:xfrm>
          <a:custGeom>
            <a:pathLst>
              <a:path extrusionOk="0" h="120000" w="120000">
                <a:moveTo>
                  <a:pt x="39887" y="113078"/>
                </a:moveTo>
                <a:lnTo>
                  <a:pt x="120000" y="120000"/>
                </a:lnTo>
                <a:lnTo>
                  <a:pt x="60400" y="327"/>
                </a:lnTo>
                <a:lnTo>
                  <a:pt x="28320" y="0"/>
                </a:lnTo>
                <a:lnTo>
                  <a:pt x="24850" y="12173"/>
                </a:lnTo>
                <a:lnTo>
                  <a:pt x="8164" y="27995"/>
                </a:lnTo>
                <a:lnTo>
                  <a:pt x="295" y="26599"/>
                </a:lnTo>
                <a:lnTo>
                  <a:pt x="0" y="115330"/>
                </a:lnTo>
                <a:lnTo>
                  <a:pt x="39887" y="1130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2229503" y="5291619"/>
            <a:ext cx="11659" cy="28659"/>
          </a:xfrm>
          <a:custGeom>
            <a:pathLst>
              <a:path extrusionOk="0" h="120000" w="120000">
                <a:moveTo>
                  <a:pt x="0" y="112567"/>
                </a:moveTo>
                <a:lnTo>
                  <a:pt x="27666" y="120000"/>
                </a:lnTo>
                <a:lnTo>
                  <a:pt x="44442" y="119819"/>
                </a:lnTo>
                <a:lnTo>
                  <a:pt x="94793" y="115188"/>
                </a:lnTo>
                <a:lnTo>
                  <a:pt x="102893" y="95115"/>
                </a:lnTo>
                <a:lnTo>
                  <a:pt x="119547" y="77186"/>
                </a:lnTo>
                <a:lnTo>
                  <a:pt x="120000" y="0"/>
                </a:lnTo>
                <a:lnTo>
                  <a:pt x="86096" y="89588"/>
                </a:lnTo>
                <a:lnTo>
                  <a:pt x="32668" y="119183"/>
                </a:lnTo>
                <a:lnTo>
                  <a:pt x="0" y="112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2227715" y="5287171"/>
            <a:ext cx="13447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6" y="119999"/>
                </a:lnTo>
                <a:lnTo>
                  <a:pt x="49176" y="116613"/>
                </a:lnTo>
                <a:lnTo>
                  <a:pt x="90597" y="117321"/>
                </a:lnTo>
                <a:lnTo>
                  <a:pt x="119999" y="20188"/>
                </a:lnTo>
                <a:lnTo>
                  <a:pt x="32873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2214833" y="5286289"/>
            <a:ext cx="16565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81" y="103522"/>
                </a:lnTo>
                <a:lnTo>
                  <a:pt x="35119" y="120000"/>
                </a:lnTo>
                <a:lnTo>
                  <a:pt x="56533" y="115681"/>
                </a:lnTo>
                <a:lnTo>
                  <a:pt x="83467" y="112857"/>
                </a:lnTo>
                <a:lnTo>
                  <a:pt x="93312" y="99008"/>
                </a:lnTo>
                <a:lnTo>
                  <a:pt x="120000" y="3569"/>
                </a:lnTo>
                <a:lnTo>
                  <a:pt x="45319" y="11186"/>
                </a:lnTo>
                <a:lnTo>
                  <a:pt x="15929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2295489" y="5286058"/>
            <a:ext cx="21478" cy="30337"/>
          </a:xfrm>
          <a:custGeom>
            <a:pathLst>
              <a:path extrusionOk="0" h="120000" w="120000">
                <a:moveTo>
                  <a:pt x="0" y="21537"/>
                </a:moveTo>
                <a:lnTo>
                  <a:pt x="8877" y="46998"/>
                </a:lnTo>
                <a:lnTo>
                  <a:pt x="23023" y="63373"/>
                </a:lnTo>
                <a:lnTo>
                  <a:pt x="50650" y="97189"/>
                </a:lnTo>
                <a:lnTo>
                  <a:pt x="71936" y="120000"/>
                </a:lnTo>
                <a:lnTo>
                  <a:pt x="85350" y="102350"/>
                </a:lnTo>
                <a:lnTo>
                  <a:pt x="86557" y="105705"/>
                </a:lnTo>
                <a:lnTo>
                  <a:pt x="87138" y="115898"/>
                </a:lnTo>
                <a:lnTo>
                  <a:pt x="120000" y="7064"/>
                </a:lnTo>
                <a:lnTo>
                  <a:pt x="82847" y="0"/>
                </a:lnTo>
                <a:lnTo>
                  <a:pt x="67355" y="26461"/>
                </a:lnTo>
                <a:lnTo>
                  <a:pt x="47694" y="18887"/>
                </a:lnTo>
                <a:lnTo>
                  <a:pt x="15129" y="684"/>
                </a:lnTo>
                <a:lnTo>
                  <a:pt x="0" y="21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2298197" y="5285587"/>
            <a:ext cx="11043" cy="5247"/>
          </a:xfrm>
          <a:custGeom>
            <a:pathLst>
              <a:path extrusionOk="0" h="120000" w="120000">
                <a:moveTo>
                  <a:pt x="112600" y="0"/>
                </a:moveTo>
                <a:lnTo>
                  <a:pt x="0" y="14751"/>
                </a:lnTo>
                <a:lnTo>
                  <a:pt x="63324" y="120000"/>
                </a:lnTo>
                <a:lnTo>
                  <a:pt x="119999" y="4162"/>
                </a:lnTo>
                <a:lnTo>
                  <a:pt x="1126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305386" y="5315360"/>
            <a:ext cx="5781" cy="7481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115"/>
                </a:lnTo>
                <a:lnTo>
                  <a:pt x="72452" y="120000"/>
                </a:lnTo>
                <a:lnTo>
                  <a:pt x="119999" y="32959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313721" y="5287373"/>
            <a:ext cx="20126" cy="19436"/>
          </a:xfrm>
          <a:custGeom>
            <a:pathLst>
              <a:path extrusionOk="0" h="120000" w="120000">
                <a:moveTo>
                  <a:pt x="0" y="116832"/>
                </a:moveTo>
                <a:lnTo>
                  <a:pt x="5372" y="106355"/>
                </a:lnTo>
                <a:lnTo>
                  <a:pt x="38684" y="106849"/>
                </a:lnTo>
                <a:lnTo>
                  <a:pt x="53292" y="120000"/>
                </a:lnTo>
                <a:lnTo>
                  <a:pt x="120000" y="34482"/>
                </a:lnTo>
                <a:lnTo>
                  <a:pt x="49601" y="0"/>
                </a:lnTo>
                <a:lnTo>
                  <a:pt x="19360" y="2914"/>
                </a:lnTo>
                <a:lnTo>
                  <a:pt x="0" y="1168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294931" y="5309598"/>
            <a:ext cx="13434" cy="10758"/>
          </a:xfrm>
          <a:custGeom>
            <a:pathLst>
              <a:path extrusionOk="0" h="120000" w="120000">
                <a:moveTo>
                  <a:pt x="64207" y="34556"/>
                </a:moveTo>
                <a:lnTo>
                  <a:pt x="0" y="0"/>
                </a:lnTo>
                <a:lnTo>
                  <a:pt x="9289" y="68522"/>
                </a:lnTo>
                <a:lnTo>
                  <a:pt x="12711" y="120000"/>
                </a:lnTo>
                <a:lnTo>
                  <a:pt x="18365" y="113240"/>
                </a:lnTo>
                <a:lnTo>
                  <a:pt x="53300" y="71243"/>
                </a:lnTo>
                <a:lnTo>
                  <a:pt x="59124" y="95471"/>
                </a:lnTo>
                <a:lnTo>
                  <a:pt x="120000" y="75828"/>
                </a:lnTo>
                <a:lnTo>
                  <a:pt x="85966" y="11500"/>
                </a:lnTo>
                <a:lnTo>
                  <a:pt x="64207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2329738" y="5311467"/>
            <a:ext cx="8277" cy="6551"/>
          </a:xfrm>
          <a:custGeom>
            <a:pathLst>
              <a:path extrusionOk="0" h="120000" w="120000">
                <a:moveTo>
                  <a:pt x="27165" y="113680"/>
                </a:moveTo>
                <a:lnTo>
                  <a:pt x="120000" y="120000"/>
                </a:lnTo>
                <a:lnTo>
                  <a:pt x="86281" y="0"/>
                </a:lnTo>
                <a:lnTo>
                  <a:pt x="0" y="59844"/>
                </a:lnTo>
                <a:lnTo>
                  <a:pt x="27165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2316791" y="5312485"/>
            <a:ext cx="3261" cy="8344"/>
          </a:xfrm>
          <a:custGeom>
            <a:pathLst>
              <a:path extrusionOk="0" h="120000" w="120000">
                <a:moveTo>
                  <a:pt x="119595" y="0"/>
                </a:moveTo>
                <a:lnTo>
                  <a:pt x="0" y="120000"/>
                </a:lnTo>
                <a:lnTo>
                  <a:pt x="51407" y="104870"/>
                </a:lnTo>
                <a:lnTo>
                  <a:pt x="120000" y="46740"/>
                </a:lnTo>
                <a:lnTo>
                  <a:pt x="1195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2311169" y="5313814"/>
            <a:ext cx="5621" cy="7014"/>
          </a:xfrm>
          <a:custGeom>
            <a:pathLst>
              <a:path extrusionOk="0" h="120000" w="120000">
                <a:moveTo>
                  <a:pt x="32443" y="0"/>
                </a:moveTo>
                <a:lnTo>
                  <a:pt x="0" y="61608"/>
                </a:lnTo>
                <a:lnTo>
                  <a:pt x="490" y="71753"/>
                </a:lnTo>
                <a:lnTo>
                  <a:pt x="119999" y="120000"/>
                </a:lnTo>
                <a:lnTo>
                  <a:pt x="324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2275052" y="5312094"/>
            <a:ext cx="4918" cy="3980"/>
          </a:xfrm>
          <a:custGeom>
            <a:pathLst>
              <a:path extrusionOk="0" h="120000" w="120000">
                <a:moveTo>
                  <a:pt x="58231" y="0"/>
                </a:moveTo>
                <a:lnTo>
                  <a:pt x="0" y="66904"/>
                </a:lnTo>
                <a:lnTo>
                  <a:pt x="115779" y="120000"/>
                </a:lnTo>
                <a:lnTo>
                  <a:pt x="120000" y="109959"/>
                </a:lnTo>
                <a:lnTo>
                  <a:pt x="582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2268021" y="5301955"/>
            <a:ext cx="7031" cy="19311"/>
          </a:xfrm>
          <a:custGeom>
            <a:pathLst>
              <a:path extrusionOk="0" h="120000" w="120000">
                <a:moveTo>
                  <a:pt x="45740" y="0"/>
                </a:moveTo>
                <a:lnTo>
                  <a:pt x="0" y="1758"/>
                </a:lnTo>
                <a:lnTo>
                  <a:pt x="48385" y="120000"/>
                </a:lnTo>
                <a:lnTo>
                  <a:pt x="96447" y="73446"/>
                </a:lnTo>
                <a:lnTo>
                  <a:pt x="120000" y="76783"/>
                </a:lnTo>
                <a:lnTo>
                  <a:pt x="109367" y="56016"/>
                </a:lnTo>
                <a:lnTo>
                  <a:pt x="31847" y="65356"/>
                </a:lnTo>
                <a:lnTo>
                  <a:pt x="457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2176406" y="5283575"/>
            <a:ext cx="4673" cy="5510"/>
          </a:xfrm>
          <a:custGeom>
            <a:pathLst>
              <a:path extrusionOk="0" h="120000" w="120000">
                <a:moveTo>
                  <a:pt x="67305" y="0"/>
                </a:moveTo>
                <a:lnTo>
                  <a:pt x="0" y="73001"/>
                </a:lnTo>
                <a:lnTo>
                  <a:pt x="109779" y="120000"/>
                </a:lnTo>
                <a:lnTo>
                  <a:pt x="120000" y="96108"/>
                </a:lnTo>
                <a:lnTo>
                  <a:pt x="673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181080" y="5286587"/>
            <a:ext cx="8481" cy="27797"/>
          </a:xfrm>
          <a:custGeom>
            <a:pathLst>
              <a:path extrusionOk="0" h="120000" w="120000">
                <a:moveTo>
                  <a:pt x="88843" y="120000"/>
                </a:moveTo>
                <a:lnTo>
                  <a:pt x="114934" y="118890"/>
                </a:lnTo>
                <a:lnTo>
                  <a:pt x="120000" y="39789"/>
                </a:lnTo>
                <a:lnTo>
                  <a:pt x="61973" y="35110"/>
                </a:lnTo>
                <a:lnTo>
                  <a:pt x="38825" y="0"/>
                </a:lnTo>
                <a:lnTo>
                  <a:pt x="4909" y="1921"/>
                </a:lnTo>
                <a:lnTo>
                  <a:pt x="0" y="6052"/>
                </a:lnTo>
                <a:lnTo>
                  <a:pt x="11149" y="13369"/>
                </a:lnTo>
                <a:lnTo>
                  <a:pt x="43381" y="94020"/>
                </a:lnTo>
                <a:lnTo>
                  <a:pt x="91687" y="93407"/>
                </a:lnTo>
                <a:lnTo>
                  <a:pt x="111609" y="100137"/>
                </a:lnTo>
                <a:lnTo>
                  <a:pt x="8884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183824" y="5286587"/>
            <a:ext cx="6143" cy="8132"/>
          </a:xfrm>
          <a:custGeom>
            <a:pathLst>
              <a:path extrusionOk="0" h="120000" w="120000">
                <a:moveTo>
                  <a:pt x="41523" y="94503"/>
                </a:moveTo>
                <a:lnTo>
                  <a:pt x="91933" y="64625"/>
                </a:lnTo>
                <a:lnTo>
                  <a:pt x="120000" y="12246"/>
                </a:lnTo>
                <a:lnTo>
                  <a:pt x="0" y="0"/>
                </a:lnTo>
                <a:lnTo>
                  <a:pt x="31953" y="120000"/>
                </a:lnTo>
                <a:lnTo>
                  <a:pt x="41523" y="945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179484" y="5289085"/>
            <a:ext cx="4660" cy="19657"/>
          </a:xfrm>
          <a:custGeom>
            <a:pathLst>
              <a:path extrusionOk="0" h="120000" w="120000">
                <a:moveTo>
                  <a:pt x="30817" y="0"/>
                </a:moveTo>
                <a:lnTo>
                  <a:pt x="0" y="20121"/>
                </a:lnTo>
                <a:lnTo>
                  <a:pt x="11019" y="120000"/>
                </a:lnTo>
                <a:lnTo>
                  <a:pt x="120000" y="117698"/>
                </a:lnTo>
                <a:lnTo>
                  <a:pt x="61351" y="3650"/>
                </a:lnTo>
                <a:lnTo>
                  <a:pt x="3081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166216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14" y="116419"/>
                </a:lnTo>
                <a:lnTo>
                  <a:pt x="79164" y="113156"/>
                </a:lnTo>
                <a:lnTo>
                  <a:pt x="120000" y="110483"/>
                </a:lnTo>
                <a:lnTo>
                  <a:pt x="116241" y="31958"/>
                </a:lnTo>
                <a:lnTo>
                  <a:pt x="87505" y="20636"/>
                </a:lnTo>
                <a:lnTo>
                  <a:pt x="52645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2157407" y="5285092"/>
            <a:ext cx="14818" cy="27700"/>
          </a:xfrm>
          <a:custGeom>
            <a:pathLst>
              <a:path extrusionOk="0" h="120000" w="120000">
                <a:moveTo>
                  <a:pt x="55424" y="0"/>
                </a:moveTo>
                <a:lnTo>
                  <a:pt x="0" y="27057"/>
                </a:lnTo>
                <a:lnTo>
                  <a:pt x="14949" y="120000"/>
                </a:lnTo>
                <a:lnTo>
                  <a:pt x="42248" y="114316"/>
                </a:lnTo>
                <a:lnTo>
                  <a:pt x="71329" y="111045"/>
                </a:lnTo>
                <a:lnTo>
                  <a:pt x="120000" y="2729"/>
                </a:lnTo>
                <a:lnTo>
                  <a:pt x="55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2163578" y="5309782"/>
            <a:ext cx="25390" cy="10891"/>
          </a:xfrm>
          <a:custGeom>
            <a:pathLst>
              <a:path extrusionOk="0" h="120000" w="120000">
                <a:moveTo>
                  <a:pt x="0" y="40536"/>
                </a:moveTo>
                <a:lnTo>
                  <a:pt x="12099" y="120000"/>
                </a:lnTo>
                <a:lnTo>
                  <a:pt x="80417" y="97445"/>
                </a:lnTo>
                <a:lnTo>
                  <a:pt x="86429" y="59124"/>
                </a:lnTo>
                <a:lnTo>
                  <a:pt x="110864" y="51179"/>
                </a:lnTo>
                <a:lnTo>
                  <a:pt x="112130" y="46761"/>
                </a:lnTo>
                <a:lnTo>
                  <a:pt x="112395" y="50684"/>
                </a:lnTo>
                <a:lnTo>
                  <a:pt x="119999" y="0"/>
                </a:lnTo>
                <a:lnTo>
                  <a:pt x="102125" y="15084"/>
                </a:lnTo>
                <a:lnTo>
                  <a:pt x="71116" y="35897"/>
                </a:lnTo>
                <a:lnTo>
                  <a:pt x="28489" y="40007"/>
                </a:lnTo>
                <a:lnTo>
                  <a:pt x="0" y="40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2184327" y="5314383"/>
            <a:ext cx="3601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77" y="0"/>
                </a:lnTo>
                <a:lnTo>
                  <a:pt x="90183" y="1288"/>
                </a:lnTo>
                <a:lnTo>
                  <a:pt x="1365" y="115589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2189203" y="5295803"/>
            <a:ext cx="4911" cy="21139"/>
          </a:xfrm>
          <a:custGeom>
            <a:pathLst>
              <a:path extrusionOk="0" h="120000" w="120000">
                <a:moveTo>
                  <a:pt x="8721" y="0"/>
                </a:moveTo>
                <a:lnTo>
                  <a:pt x="0" y="104009"/>
                </a:lnTo>
                <a:lnTo>
                  <a:pt x="52597" y="120000"/>
                </a:lnTo>
                <a:lnTo>
                  <a:pt x="119999" y="90039"/>
                </a:lnTo>
                <a:lnTo>
                  <a:pt x="107711" y="90703"/>
                </a:lnTo>
                <a:lnTo>
                  <a:pt x="18591" y="83948"/>
                </a:lnTo>
                <a:lnTo>
                  <a:pt x="87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2194116" y="5310623"/>
            <a:ext cx="1092" cy="1041"/>
          </a:xfrm>
          <a:custGeom>
            <a:pathLst>
              <a:path extrusionOk="0" h="120000" w="120000">
                <a:moveTo>
                  <a:pt x="59890" y="0"/>
                </a:moveTo>
                <a:lnTo>
                  <a:pt x="0" y="120000"/>
                </a:lnTo>
                <a:lnTo>
                  <a:pt x="119999" y="90633"/>
                </a:lnTo>
                <a:lnTo>
                  <a:pt x="110219" y="7715"/>
                </a:lnTo>
                <a:lnTo>
                  <a:pt x="5989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2195118" y="5290666"/>
            <a:ext cx="3191" cy="29326"/>
          </a:xfrm>
          <a:custGeom>
            <a:pathLst>
              <a:path extrusionOk="0" h="120000" w="120000">
                <a:moveTo>
                  <a:pt x="73233" y="83100"/>
                </a:moveTo>
                <a:lnTo>
                  <a:pt x="3345" y="84880"/>
                </a:lnTo>
                <a:lnTo>
                  <a:pt x="24962" y="103788"/>
                </a:lnTo>
                <a:lnTo>
                  <a:pt x="119999" y="120000"/>
                </a:lnTo>
                <a:lnTo>
                  <a:pt x="92406" y="0"/>
                </a:lnTo>
                <a:lnTo>
                  <a:pt x="0" y="81934"/>
                </a:lnTo>
                <a:lnTo>
                  <a:pt x="73233" y="83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2189560" y="5290666"/>
            <a:ext cx="8016" cy="20024"/>
          </a:xfrm>
          <a:custGeom>
            <a:pathLst>
              <a:path extrusionOk="0" h="120000" w="120000">
                <a:moveTo>
                  <a:pt x="82934" y="31965"/>
                </a:moveTo>
                <a:lnTo>
                  <a:pt x="0" y="30785"/>
                </a:lnTo>
                <a:lnTo>
                  <a:pt x="6047" y="119418"/>
                </a:lnTo>
                <a:lnTo>
                  <a:pt x="58562" y="118555"/>
                </a:lnTo>
                <a:lnTo>
                  <a:pt x="76332" y="119598"/>
                </a:lnTo>
                <a:lnTo>
                  <a:pt x="81781" y="115433"/>
                </a:lnTo>
                <a:lnTo>
                  <a:pt x="83203" y="120000"/>
                </a:lnTo>
                <a:lnTo>
                  <a:pt x="120000" y="0"/>
                </a:lnTo>
                <a:lnTo>
                  <a:pt x="82934" y="319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2200508" y="5285798"/>
            <a:ext cx="16525" cy="25171"/>
          </a:xfrm>
          <a:custGeom>
            <a:pathLst>
              <a:path extrusionOk="0" h="120000" w="120000">
                <a:moveTo>
                  <a:pt x="66096" y="15880"/>
                </a:moveTo>
                <a:lnTo>
                  <a:pt x="0" y="0"/>
                </a:lnTo>
                <a:lnTo>
                  <a:pt x="21596" y="119947"/>
                </a:lnTo>
                <a:lnTo>
                  <a:pt x="40542" y="119961"/>
                </a:lnTo>
                <a:lnTo>
                  <a:pt x="49060" y="114093"/>
                </a:lnTo>
                <a:lnTo>
                  <a:pt x="51601" y="119966"/>
                </a:lnTo>
                <a:lnTo>
                  <a:pt x="104024" y="120000"/>
                </a:lnTo>
                <a:lnTo>
                  <a:pt x="120000" y="2340"/>
                </a:lnTo>
                <a:lnTo>
                  <a:pt x="66096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2197577" y="5285798"/>
            <a:ext cx="5904" cy="34193"/>
          </a:xfrm>
          <a:custGeom>
            <a:pathLst>
              <a:path extrusionOk="0" h="120000" w="120000">
                <a:moveTo>
                  <a:pt x="59532" y="0"/>
                </a:moveTo>
                <a:lnTo>
                  <a:pt x="0" y="17076"/>
                </a:lnTo>
                <a:lnTo>
                  <a:pt x="14898" y="120000"/>
                </a:lnTo>
                <a:lnTo>
                  <a:pt x="41971" y="109433"/>
                </a:lnTo>
                <a:lnTo>
                  <a:pt x="47032" y="97097"/>
                </a:lnTo>
                <a:lnTo>
                  <a:pt x="120000" y="88296"/>
                </a:lnTo>
                <a:lnTo>
                  <a:pt x="5953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2192165" y="5316032"/>
            <a:ext cx="6145" cy="4955"/>
          </a:xfrm>
          <a:custGeom>
            <a:pathLst>
              <a:path extrusionOk="0" h="120000" w="120000">
                <a:moveTo>
                  <a:pt x="70652" y="0"/>
                </a:moveTo>
                <a:lnTo>
                  <a:pt x="0" y="47709"/>
                </a:lnTo>
                <a:lnTo>
                  <a:pt x="44543" y="120000"/>
                </a:lnTo>
                <a:lnTo>
                  <a:pt x="119999" y="95927"/>
                </a:lnTo>
                <a:lnTo>
                  <a:pt x="706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2225431" y="5313605"/>
            <a:ext cx="5806" cy="4898"/>
          </a:xfrm>
          <a:custGeom>
            <a:pathLst>
              <a:path extrusionOk="0" h="120000" w="120000">
                <a:moveTo>
                  <a:pt x="84181" y="120000"/>
                </a:moveTo>
                <a:lnTo>
                  <a:pt x="120000" y="92119"/>
                </a:lnTo>
                <a:lnTo>
                  <a:pt x="78766" y="0"/>
                </a:lnTo>
                <a:lnTo>
                  <a:pt x="19138" y="13229"/>
                </a:lnTo>
                <a:lnTo>
                  <a:pt x="0" y="70314"/>
                </a:lnTo>
                <a:lnTo>
                  <a:pt x="8418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2203883" y="5310962"/>
            <a:ext cx="5360" cy="5749"/>
          </a:xfrm>
          <a:custGeom>
            <a:pathLst>
              <a:path extrusionOk="0" h="120000" w="120000">
                <a:moveTo>
                  <a:pt x="49432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529" y="20"/>
                </a:lnTo>
                <a:lnTo>
                  <a:pt x="4943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2427771" y="5282748"/>
            <a:ext cx="8051" cy="35105"/>
          </a:xfrm>
          <a:custGeom>
            <a:pathLst>
              <a:path extrusionOk="0" h="120000" w="120000">
                <a:moveTo>
                  <a:pt x="43815" y="18674"/>
                </a:moveTo>
                <a:lnTo>
                  <a:pt x="0" y="0"/>
                </a:lnTo>
                <a:lnTo>
                  <a:pt x="15991" y="113074"/>
                </a:lnTo>
                <a:lnTo>
                  <a:pt x="28628" y="111529"/>
                </a:lnTo>
                <a:lnTo>
                  <a:pt x="56229" y="120000"/>
                </a:lnTo>
                <a:lnTo>
                  <a:pt x="120000" y="58777"/>
                </a:lnTo>
                <a:lnTo>
                  <a:pt x="43815" y="186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2419735" y="5282748"/>
            <a:ext cx="9108" cy="33078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6" y="108177"/>
                </a:lnTo>
                <a:lnTo>
                  <a:pt x="87035" y="94816"/>
                </a:lnTo>
                <a:lnTo>
                  <a:pt x="120000" y="120000"/>
                </a:lnTo>
                <a:lnTo>
                  <a:pt x="105862" y="0"/>
                </a:lnTo>
                <a:lnTo>
                  <a:pt x="34729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2449449" y="5285512"/>
            <a:ext cx="11685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697" y="0"/>
                </a:lnTo>
                <a:lnTo>
                  <a:pt x="79702" y="7197"/>
                </a:lnTo>
                <a:lnTo>
                  <a:pt x="69905" y="20276"/>
                </a:lnTo>
                <a:lnTo>
                  <a:pt x="0" y="113464"/>
                </a:lnTo>
                <a:lnTo>
                  <a:pt x="87055" y="120000"/>
                </a:lnTo>
                <a:lnTo>
                  <a:pt x="51306" y="99917"/>
                </a:lnTo>
                <a:lnTo>
                  <a:pt x="75984" y="97470"/>
                </a:lnTo>
                <a:lnTo>
                  <a:pt x="88996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2444480" y="5284526"/>
            <a:ext cx="11775" cy="36642"/>
          </a:xfrm>
          <a:custGeom>
            <a:pathLst>
              <a:path extrusionOk="0" h="120000" w="120000">
                <a:moveTo>
                  <a:pt x="120000" y="21378"/>
                </a:moveTo>
                <a:lnTo>
                  <a:pt x="39283" y="24001"/>
                </a:lnTo>
                <a:lnTo>
                  <a:pt x="16497" y="0"/>
                </a:lnTo>
                <a:lnTo>
                  <a:pt x="0" y="120000"/>
                </a:lnTo>
                <a:lnTo>
                  <a:pt x="32985" y="115385"/>
                </a:lnTo>
                <a:lnTo>
                  <a:pt x="8366" y="104041"/>
                </a:lnTo>
                <a:lnTo>
                  <a:pt x="50635" y="104823"/>
                </a:lnTo>
                <a:lnTo>
                  <a:pt x="120000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436185" y="5284526"/>
            <a:ext cx="9913" cy="36642"/>
          </a:xfrm>
          <a:custGeom>
            <a:pathLst>
              <a:path extrusionOk="0" h="120000" w="120000">
                <a:moveTo>
                  <a:pt x="92787" y="119741"/>
                </a:moveTo>
                <a:lnTo>
                  <a:pt x="100389" y="120000"/>
                </a:lnTo>
                <a:lnTo>
                  <a:pt x="120000" y="0"/>
                </a:lnTo>
                <a:lnTo>
                  <a:pt x="83575" y="33620"/>
                </a:lnTo>
                <a:lnTo>
                  <a:pt x="80500" y="52238"/>
                </a:lnTo>
                <a:lnTo>
                  <a:pt x="64642" y="42836"/>
                </a:lnTo>
                <a:lnTo>
                  <a:pt x="16269" y="39200"/>
                </a:lnTo>
                <a:lnTo>
                  <a:pt x="4200" y="45793"/>
                </a:lnTo>
                <a:lnTo>
                  <a:pt x="0" y="89611"/>
                </a:lnTo>
                <a:lnTo>
                  <a:pt x="92787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2438577" y="5284526"/>
            <a:ext cx="7520" cy="10265"/>
          </a:xfrm>
          <a:custGeom>
            <a:pathLst>
              <a:path extrusionOk="0" h="120000" w="120000">
                <a:moveTo>
                  <a:pt x="42153" y="10882"/>
                </a:moveTo>
                <a:lnTo>
                  <a:pt x="0" y="70894"/>
                </a:lnTo>
                <a:lnTo>
                  <a:pt x="71990" y="120000"/>
                </a:lnTo>
                <a:lnTo>
                  <a:pt x="120000" y="0"/>
                </a:lnTo>
                <a:lnTo>
                  <a:pt x="42153" y="108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2447717" y="5316773"/>
            <a:ext cx="3554" cy="2987"/>
          </a:xfrm>
          <a:custGeom>
            <a:pathLst>
              <a:path extrusionOk="0" h="120000" w="120000">
                <a:moveTo>
                  <a:pt x="6649" y="116545"/>
                </a:moveTo>
                <a:lnTo>
                  <a:pt x="0" y="120000"/>
                </a:lnTo>
                <a:lnTo>
                  <a:pt x="120000" y="113411"/>
                </a:lnTo>
                <a:lnTo>
                  <a:pt x="28421" y="0"/>
                </a:lnTo>
                <a:lnTo>
                  <a:pt x="2362" y="109956"/>
                </a:lnTo>
                <a:lnTo>
                  <a:pt x="6649" y="1165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2387585" y="5286794"/>
            <a:ext cx="22497" cy="27316"/>
          </a:xfrm>
          <a:custGeom>
            <a:pathLst>
              <a:path extrusionOk="0" h="120000" w="120000">
                <a:moveTo>
                  <a:pt x="5120" y="0"/>
                </a:moveTo>
                <a:lnTo>
                  <a:pt x="0" y="26906"/>
                </a:lnTo>
                <a:lnTo>
                  <a:pt x="25886" y="38727"/>
                </a:lnTo>
                <a:lnTo>
                  <a:pt x="41013" y="109483"/>
                </a:lnTo>
                <a:lnTo>
                  <a:pt x="47899" y="119999"/>
                </a:lnTo>
                <a:lnTo>
                  <a:pt x="75791" y="104238"/>
                </a:lnTo>
                <a:lnTo>
                  <a:pt x="108361" y="107005"/>
                </a:lnTo>
                <a:lnTo>
                  <a:pt x="120000" y="17457"/>
                </a:lnTo>
                <a:lnTo>
                  <a:pt x="46859" y="12673"/>
                </a:lnTo>
                <a:lnTo>
                  <a:pt x="28371" y="17193"/>
                </a:lnTo>
                <a:lnTo>
                  <a:pt x="3104" y="19658"/>
                </a:lnTo>
                <a:lnTo>
                  <a:pt x="51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2376691" y="5285642"/>
            <a:ext cx="11855" cy="7276"/>
          </a:xfrm>
          <a:custGeom>
            <a:pathLst>
              <a:path extrusionOk="0" h="120000" w="120000">
                <a:moveTo>
                  <a:pt x="63335" y="0"/>
                </a:moveTo>
                <a:lnTo>
                  <a:pt x="0" y="70908"/>
                </a:lnTo>
                <a:lnTo>
                  <a:pt x="42351" y="82929"/>
                </a:lnTo>
                <a:lnTo>
                  <a:pt x="110272" y="120000"/>
                </a:lnTo>
                <a:lnTo>
                  <a:pt x="120000" y="18996"/>
                </a:lnTo>
                <a:lnTo>
                  <a:pt x="633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2382798" y="5297637"/>
            <a:ext cx="12476" cy="21974"/>
          </a:xfrm>
          <a:custGeom>
            <a:pathLst>
              <a:path extrusionOk="0" h="120000" w="120000">
                <a:moveTo>
                  <a:pt x="49502" y="115341"/>
                </a:moveTo>
                <a:lnTo>
                  <a:pt x="120000" y="76896"/>
                </a:lnTo>
                <a:lnTo>
                  <a:pt x="81865" y="0"/>
                </a:lnTo>
                <a:lnTo>
                  <a:pt x="44789" y="93213"/>
                </a:lnTo>
                <a:lnTo>
                  <a:pt x="0" y="101596"/>
                </a:lnTo>
                <a:lnTo>
                  <a:pt x="52012" y="120000"/>
                </a:lnTo>
                <a:lnTo>
                  <a:pt x="62688" y="119650"/>
                </a:lnTo>
                <a:lnTo>
                  <a:pt x="49502" y="1153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376868" y="5292807"/>
            <a:ext cx="14440" cy="21898"/>
          </a:xfrm>
          <a:custGeom>
            <a:pathLst>
              <a:path extrusionOk="0" h="120000" w="120000">
                <a:moveTo>
                  <a:pt x="40650" y="5600"/>
                </a:moveTo>
                <a:lnTo>
                  <a:pt x="0" y="0"/>
                </a:lnTo>
                <a:lnTo>
                  <a:pt x="30155" y="105680"/>
                </a:lnTo>
                <a:lnTo>
                  <a:pt x="73972" y="112563"/>
                </a:lnTo>
                <a:lnTo>
                  <a:pt x="87966" y="120000"/>
                </a:lnTo>
                <a:lnTo>
                  <a:pt x="119999" y="26462"/>
                </a:lnTo>
                <a:lnTo>
                  <a:pt x="26615" y="27832"/>
                </a:lnTo>
                <a:lnTo>
                  <a:pt x="40650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2370194" y="5292807"/>
            <a:ext cx="10302" cy="19285"/>
          </a:xfrm>
          <a:custGeom>
            <a:pathLst>
              <a:path extrusionOk="0" h="120000" w="120000">
                <a:moveTo>
                  <a:pt x="48836" y="112327"/>
                </a:moveTo>
                <a:lnTo>
                  <a:pt x="120000" y="120000"/>
                </a:lnTo>
                <a:lnTo>
                  <a:pt x="77721" y="0"/>
                </a:lnTo>
                <a:lnTo>
                  <a:pt x="42453" y="90175"/>
                </a:lnTo>
                <a:lnTo>
                  <a:pt x="5520" y="95471"/>
                </a:lnTo>
                <a:lnTo>
                  <a:pt x="0" y="104313"/>
                </a:lnTo>
                <a:lnTo>
                  <a:pt x="48836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2391980" y="5311719"/>
            <a:ext cx="4586" cy="7675"/>
          </a:xfrm>
          <a:custGeom>
            <a:pathLst>
              <a:path extrusionOk="0" h="120000" w="120000">
                <a:moveTo>
                  <a:pt x="86218" y="0"/>
                </a:moveTo>
                <a:lnTo>
                  <a:pt x="0" y="120000"/>
                </a:lnTo>
                <a:lnTo>
                  <a:pt x="51077" y="118264"/>
                </a:lnTo>
                <a:lnTo>
                  <a:pt x="120000" y="37414"/>
                </a:lnTo>
                <a:lnTo>
                  <a:pt x="8621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2400610" y="5316917"/>
            <a:ext cx="8053" cy="6424"/>
          </a:xfrm>
          <a:custGeom>
            <a:pathLst>
              <a:path extrusionOk="0" h="120000" w="120000">
                <a:moveTo>
                  <a:pt x="31903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306" y="0"/>
                </a:lnTo>
                <a:lnTo>
                  <a:pt x="31903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2654991" y="5318364"/>
            <a:ext cx="7339" cy="2158"/>
          </a:xfrm>
          <a:custGeom>
            <a:pathLst>
              <a:path extrusionOk="0" h="120000" w="120000">
                <a:moveTo>
                  <a:pt x="60580" y="0"/>
                </a:moveTo>
                <a:lnTo>
                  <a:pt x="0" y="88303"/>
                </a:lnTo>
                <a:lnTo>
                  <a:pt x="51914" y="120000"/>
                </a:lnTo>
                <a:lnTo>
                  <a:pt x="120000" y="100704"/>
                </a:lnTo>
                <a:lnTo>
                  <a:pt x="107916" y="36200"/>
                </a:lnTo>
                <a:lnTo>
                  <a:pt x="6058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573648" y="5317839"/>
            <a:ext cx="7223" cy="2547"/>
          </a:xfrm>
          <a:custGeom>
            <a:pathLst>
              <a:path extrusionOk="0" h="120000" w="120000">
                <a:moveTo>
                  <a:pt x="66594" y="0"/>
                </a:moveTo>
                <a:lnTo>
                  <a:pt x="0" y="73356"/>
                </a:lnTo>
                <a:lnTo>
                  <a:pt x="48820" y="119246"/>
                </a:lnTo>
                <a:lnTo>
                  <a:pt x="119900" y="120000"/>
                </a:lnTo>
                <a:lnTo>
                  <a:pt x="120000" y="57997"/>
                </a:lnTo>
                <a:lnTo>
                  <a:pt x="6659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491374" y="5301426"/>
            <a:ext cx="12846" cy="17356"/>
          </a:xfrm>
          <a:custGeom>
            <a:pathLst>
              <a:path extrusionOk="0" h="120000" w="120000">
                <a:moveTo>
                  <a:pt x="119999" y="92219"/>
                </a:moveTo>
                <a:lnTo>
                  <a:pt x="87080" y="81412"/>
                </a:lnTo>
                <a:lnTo>
                  <a:pt x="67856" y="0"/>
                </a:lnTo>
                <a:lnTo>
                  <a:pt x="58150" y="28209"/>
                </a:lnTo>
                <a:lnTo>
                  <a:pt x="21083" y="49801"/>
                </a:lnTo>
                <a:lnTo>
                  <a:pt x="0" y="96077"/>
                </a:lnTo>
                <a:lnTo>
                  <a:pt x="15338" y="98663"/>
                </a:lnTo>
                <a:lnTo>
                  <a:pt x="15133" y="82221"/>
                </a:lnTo>
                <a:lnTo>
                  <a:pt x="40448" y="102894"/>
                </a:lnTo>
                <a:lnTo>
                  <a:pt x="67734" y="107492"/>
                </a:lnTo>
                <a:lnTo>
                  <a:pt x="89985" y="120000"/>
                </a:lnTo>
                <a:lnTo>
                  <a:pt x="119999" y="922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508768" y="5285121"/>
            <a:ext cx="29998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0" y="12842"/>
                </a:lnTo>
                <a:lnTo>
                  <a:pt x="20284" y="102334"/>
                </a:lnTo>
                <a:lnTo>
                  <a:pt x="42901" y="103178"/>
                </a:lnTo>
                <a:lnTo>
                  <a:pt x="62210" y="105345"/>
                </a:lnTo>
                <a:lnTo>
                  <a:pt x="74646" y="108801"/>
                </a:lnTo>
                <a:lnTo>
                  <a:pt x="76298" y="112668"/>
                </a:lnTo>
                <a:lnTo>
                  <a:pt x="83266" y="112648"/>
                </a:lnTo>
                <a:lnTo>
                  <a:pt x="89158" y="120000"/>
                </a:lnTo>
                <a:lnTo>
                  <a:pt x="88446" y="98958"/>
                </a:lnTo>
                <a:lnTo>
                  <a:pt x="119999" y="41106"/>
                </a:lnTo>
                <a:lnTo>
                  <a:pt x="66270" y="22118"/>
                </a:lnTo>
                <a:lnTo>
                  <a:pt x="61094" y="1925"/>
                </a:lnTo>
                <a:lnTo>
                  <a:pt x="33829" y="0"/>
                </a:lnTo>
                <a:lnTo>
                  <a:pt x="11240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481231" y="5285092"/>
            <a:ext cx="12399" cy="30230"/>
          </a:xfrm>
          <a:custGeom>
            <a:pathLst>
              <a:path extrusionOk="0" h="120000" w="120000">
                <a:moveTo>
                  <a:pt x="57740" y="102240"/>
                </a:moveTo>
                <a:lnTo>
                  <a:pt x="98156" y="120000"/>
                </a:lnTo>
                <a:lnTo>
                  <a:pt x="119999" y="93432"/>
                </a:lnTo>
                <a:lnTo>
                  <a:pt x="55436" y="82123"/>
                </a:lnTo>
                <a:lnTo>
                  <a:pt x="23024" y="0"/>
                </a:lnTo>
                <a:lnTo>
                  <a:pt x="0" y="111755"/>
                </a:lnTo>
                <a:lnTo>
                  <a:pt x="57740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2474986" y="5284912"/>
            <a:ext cx="8623" cy="33886"/>
          </a:xfrm>
          <a:custGeom>
            <a:pathLst>
              <a:path extrusionOk="0" h="120000" w="120000">
                <a:moveTo>
                  <a:pt x="76956" y="0"/>
                </a:moveTo>
                <a:lnTo>
                  <a:pt x="0" y="3427"/>
                </a:lnTo>
                <a:lnTo>
                  <a:pt x="1544" y="12206"/>
                </a:lnTo>
                <a:lnTo>
                  <a:pt x="59895" y="12996"/>
                </a:lnTo>
                <a:lnTo>
                  <a:pt x="67800" y="120000"/>
                </a:lnTo>
                <a:lnTo>
                  <a:pt x="86879" y="100338"/>
                </a:lnTo>
                <a:lnTo>
                  <a:pt x="120000" y="637"/>
                </a:lnTo>
                <a:lnTo>
                  <a:pt x="7695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2493016" y="5315696"/>
            <a:ext cx="7693" cy="6134"/>
          </a:xfrm>
          <a:custGeom>
            <a:pathLst>
              <a:path extrusionOk="0" h="120000" w="120000">
                <a:moveTo>
                  <a:pt x="41923" y="11970"/>
                </a:moveTo>
                <a:lnTo>
                  <a:pt x="0" y="0"/>
                </a:lnTo>
                <a:lnTo>
                  <a:pt x="545" y="74229"/>
                </a:lnTo>
                <a:lnTo>
                  <a:pt x="120000" y="120000"/>
                </a:lnTo>
                <a:lnTo>
                  <a:pt x="41923" y="119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565175" y="5290160"/>
            <a:ext cx="7333" cy="28800"/>
          </a:xfrm>
          <a:custGeom>
            <a:pathLst>
              <a:path extrusionOk="0" h="120000" w="120000">
                <a:moveTo>
                  <a:pt x="48569" y="108920"/>
                </a:moveTo>
                <a:lnTo>
                  <a:pt x="56620" y="97012"/>
                </a:lnTo>
                <a:lnTo>
                  <a:pt x="120000" y="0"/>
                </a:lnTo>
                <a:lnTo>
                  <a:pt x="38063" y="57958"/>
                </a:lnTo>
                <a:lnTo>
                  <a:pt x="37752" y="70762"/>
                </a:lnTo>
                <a:lnTo>
                  <a:pt x="0" y="104300"/>
                </a:lnTo>
                <a:lnTo>
                  <a:pt x="59353" y="118095"/>
                </a:lnTo>
                <a:lnTo>
                  <a:pt x="72166" y="120000"/>
                </a:lnTo>
                <a:lnTo>
                  <a:pt x="48569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2558103" y="5290160"/>
            <a:ext cx="14404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83" y="19454"/>
                </a:lnTo>
                <a:lnTo>
                  <a:pt x="0" y="120000"/>
                </a:lnTo>
                <a:lnTo>
                  <a:pt x="58900" y="113463"/>
                </a:lnTo>
                <a:lnTo>
                  <a:pt x="78128" y="76979"/>
                </a:lnTo>
                <a:lnTo>
                  <a:pt x="48511" y="99661"/>
                </a:lnTo>
                <a:lnTo>
                  <a:pt x="47170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2549513" y="5285283"/>
            <a:ext cx="21510" cy="32147"/>
          </a:xfrm>
          <a:custGeom>
            <a:pathLst>
              <a:path extrusionOk="0" h="120000" w="120000">
                <a:moveTo>
                  <a:pt x="64652" y="0"/>
                </a:moveTo>
                <a:lnTo>
                  <a:pt x="0" y="7734"/>
                </a:lnTo>
                <a:lnTo>
                  <a:pt x="17221" y="115334"/>
                </a:lnTo>
                <a:lnTo>
                  <a:pt x="18488" y="120000"/>
                </a:lnTo>
                <a:lnTo>
                  <a:pt x="47921" y="117021"/>
                </a:lnTo>
                <a:lnTo>
                  <a:pt x="68206" y="34221"/>
                </a:lnTo>
                <a:lnTo>
                  <a:pt x="81372" y="19835"/>
                </a:lnTo>
                <a:lnTo>
                  <a:pt x="88100" y="12493"/>
                </a:lnTo>
                <a:lnTo>
                  <a:pt x="120000" y="6136"/>
                </a:lnTo>
                <a:lnTo>
                  <a:pt x="646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538096" y="5285746"/>
            <a:ext cx="14504" cy="30435"/>
          </a:xfrm>
          <a:custGeom>
            <a:pathLst>
              <a:path extrusionOk="0" h="120000" w="120000">
                <a:moveTo>
                  <a:pt x="57547" y="101610"/>
                </a:moveTo>
                <a:lnTo>
                  <a:pt x="120000" y="120000"/>
                </a:lnTo>
                <a:lnTo>
                  <a:pt x="94452" y="6340"/>
                </a:lnTo>
                <a:lnTo>
                  <a:pt x="22452" y="0"/>
                </a:lnTo>
                <a:lnTo>
                  <a:pt x="5559" y="37855"/>
                </a:lnTo>
                <a:lnTo>
                  <a:pt x="0" y="112390"/>
                </a:lnTo>
                <a:lnTo>
                  <a:pt x="57547" y="1016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530880" y="5295348"/>
            <a:ext cx="7886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49" y="58008"/>
                </a:lnTo>
                <a:lnTo>
                  <a:pt x="87531" y="120000"/>
                </a:lnTo>
                <a:lnTo>
                  <a:pt x="98805" y="99149"/>
                </a:lnTo>
                <a:lnTo>
                  <a:pt x="109775" y="88058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2673699" y="5308869"/>
            <a:ext cx="7318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31" y="95390"/>
                </a:lnTo>
                <a:lnTo>
                  <a:pt x="37288" y="79980"/>
                </a:lnTo>
                <a:lnTo>
                  <a:pt x="44372" y="0"/>
                </a:lnTo>
                <a:lnTo>
                  <a:pt x="0" y="52171"/>
                </a:lnTo>
                <a:lnTo>
                  <a:pt x="13823" y="105330"/>
                </a:lnTo>
                <a:lnTo>
                  <a:pt x="110177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674764" y="5286310"/>
            <a:ext cx="4038" cy="29357"/>
          </a:xfrm>
          <a:custGeom>
            <a:pathLst>
              <a:path extrusionOk="0" h="120000" w="120000">
                <a:moveTo>
                  <a:pt x="48754" y="92204"/>
                </a:moveTo>
                <a:lnTo>
                  <a:pt x="35890" y="120000"/>
                </a:lnTo>
                <a:lnTo>
                  <a:pt x="90735" y="116288"/>
                </a:lnTo>
                <a:lnTo>
                  <a:pt x="120000" y="0"/>
                </a:lnTo>
                <a:lnTo>
                  <a:pt x="18598" y="4561"/>
                </a:lnTo>
                <a:lnTo>
                  <a:pt x="0" y="95605"/>
                </a:lnTo>
                <a:lnTo>
                  <a:pt x="48754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2666350" y="5287373"/>
            <a:ext cx="8190" cy="30449"/>
          </a:xfrm>
          <a:custGeom>
            <a:pathLst>
              <a:path extrusionOk="0" h="120000" w="120000">
                <a:moveTo>
                  <a:pt x="47642" y="111105"/>
                </a:moveTo>
                <a:lnTo>
                  <a:pt x="76400" y="100598"/>
                </a:lnTo>
                <a:lnTo>
                  <a:pt x="53458" y="0"/>
                </a:lnTo>
                <a:lnTo>
                  <a:pt x="32142" y="16698"/>
                </a:lnTo>
                <a:lnTo>
                  <a:pt x="2710" y="29064"/>
                </a:lnTo>
                <a:lnTo>
                  <a:pt x="0" y="106249"/>
                </a:lnTo>
                <a:lnTo>
                  <a:pt x="120000" y="120000"/>
                </a:lnTo>
                <a:lnTo>
                  <a:pt x="107635" y="102190"/>
                </a:lnTo>
                <a:lnTo>
                  <a:pt x="47642" y="1111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2657916" y="5285512"/>
            <a:ext cx="8620" cy="28820"/>
          </a:xfrm>
          <a:custGeom>
            <a:pathLst>
              <a:path extrusionOk="0" h="120000" w="120000">
                <a:moveTo>
                  <a:pt x="117410" y="120000"/>
                </a:moveTo>
                <a:lnTo>
                  <a:pt x="120000" y="38452"/>
                </a:lnTo>
                <a:lnTo>
                  <a:pt x="99259" y="28959"/>
                </a:lnTo>
                <a:lnTo>
                  <a:pt x="68066" y="11333"/>
                </a:lnTo>
                <a:lnTo>
                  <a:pt x="8727" y="0"/>
                </a:lnTo>
                <a:lnTo>
                  <a:pt x="0" y="112825"/>
                </a:lnTo>
                <a:lnTo>
                  <a:pt x="11741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2643174" y="5282326"/>
            <a:ext cx="15368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51" y="100733"/>
                </a:lnTo>
                <a:lnTo>
                  <a:pt x="66504" y="107259"/>
                </a:lnTo>
                <a:lnTo>
                  <a:pt x="70010" y="120000"/>
                </a:lnTo>
                <a:lnTo>
                  <a:pt x="115104" y="109612"/>
                </a:lnTo>
                <a:lnTo>
                  <a:pt x="120000" y="11531"/>
                </a:lnTo>
                <a:lnTo>
                  <a:pt x="61007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2632707" y="5282326"/>
            <a:ext cx="11638" cy="32526"/>
          </a:xfrm>
          <a:custGeom>
            <a:pathLst>
              <a:path extrusionOk="0" h="120000" w="120000">
                <a:moveTo>
                  <a:pt x="89605" y="20638"/>
                </a:moveTo>
                <a:lnTo>
                  <a:pt x="0" y="24810"/>
                </a:lnTo>
                <a:lnTo>
                  <a:pt x="3783" y="120000"/>
                </a:lnTo>
                <a:lnTo>
                  <a:pt x="35312" y="105264"/>
                </a:lnTo>
                <a:lnTo>
                  <a:pt x="120000" y="102678"/>
                </a:lnTo>
                <a:lnTo>
                  <a:pt x="107916" y="0"/>
                </a:lnTo>
                <a:lnTo>
                  <a:pt x="89605" y="20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2681908" y="5285467"/>
            <a:ext cx="15487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297" y="109257"/>
                </a:lnTo>
                <a:lnTo>
                  <a:pt x="67337" y="106030"/>
                </a:lnTo>
                <a:lnTo>
                  <a:pt x="89806" y="23070"/>
                </a:lnTo>
                <a:lnTo>
                  <a:pt x="120000" y="7918"/>
                </a:lnTo>
                <a:lnTo>
                  <a:pt x="95315" y="0"/>
                </a:lnTo>
                <a:lnTo>
                  <a:pt x="37128" y="214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2677818" y="5285978"/>
            <a:ext cx="8881" cy="28781"/>
          </a:xfrm>
          <a:custGeom>
            <a:pathLst>
              <a:path extrusionOk="0" h="120000" w="120000">
                <a:moveTo>
                  <a:pt x="53831" y="118565"/>
                </a:moveTo>
                <a:lnTo>
                  <a:pt x="55250" y="117098"/>
                </a:lnTo>
                <a:lnTo>
                  <a:pt x="120000" y="0"/>
                </a:lnTo>
                <a:lnTo>
                  <a:pt x="29172" y="9414"/>
                </a:lnTo>
                <a:lnTo>
                  <a:pt x="18024" y="23414"/>
                </a:lnTo>
                <a:lnTo>
                  <a:pt x="0" y="120000"/>
                </a:lnTo>
                <a:lnTo>
                  <a:pt x="53831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2670000" y="5287373"/>
            <a:ext cx="5389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64" y="120000"/>
                </a:lnTo>
                <a:lnTo>
                  <a:pt x="106040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700581" y="5286280"/>
            <a:ext cx="28175" cy="34368"/>
          </a:xfrm>
          <a:custGeom>
            <a:pathLst>
              <a:path extrusionOk="0" h="120000" w="120000">
                <a:moveTo>
                  <a:pt x="118568" y="100052"/>
                </a:moveTo>
                <a:lnTo>
                  <a:pt x="120000" y="94906"/>
                </a:lnTo>
                <a:lnTo>
                  <a:pt x="105860" y="94117"/>
                </a:lnTo>
                <a:lnTo>
                  <a:pt x="101580" y="92570"/>
                </a:lnTo>
                <a:lnTo>
                  <a:pt x="93713" y="17656"/>
                </a:lnTo>
                <a:lnTo>
                  <a:pt x="81379" y="35068"/>
                </a:lnTo>
                <a:lnTo>
                  <a:pt x="73730" y="45864"/>
                </a:lnTo>
                <a:lnTo>
                  <a:pt x="69659" y="80922"/>
                </a:lnTo>
                <a:lnTo>
                  <a:pt x="41980" y="0"/>
                </a:lnTo>
                <a:lnTo>
                  <a:pt x="13258" y="89920"/>
                </a:lnTo>
                <a:lnTo>
                  <a:pt x="0" y="96914"/>
                </a:lnTo>
                <a:lnTo>
                  <a:pt x="14940" y="107022"/>
                </a:lnTo>
                <a:lnTo>
                  <a:pt x="28879" y="111931"/>
                </a:lnTo>
                <a:lnTo>
                  <a:pt x="72061" y="84047"/>
                </a:lnTo>
                <a:lnTo>
                  <a:pt x="77695" y="80409"/>
                </a:lnTo>
                <a:lnTo>
                  <a:pt x="89399" y="48284"/>
                </a:lnTo>
                <a:lnTo>
                  <a:pt x="89795" y="107126"/>
                </a:lnTo>
                <a:lnTo>
                  <a:pt x="111635" y="120000"/>
                </a:lnTo>
                <a:lnTo>
                  <a:pt x="118539" y="98474"/>
                </a:lnTo>
                <a:lnTo>
                  <a:pt x="118568" y="100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696152" y="5314037"/>
            <a:ext cx="7934" cy="5078"/>
          </a:xfrm>
          <a:custGeom>
            <a:pathLst>
              <a:path extrusionOk="0" h="120000" w="120000">
                <a:moveTo>
                  <a:pt x="66948" y="0"/>
                </a:moveTo>
                <a:lnTo>
                  <a:pt x="0" y="119999"/>
                </a:lnTo>
                <a:lnTo>
                  <a:pt x="42737" y="107664"/>
                </a:lnTo>
                <a:lnTo>
                  <a:pt x="120000" y="68389"/>
                </a:lnTo>
                <a:lnTo>
                  <a:pt x="6694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683310" y="5314278"/>
            <a:ext cx="11473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98" y="73340"/>
                </a:lnTo>
                <a:lnTo>
                  <a:pt x="73916" y="120000"/>
                </a:lnTo>
                <a:lnTo>
                  <a:pt x="97230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3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2681016" y="5314285"/>
            <a:ext cx="6319" cy="3659"/>
          </a:xfrm>
          <a:custGeom>
            <a:pathLst>
              <a:path extrusionOk="0" h="120000" w="120000">
                <a:moveTo>
                  <a:pt x="14907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44" y="0"/>
                </a:lnTo>
                <a:lnTo>
                  <a:pt x="14907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2541831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7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2577974" y="5286319"/>
            <a:ext cx="18455" cy="33515"/>
          </a:xfrm>
          <a:custGeom>
            <a:pathLst>
              <a:path extrusionOk="0" h="120000" w="120000">
                <a:moveTo>
                  <a:pt x="0" y="86407"/>
                </a:moveTo>
                <a:lnTo>
                  <a:pt x="26321" y="78452"/>
                </a:lnTo>
                <a:lnTo>
                  <a:pt x="42193" y="79021"/>
                </a:lnTo>
                <a:lnTo>
                  <a:pt x="70075" y="87739"/>
                </a:lnTo>
                <a:lnTo>
                  <a:pt x="90921" y="85222"/>
                </a:lnTo>
                <a:lnTo>
                  <a:pt x="96786" y="107962"/>
                </a:lnTo>
                <a:lnTo>
                  <a:pt x="116124" y="120000"/>
                </a:lnTo>
                <a:lnTo>
                  <a:pt x="120000" y="119767"/>
                </a:lnTo>
                <a:lnTo>
                  <a:pt x="99413" y="108911"/>
                </a:lnTo>
                <a:lnTo>
                  <a:pt x="105252" y="0"/>
                </a:lnTo>
                <a:lnTo>
                  <a:pt x="79477" y="35103"/>
                </a:lnTo>
                <a:lnTo>
                  <a:pt x="55315" y="24952"/>
                </a:lnTo>
                <a:lnTo>
                  <a:pt x="41341" y="26155"/>
                </a:lnTo>
                <a:lnTo>
                  <a:pt x="0" y="864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2576366" y="5291996"/>
            <a:ext cx="12384" cy="22193"/>
          </a:xfrm>
          <a:custGeom>
            <a:pathLst>
              <a:path extrusionOk="0" h="120000" w="120000">
                <a:moveTo>
                  <a:pt x="120000" y="101805"/>
                </a:moveTo>
                <a:lnTo>
                  <a:pt x="78452" y="88640"/>
                </a:lnTo>
                <a:lnTo>
                  <a:pt x="26751" y="114068"/>
                </a:lnTo>
                <a:lnTo>
                  <a:pt x="15580" y="99794"/>
                </a:lnTo>
                <a:lnTo>
                  <a:pt x="77183" y="8807"/>
                </a:lnTo>
                <a:lnTo>
                  <a:pt x="15318" y="0"/>
                </a:lnTo>
                <a:lnTo>
                  <a:pt x="0" y="120000"/>
                </a:lnTo>
                <a:lnTo>
                  <a:pt x="58813" y="117550"/>
                </a:lnTo>
                <a:lnTo>
                  <a:pt x="120000" y="1018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2594160" y="5285642"/>
            <a:ext cx="27106" cy="32833"/>
          </a:xfrm>
          <a:custGeom>
            <a:pathLst>
              <a:path extrusionOk="0" h="120000" w="120000">
                <a:moveTo>
                  <a:pt x="104997" y="99087"/>
                </a:moveTo>
                <a:lnTo>
                  <a:pt x="119999" y="50380"/>
                </a:lnTo>
                <a:lnTo>
                  <a:pt x="79493" y="34113"/>
                </a:lnTo>
                <a:lnTo>
                  <a:pt x="74044" y="27220"/>
                </a:lnTo>
                <a:lnTo>
                  <a:pt x="62082" y="8621"/>
                </a:lnTo>
                <a:lnTo>
                  <a:pt x="49156" y="17816"/>
                </a:lnTo>
                <a:lnTo>
                  <a:pt x="43498" y="5361"/>
                </a:lnTo>
                <a:lnTo>
                  <a:pt x="429" y="0"/>
                </a:lnTo>
                <a:lnTo>
                  <a:pt x="0" y="2470"/>
                </a:lnTo>
                <a:lnTo>
                  <a:pt x="27265" y="91898"/>
                </a:lnTo>
                <a:lnTo>
                  <a:pt x="44096" y="88441"/>
                </a:lnTo>
                <a:lnTo>
                  <a:pt x="58731" y="95955"/>
                </a:lnTo>
                <a:lnTo>
                  <a:pt x="62529" y="120000"/>
                </a:lnTo>
                <a:lnTo>
                  <a:pt x="83677" y="107127"/>
                </a:lnTo>
                <a:lnTo>
                  <a:pt x="84199" y="102859"/>
                </a:lnTo>
                <a:lnTo>
                  <a:pt x="104997" y="990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2593263" y="5286319"/>
            <a:ext cx="7437" cy="30417"/>
          </a:xfrm>
          <a:custGeom>
            <a:pathLst>
              <a:path extrusionOk="0" h="120000" w="120000">
                <a:moveTo>
                  <a:pt x="113868" y="96527"/>
                </a:moveTo>
                <a:lnTo>
                  <a:pt x="14473" y="0"/>
                </a:lnTo>
                <a:lnTo>
                  <a:pt x="0" y="120000"/>
                </a:lnTo>
                <a:lnTo>
                  <a:pt x="120000" y="101375"/>
                </a:lnTo>
                <a:lnTo>
                  <a:pt x="113868" y="965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2584186" y="5286319"/>
            <a:ext cx="9974" cy="9803"/>
          </a:xfrm>
          <a:custGeom>
            <a:pathLst>
              <a:path extrusionOk="0" h="120000" w="120000">
                <a:moveTo>
                  <a:pt x="72308" y="120000"/>
                </a:moveTo>
                <a:lnTo>
                  <a:pt x="120000" y="0"/>
                </a:lnTo>
                <a:lnTo>
                  <a:pt x="0" y="1223"/>
                </a:lnTo>
                <a:lnTo>
                  <a:pt x="27599" y="85299"/>
                </a:lnTo>
                <a:lnTo>
                  <a:pt x="72308" y="120000"/>
                </a:lnTo>
                <a:lnTo>
                  <a:pt x="24002" y="73537"/>
                </a:lnTo>
                <a:lnTo>
                  <a:pt x="34168" y="35165"/>
                </a:lnTo>
                <a:lnTo>
                  <a:pt x="7230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624603" y="5287801"/>
            <a:ext cx="8471" cy="30925"/>
          </a:xfrm>
          <a:custGeom>
            <a:pathLst>
              <a:path extrusionOk="0" h="120000" w="120000">
                <a:moveTo>
                  <a:pt x="120000" y="104963"/>
                </a:moveTo>
                <a:lnTo>
                  <a:pt x="114786" y="4846"/>
                </a:lnTo>
                <a:lnTo>
                  <a:pt x="115608" y="0"/>
                </a:lnTo>
                <a:lnTo>
                  <a:pt x="17650" y="38594"/>
                </a:lnTo>
                <a:lnTo>
                  <a:pt x="0" y="104959"/>
                </a:lnTo>
                <a:lnTo>
                  <a:pt x="3753" y="106158"/>
                </a:lnTo>
                <a:lnTo>
                  <a:pt x="32057" y="98883"/>
                </a:lnTo>
                <a:lnTo>
                  <a:pt x="53221" y="120000"/>
                </a:lnTo>
                <a:lnTo>
                  <a:pt x="120000" y="1049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610888" y="5287801"/>
            <a:ext cx="21877" cy="9945"/>
          </a:xfrm>
          <a:custGeom>
            <a:pathLst>
              <a:path extrusionOk="0" h="120000" w="120000">
                <a:moveTo>
                  <a:pt x="0" y="63812"/>
                </a:moveTo>
                <a:lnTo>
                  <a:pt x="38977" y="30850"/>
                </a:lnTo>
                <a:lnTo>
                  <a:pt x="74938" y="94783"/>
                </a:lnTo>
                <a:lnTo>
                  <a:pt x="82069" y="120000"/>
                </a:lnTo>
                <a:lnTo>
                  <a:pt x="120000" y="0"/>
                </a:lnTo>
                <a:lnTo>
                  <a:pt x="63573" y="313"/>
                </a:lnTo>
                <a:lnTo>
                  <a:pt x="0" y="638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597336" y="5311898"/>
            <a:ext cx="10950" cy="7772"/>
          </a:xfrm>
          <a:custGeom>
            <a:pathLst>
              <a:path extrusionOk="0" h="120000" w="120000">
                <a:moveTo>
                  <a:pt x="81227" y="79583"/>
                </a:moveTo>
                <a:lnTo>
                  <a:pt x="45764" y="42315"/>
                </a:lnTo>
                <a:lnTo>
                  <a:pt x="0" y="120000"/>
                </a:lnTo>
                <a:lnTo>
                  <a:pt x="120000" y="101551"/>
                </a:lnTo>
                <a:lnTo>
                  <a:pt x="110597" y="0"/>
                </a:lnTo>
                <a:lnTo>
                  <a:pt x="81227" y="795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2617880" y="5297748"/>
            <a:ext cx="7969" cy="17101"/>
          </a:xfrm>
          <a:custGeom>
            <a:pathLst>
              <a:path extrusionOk="0" h="120000" w="120000">
                <a:moveTo>
                  <a:pt x="51026" y="11788"/>
                </a:moveTo>
                <a:lnTo>
                  <a:pt x="0" y="105292"/>
                </a:lnTo>
                <a:lnTo>
                  <a:pt x="101224" y="120000"/>
                </a:lnTo>
                <a:lnTo>
                  <a:pt x="120000" y="0"/>
                </a:lnTo>
                <a:lnTo>
                  <a:pt x="51026" y="117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2474363" y="5288358"/>
            <a:ext cx="5495" cy="30438"/>
          </a:xfrm>
          <a:custGeom>
            <a:pathLst>
              <a:path extrusionOk="0" h="120000" w="120000">
                <a:moveTo>
                  <a:pt x="69716" y="109339"/>
                </a:moveTo>
                <a:lnTo>
                  <a:pt x="120000" y="120000"/>
                </a:lnTo>
                <a:lnTo>
                  <a:pt x="107598" y="875"/>
                </a:lnTo>
                <a:lnTo>
                  <a:pt x="39847" y="3552"/>
                </a:lnTo>
                <a:lnTo>
                  <a:pt x="16048" y="0"/>
                </a:lnTo>
                <a:lnTo>
                  <a:pt x="0" y="92540"/>
                </a:lnTo>
                <a:lnTo>
                  <a:pt x="69716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2463416" y="5285880"/>
            <a:ext cx="11682" cy="3004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17" y="98117"/>
                </a:lnTo>
                <a:lnTo>
                  <a:pt x="112449" y="103649"/>
                </a:lnTo>
                <a:lnTo>
                  <a:pt x="120000" y="9900"/>
                </a:lnTo>
                <a:lnTo>
                  <a:pt x="118859" y="0"/>
                </a:lnTo>
                <a:lnTo>
                  <a:pt x="81499" y="6661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2454446" y="5287548"/>
            <a:ext cx="16904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704" y="120000"/>
                </a:lnTo>
                <a:lnTo>
                  <a:pt x="63677" y="110653"/>
                </a:lnTo>
                <a:lnTo>
                  <a:pt x="120000" y="0"/>
                </a:lnTo>
                <a:lnTo>
                  <a:pt x="47484" y="31"/>
                </a:lnTo>
                <a:lnTo>
                  <a:pt x="26045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2524041" y="5285600"/>
            <a:ext cx="10758" cy="5023"/>
          </a:xfrm>
          <a:custGeom>
            <a:pathLst>
              <a:path extrusionOk="0" h="120000" w="120000">
                <a:moveTo>
                  <a:pt x="70418" y="21472"/>
                </a:moveTo>
                <a:lnTo>
                  <a:pt x="0" y="0"/>
                </a:lnTo>
                <a:lnTo>
                  <a:pt x="14433" y="120000"/>
                </a:lnTo>
                <a:lnTo>
                  <a:pt x="61907" y="108893"/>
                </a:lnTo>
                <a:lnTo>
                  <a:pt x="120000" y="79657"/>
                </a:lnTo>
                <a:lnTo>
                  <a:pt x="116631" y="49275"/>
                </a:lnTo>
                <a:lnTo>
                  <a:pt x="70418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2500783" y="5287760"/>
            <a:ext cx="13054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7" y="115902"/>
                </a:lnTo>
                <a:lnTo>
                  <a:pt x="68562" y="113556"/>
                </a:lnTo>
                <a:lnTo>
                  <a:pt x="120000" y="112928"/>
                </a:lnTo>
                <a:lnTo>
                  <a:pt x="86991" y="2741"/>
                </a:lnTo>
                <a:lnTo>
                  <a:pt x="28347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2490192" y="5285594"/>
            <a:ext cx="13674" cy="27606"/>
          </a:xfrm>
          <a:custGeom>
            <a:pathLst>
              <a:path extrusionOk="0" h="120000" w="120000">
                <a:moveTo>
                  <a:pt x="74106" y="68817"/>
                </a:moveTo>
                <a:lnTo>
                  <a:pt x="92165" y="119999"/>
                </a:lnTo>
                <a:lnTo>
                  <a:pt x="92937" y="114818"/>
                </a:lnTo>
                <a:lnTo>
                  <a:pt x="119999" y="9415"/>
                </a:lnTo>
                <a:lnTo>
                  <a:pt x="48219" y="0"/>
                </a:lnTo>
                <a:lnTo>
                  <a:pt x="43963" y="17299"/>
                </a:lnTo>
                <a:lnTo>
                  <a:pt x="22499" y="3286"/>
                </a:lnTo>
                <a:lnTo>
                  <a:pt x="0" y="75311"/>
                </a:lnTo>
                <a:lnTo>
                  <a:pt x="74106" y="688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2483609" y="5285092"/>
            <a:ext cx="9146" cy="20688"/>
          </a:xfrm>
          <a:custGeom>
            <a:pathLst>
              <a:path extrusionOk="0" h="120000" w="120000">
                <a:moveTo>
                  <a:pt x="79588" y="19517"/>
                </a:moveTo>
                <a:lnTo>
                  <a:pt x="0" y="0"/>
                </a:lnTo>
                <a:lnTo>
                  <a:pt x="43940" y="120000"/>
                </a:lnTo>
                <a:lnTo>
                  <a:pt x="69840" y="98545"/>
                </a:lnTo>
                <a:lnTo>
                  <a:pt x="86359" y="103411"/>
                </a:lnTo>
                <a:lnTo>
                  <a:pt x="120000" y="7296"/>
                </a:lnTo>
                <a:lnTo>
                  <a:pt x="79588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2525257" y="5309741"/>
            <a:ext cx="11374" cy="11368"/>
          </a:xfrm>
          <a:custGeom>
            <a:pathLst>
              <a:path extrusionOk="0" h="120000" w="120000">
                <a:moveTo>
                  <a:pt x="61197" y="55255"/>
                </a:moveTo>
                <a:lnTo>
                  <a:pt x="0" y="94604"/>
                </a:lnTo>
                <a:lnTo>
                  <a:pt x="36216" y="115313"/>
                </a:lnTo>
                <a:lnTo>
                  <a:pt x="120000" y="120000"/>
                </a:lnTo>
                <a:lnTo>
                  <a:pt x="97118" y="66391"/>
                </a:lnTo>
                <a:lnTo>
                  <a:pt x="59309" y="0"/>
                </a:lnTo>
                <a:lnTo>
                  <a:pt x="61197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2582090" y="5313446"/>
            <a:ext cx="7215" cy="2795"/>
          </a:xfrm>
          <a:custGeom>
            <a:pathLst>
              <a:path extrusionOk="0" h="120000" w="120000">
                <a:moveTo>
                  <a:pt x="44667" y="0"/>
                </a:moveTo>
                <a:lnTo>
                  <a:pt x="0" y="104120"/>
                </a:lnTo>
                <a:lnTo>
                  <a:pt x="110338" y="119999"/>
                </a:lnTo>
                <a:lnTo>
                  <a:pt x="120000" y="72789"/>
                </a:lnTo>
                <a:lnTo>
                  <a:pt x="4466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588468" y="5316242"/>
            <a:ext cx="7363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537" y="7683"/>
                </a:lnTo>
                <a:lnTo>
                  <a:pt x="4171" y="0"/>
                </a:lnTo>
                <a:lnTo>
                  <a:pt x="0" y="3668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2576189" y="5286421"/>
            <a:ext cx="10290" cy="6868"/>
          </a:xfrm>
          <a:custGeom>
            <a:pathLst>
              <a:path extrusionOk="0" h="120000" w="120000">
                <a:moveTo>
                  <a:pt x="93250" y="0"/>
                </a:moveTo>
                <a:lnTo>
                  <a:pt x="0" y="23500"/>
                </a:lnTo>
                <a:lnTo>
                  <a:pt x="39121" y="51036"/>
                </a:lnTo>
                <a:lnTo>
                  <a:pt x="119999" y="120000"/>
                </a:lnTo>
                <a:lnTo>
                  <a:pt x="932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2536633" y="5316633"/>
            <a:ext cx="6958" cy="4475"/>
          </a:xfrm>
          <a:custGeom>
            <a:pathLst>
              <a:path extrusionOk="0" h="120000" w="120000">
                <a:moveTo>
                  <a:pt x="12777" y="0"/>
                </a:moveTo>
                <a:lnTo>
                  <a:pt x="0" y="120000"/>
                </a:lnTo>
                <a:lnTo>
                  <a:pt x="100686" y="109436"/>
                </a:lnTo>
                <a:lnTo>
                  <a:pt x="120000" y="71152"/>
                </a:lnTo>
                <a:lnTo>
                  <a:pt x="127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2516971" y="5315421"/>
            <a:ext cx="11719" cy="5244"/>
          </a:xfrm>
          <a:custGeom>
            <a:pathLst>
              <a:path extrusionOk="0" h="120000" w="120000">
                <a:moveTo>
                  <a:pt x="43959" y="95102"/>
                </a:moveTo>
                <a:lnTo>
                  <a:pt x="120000" y="120000"/>
                </a:lnTo>
                <a:lnTo>
                  <a:pt x="84836" y="75102"/>
                </a:lnTo>
                <a:lnTo>
                  <a:pt x="80658" y="69473"/>
                </a:lnTo>
                <a:lnTo>
                  <a:pt x="56728" y="0"/>
                </a:lnTo>
                <a:lnTo>
                  <a:pt x="6164" y="27116"/>
                </a:lnTo>
                <a:lnTo>
                  <a:pt x="0" y="59931"/>
                </a:lnTo>
                <a:lnTo>
                  <a:pt x="43959" y="951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2522147" y="5313151"/>
            <a:ext cx="5786" cy="2269"/>
          </a:xfrm>
          <a:custGeom>
            <a:pathLst>
              <a:path extrusionOk="0" h="120000" w="120000">
                <a:moveTo>
                  <a:pt x="62696" y="317"/>
                </a:moveTo>
                <a:lnTo>
                  <a:pt x="0" y="94995"/>
                </a:lnTo>
                <a:lnTo>
                  <a:pt x="7549" y="120000"/>
                </a:lnTo>
                <a:lnTo>
                  <a:pt x="58008" y="89127"/>
                </a:lnTo>
                <a:lnTo>
                  <a:pt x="119999" y="11101"/>
                </a:lnTo>
                <a:lnTo>
                  <a:pt x="118112" y="0"/>
                </a:lnTo>
                <a:lnTo>
                  <a:pt x="62696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2568634" y="5290160"/>
            <a:ext cx="9311" cy="24029"/>
          </a:xfrm>
          <a:custGeom>
            <a:pathLst>
              <a:path extrusionOk="0" h="120000" w="120000">
                <a:moveTo>
                  <a:pt x="84845" y="115575"/>
                </a:moveTo>
                <a:lnTo>
                  <a:pt x="99613" y="120000"/>
                </a:lnTo>
                <a:lnTo>
                  <a:pt x="120000" y="9168"/>
                </a:lnTo>
                <a:lnTo>
                  <a:pt x="49909" y="0"/>
                </a:lnTo>
                <a:lnTo>
                  <a:pt x="0" y="116269"/>
                </a:lnTo>
                <a:lnTo>
                  <a:pt x="84845" y="1155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2563766" y="5290160"/>
            <a:ext cx="8740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301" y="96086"/>
                </a:lnTo>
                <a:lnTo>
                  <a:pt x="51261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2614910" y="5314430"/>
            <a:ext cx="7046" cy="1373"/>
          </a:xfrm>
          <a:custGeom>
            <a:pathLst>
              <a:path extrusionOk="0" h="120000" w="120000">
                <a:moveTo>
                  <a:pt x="62384" y="0"/>
                </a:moveTo>
                <a:lnTo>
                  <a:pt x="0" y="25065"/>
                </a:lnTo>
                <a:lnTo>
                  <a:pt x="7834" y="119126"/>
                </a:lnTo>
                <a:lnTo>
                  <a:pt x="119999" y="120000"/>
                </a:lnTo>
                <a:lnTo>
                  <a:pt x="6238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2641907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52"/>
                </a:lnTo>
                <a:lnTo>
                  <a:pt x="25329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2710438" y="5286280"/>
            <a:ext cx="7455" cy="23177"/>
          </a:xfrm>
          <a:custGeom>
            <a:pathLst>
              <a:path extrusionOk="0" h="120000" w="120000">
                <a:moveTo>
                  <a:pt x="95597" y="93216"/>
                </a:moveTo>
                <a:lnTo>
                  <a:pt x="0" y="0"/>
                </a:lnTo>
                <a:lnTo>
                  <a:pt x="104595" y="120000"/>
                </a:lnTo>
                <a:lnTo>
                  <a:pt x="119999" y="68012"/>
                </a:lnTo>
                <a:lnTo>
                  <a:pt x="104740" y="23443"/>
                </a:lnTo>
                <a:lnTo>
                  <a:pt x="104144" y="3230"/>
                </a:lnTo>
                <a:lnTo>
                  <a:pt x="0" y="0"/>
                </a:lnTo>
                <a:lnTo>
                  <a:pt x="95597" y="932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2693499" y="5286280"/>
            <a:ext cx="16939" cy="25754"/>
          </a:xfrm>
          <a:custGeom>
            <a:pathLst>
              <a:path extrusionOk="0" h="120000" w="120000">
                <a:moveTo>
                  <a:pt x="49887" y="17128"/>
                </a:moveTo>
                <a:lnTo>
                  <a:pt x="0" y="21829"/>
                </a:lnTo>
                <a:lnTo>
                  <a:pt x="38361" y="114823"/>
                </a:lnTo>
                <a:lnTo>
                  <a:pt x="72223" y="120000"/>
                </a:lnTo>
                <a:lnTo>
                  <a:pt x="120000" y="0"/>
                </a:lnTo>
                <a:lnTo>
                  <a:pt x="49887" y="1712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2717500" y="5300108"/>
            <a:ext cx="4163" cy="16851"/>
          </a:xfrm>
          <a:custGeom>
            <a:pathLst>
              <a:path extrusionOk="0" h="120000" w="120000">
                <a:moveTo>
                  <a:pt x="38126" y="65511"/>
                </a:moveTo>
                <a:lnTo>
                  <a:pt x="0" y="72938"/>
                </a:lnTo>
                <a:lnTo>
                  <a:pt x="120000" y="120000"/>
                </a:lnTo>
                <a:lnTo>
                  <a:pt x="117319" y="0"/>
                </a:lnTo>
                <a:lnTo>
                  <a:pt x="38126" y="655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2915114" y="5285469"/>
            <a:ext cx="23904" cy="29246"/>
          </a:xfrm>
          <a:custGeom>
            <a:pathLst>
              <a:path extrusionOk="0" h="120000" w="120000">
                <a:moveTo>
                  <a:pt x="111395" y="27243"/>
                </a:moveTo>
                <a:lnTo>
                  <a:pt x="105401" y="23920"/>
                </a:lnTo>
                <a:lnTo>
                  <a:pt x="82123" y="46043"/>
                </a:lnTo>
                <a:lnTo>
                  <a:pt x="62745" y="44599"/>
                </a:lnTo>
                <a:lnTo>
                  <a:pt x="64191" y="36532"/>
                </a:lnTo>
                <a:lnTo>
                  <a:pt x="23232" y="8452"/>
                </a:lnTo>
                <a:lnTo>
                  <a:pt x="19533" y="0"/>
                </a:lnTo>
                <a:lnTo>
                  <a:pt x="0" y="119999"/>
                </a:lnTo>
                <a:lnTo>
                  <a:pt x="7836" y="100338"/>
                </a:lnTo>
                <a:lnTo>
                  <a:pt x="22404" y="108331"/>
                </a:lnTo>
                <a:lnTo>
                  <a:pt x="46762" y="98036"/>
                </a:lnTo>
                <a:lnTo>
                  <a:pt x="53584" y="90499"/>
                </a:lnTo>
                <a:lnTo>
                  <a:pt x="69216" y="87188"/>
                </a:lnTo>
                <a:lnTo>
                  <a:pt x="120000" y="89568"/>
                </a:lnTo>
                <a:lnTo>
                  <a:pt x="111395" y="272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2903258" y="5284933"/>
            <a:ext cx="15746" cy="33146"/>
          </a:xfrm>
          <a:custGeom>
            <a:pathLst>
              <a:path extrusionOk="0" h="120000" w="120000">
                <a:moveTo>
                  <a:pt x="67415" y="0"/>
                </a:moveTo>
                <a:lnTo>
                  <a:pt x="0" y="5028"/>
                </a:lnTo>
                <a:lnTo>
                  <a:pt x="2362" y="119847"/>
                </a:lnTo>
                <a:lnTo>
                  <a:pt x="8200" y="120000"/>
                </a:lnTo>
                <a:lnTo>
                  <a:pt x="47158" y="111438"/>
                </a:lnTo>
                <a:lnTo>
                  <a:pt x="65456" y="119065"/>
                </a:lnTo>
                <a:lnTo>
                  <a:pt x="90339" y="107821"/>
                </a:lnTo>
                <a:lnTo>
                  <a:pt x="120000" y="1936"/>
                </a:lnTo>
                <a:lnTo>
                  <a:pt x="6741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2876265" y="5286323"/>
            <a:ext cx="27304" cy="34505"/>
          </a:xfrm>
          <a:custGeom>
            <a:pathLst>
              <a:path extrusionOk="0" h="120000" w="120000">
                <a:moveTo>
                  <a:pt x="0" y="100980"/>
                </a:moveTo>
                <a:lnTo>
                  <a:pt x="7044" y="95604"/>
                </a:lnTo>
                <a:lnTo>
                  <a:pt x="25072" y="120000"/>
                </a:lnTo>
                <a:lnTo>
                  <a:pt x="39355" y="90978"/>
                </a:lnTo>
                <a:lnTo>
                  <a:pt x="54460" y="85129"/>
                </a:lnTo>
                <a:lnTo>
                  <a:pt x="108125" y="87442"/>
                </a:lnTo>
                <a:lnTo>
                  <a:pt x="117837" y="110015"/>
                </a:lnTo>
                <a:lnTo>
                  <a:pt x="120000" y="110297"/>
                </a:lnTo>
                <a:lnTo>
                  <a:pt x="118633" y="0"/>
                </a:lnTo>
                <a:lnTo>
                  <a:pt x="112225" y="14863"/>
                </a:lnTo>
                <a:lnTo>
                  <a:pt x="100030" y="23070"/>
                </a:lnTo>
                <a:lnTo>
                  <a:pt x="50856" y="71239"/>
                </a:lnTo>
                <a:lnTo>
                  <a:pt x="17754" y="78963"/>
                </a:lnTo>
                <a:lnTo>
                  <a:pt x="11580" y="69455"/>
                </a:lnTo>
                <a:lnTo>
                  <a:pt x="0" y="1009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2919741" y="5285642"/>
            <a:ext cx="28383" cy="1104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30" y="25490"/>
                </a:lnTo>
                <a:lnTo>
                  <a:pt x="76323" y="28346"/>
                </a:lnTo>
                <a:lnTo>
                  <a:pt x="66616" y="16073"/>
                </a:lnTo>
                <a:lnTo>
                  <a:pt x="46631" y="7254"/>
                </a:lnTo>
                <a:lnTo>
                  <a:pt x="0" y="20494"/>
                </a:lnTo>
                <a:lnTo>
                  <a:pt x="34489" y="94824"/>
                </a:lnTo>
                <a:lnTo>
                  <a:pt x="49591" y="120000"/>
                </a:lnTo>
                <a:lnTo>
                  <a:pt x="69199" y="61439"/>
                </a:lnTo>
                <a:lnTo>
                  <a:pt x="93547" y="4670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2903196" y="5318019"/>
            <a:ext cx="12349" cy="2232"/>
          </a:xfrm>
          <a:custGeom>
            <a:pathLst>
              <a:path extrusionOk="0" h="120000" w="120000">
                <a:moveTo>
                  <a:pt x="3634" y="1074"/>
                </a:moveTo>
                <a:lnTo>
                  <a:pt x="0" y="0"/>
                </a:lnTo>
                <a:lnTo>
                  <a:pt x="42111" y="120000"/>
                </a:lnTo>
                <a:lnTo>
                  <a:pt x="119999" y="106457"/>
                </a:lnTo>
                <a:lnTo>
                  <a:pt x="3634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2995889" y="5288212"/>
            <a:ext cx="6662" cy="296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9033" y="108998"/>
                </a:lnTo>
                <a:lnTo>
                  <a:pt x="78913" y="90423"/>
                </a:lnTo>
                <a:lnTo>
                  <a:pt x="98637" y="95740"/>
                </a:lnTo>
                <a:lnTo>
                  <a:pt x="104887" y="41637"/>
                </a:lnTo>
                <a:lnTo>
                  <a:pt x="106058" y="36357"/>
                </a:lnTo>
                <a:lnTo>
                  <a:pt x="0" y="0"/>
                </a:lnTo>
                <a:lnTo>
                  <a:pt x="92098" y="47431"/>
                </a:lnTo>
                <a:lnTo>
                  <a:pt x="97952" y="72734"/>
                </a:lnTo>
                <a:lnTo>
                  <a:pt x="92098" y="47431"/>
                </a:lnTo>
                <a:lnTo>
                  <a:pt x="15022" y="11985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2972333" y="5284621"/>
            <a:ext cx="22535" cy="33192"/>
          </a:xfrm>
          <a:custGeom>
            <a:pathLst>
              <a:path extrusionOk="0" h="120000" w="120000">
                <a:moveTo>
                  <a:pt x="0" y="16080"/>
                </a:moveTo>
                <a:lnTo>
                  <a:pt x="19153" y="11850"/>
                </a:lnTo>
                <a:lnTo>
                  <a:pt x="25862" y="91833"/>
                </a:lnTo>
                <a:lnTo>
                  <a:pt x="49249" y="95962"/>
                </a:lnTo>
                <a:lnTo>
                  <a:pt x="55170" y="103803"/>
                </a:lnTo>
                <a:lnTo>
                  <a:pt x="87965" y="110311"/>
                </a:lnTo>
                <a:lnTo>
                  <a:pt x="105537" y="120000"/>
                </a:lnTo>
                <a:lnTo>
                  <a:pt x="120000" y="111186"/>
                </a:lnTo>
                <a:lnTo>
                  <a:pt x="115484" y="112820"/>
                </a:lnTo>
                <a:lnTo>
                  <a:pt x="77188" y="101038"/>
                </a:lnTo>
                <a:lnTo>
                  <a:pt x="66980" y="13455"/>
                </a:lnTo>
                <a:lnTo>
                  <a:pt x="45079" y="14406"/>
                </a:lnTo>
                <a:lnTo>
                  <a:pt x="21703" y="0"/>
                </a:lnTo>
                <a:lnTo>
                  <a:pt x="0" y="16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966317" y="5311155"/>
            <a:ext cx="22535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78" y="119134"/>
                </a:lnTo>
                <a:lnTo>
                  <a:pt x="10021" y="109752"/>
                </a:lnTo>
                <a:lnTo>
                  <a:pt x="11938" y="118804"/>
                </a:lnTo>
                <a:lnTo>
                  <a:pt x="84781" y="111525"/>
                </a:lnTo>
                <a:lnTo>
                  <a:pt x="120000" y="82041"/>
                </a:lnTo>
                <a:lnTo>
                  <a:pt x="87204" y="44927"/>
                </a:lnTo>
                <a:lnTo>
                  <a:pt x="50921" y="81608"/>
                </a:lnTo>
                <a:lnTo>
                  <a:pt x="36006" y="0"/>
                </a:lnTo>
                <a:lnTo>
                  <a:pt x="3493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2973081" y="5287898"/>
            <a:ext cx="4111" cy="27212"/>
          </a:xfrm>
          <a:custGeom>
            <a:pathLst>
              <a:path extrusionOk="0" h="120000" w="120000">
                <a:moveTo>
                  <a:pt x="83220" y="0"/>
                </a:moveTo>
                <a:lnTo>
                  <a:pt x="83220" y="10971"/>
                </a:lnTo>
                <a:lnTo>
                  <a:pt x="63663" y="12655"/>
                </a:lnTo>
                <a:lnTo>
                  <a:pt x="0" y="102546"/>
                </a:lnTo>
                <a:lnTo>
                  <a:pt x="81731" y="120000"/>
                </a:lnTo>
                <a:lnTo>
                  <a:pt x="31641" y="103287"/>
                </a:lnTo>
                <a:lnTo>
                  <a:pt x="120000" y="97554"/>
                </a:lnTo>
                <a:lnTo>
                  <a:pt x="832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2830801" y="5287635"/>
            <a:ext cx="8806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310" y="120000"/>
                </a:lnTo>
                <a:lnTo>
                  <a:pt x="15507" y="47328"/>
                </a:lnTo>
                <a:lnTo>
                  <a:pt x="35743" y="14036"/>
                </a:lnTo>
                <a:lnTo>
                  <a:pt x="69184" y="51092"/>
                </a:lnTo>
                <a:lnTo>
                  <a:pt x="77388" y="77513"/>
                </a:lnTo>
                <a:lnTo>
                  <a:pt x="120000" y="83257"/>
                </a:lnTo>
                <a:lnTo>
                  <a:pt x="111646" y="0"/>
                </a:lnTo>
                <a:lnTo>
                  <a:pt x="68162" y="10168"/>
                </a:lnTo>
                <a:lnTo>
                  <a:pt x="14621" y="16383"/>
                </a:lnTo>
                <a:lnTo>
                  <a:pt x="9252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845333" y="5285789"/>
            <a:ext cx="24398" cy="29485"/>
          </a:xfrm>
          <a:custGeom>
            <a:pathLst>
              <a:path extrusionOk="0" h="120000" w="120000">
                <a:moveTo>
                  <a:pt x="24955" y="0"/>
                </a:moveTo>
                <a:lnTo>
                  <a:pt x="0" y="100282"/>
                </a:lnTo>
                <a:lnTo>
                  <a:pt x="44180" y="98422"/>
                </a:lnTo>
                <a:lnTo>
                  <a:pt x="51528" y="120000"/>
                </a:lnTo>
                <a:lnTo>
                  <a:pt x="72666" y="96900"/>
                </a:lnTo>
                <a:lnTo>
                  <a:pt x="120000" y="101096"/>
                </a:lnTo>
                <a:lnTo>
                  <a:pt x="95679" y="66308"/>
                </a:lnTo>
                <a:lnTo>
                  <a:pt x="45572" y="68033"/>
                </a:lnTo>
                <a:lnTo>
                  <a:pt x="32239" y="50248"/>
                </a:lnTo>
                <a:lnTo>
                  <a:pt x="2495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2850408" y="5285196"/>
            <a:ext cx="9256" cy="12937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187" y="120000"/>
                </a:lnTo>
                <a:lnTo>
                  <a:pt x="22545" y="82918"/>
                </a:lnTo>
                <a:lnTo>
                  <a:pt x="92761" y="115974"/>
                </a:lnTo>
                <a:lnTo>
                  <a:pt x="120000" y="93696"/>
                </a:lnTo>
                <a:lnTo>
                  <a:pt x="75816" y="32926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2838996" y="5285789"/>
            <a:ext cx="11412" cy="28523"/>
          </a:xfrm>
          <a:custGeom>
            <a:pathLst>
              <a:path extrusionOk="0" h="120000" w="120000">
                <a:moveTo>
                  <a:pt x="55215" y="16365"/>
                </a:moveTo>
                <a:lnTo>
                  <a:pt x="0" y="7766"/>
                </a:lnTo>
                <a:lnTo>
                  <a:pt x="6435" y="105936"/>
                </a:lnTo>
                <a:lnTo>
                  <a:pt x="12986" y="120000"/>
                </a:lnTo>
                <a:lnTo>
                  <a:pt x="38086" y="110664"/>
                </a:lnTo>
                <a:lnTo>
                  <a:pt x="66635" y="103664"/>
                </a:lnTo>
                <a:lnTo>
                  <a:pt x="120000" y="0"/>
                </a:lnTo>
                <a:lnTo>
                  <a:pt x="55215" y="163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2826403" y="5285580"/>
            <a:ext cx="12591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64" y="109684"/>
                </a:lnTo>
                <a:lnTo>
                  <a:pt x="52132" y="25694"/>
                </a:lnTo>
                <a:lnTo>
                  <a:pt x="89578" y="18959"/>
                </a:lnTo>
                <a:lnTo>
                  <a:pt x="120000" y="7937"/>
                </a:lnTo>
                <a:lnTo>
                  <a:pt x="67877" y="0"/>
                </a:lnTo>
                <a:lnTo>
                  <a:pt x="2954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2815277" y="5286160"/>
            <a:ext cx="11435" cy="32836"/>
          </a:xfrm>
          <a:custGeom>
            <a:pathLst>
              <a:path extrusionOk="0" h="120000" w="120000">
                <a:moveTo>
                  <a:pt x="71332" y="117906"/>
                </a:moveTo>
                <a:lnTo>
                  <a:pt x="85708" y="120000"/>
                </a:lnTo>
                <a:lnTo>
                  <a:pt x="116747" y="111306"/>
                </a:lnTo>
                <a:lnTo>
                  <a:pt x="119999" y="11997"/>
                </a:lnTo>
                <a:lnTo>
                  <a:pt x="0" y="0"/>
                </a:lnTo>
                <a:lnTo>
                  <a:pt x="93001" y="90852"/>
                </a:lnTo>
                <a:lnTo>
                  <a:pt x="88279" y="95299"/>
                </a:lnTo>
                <a:lnTo>
                  <a:pt x="71332" y="117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2806298" y="5286092"/>
            <a:ext cx="17843" cy="24930"/>
          </a:xfrm>
          <a:custGeom>
            <a:pathLst>
              <a:path extrusionOk="0" h="120000" w="120000">
                <a:moveTo>
                  <a:pt x="39887" y="113078"/>
                </a:moveTo>
                <a:lnTo>
                  <a:pt x="120000" y="120000"/>
                </a:lnTo>
                <a:lnTo>
                  <a:pt x="60386" y="327"/>
                </a:lnTo>
                <a:lnTo>
                  <a:pt x="28313" y="0"/>
                </a:lnTo>
                <a:lnTo>
                  <a:pt x="24850" y="12173"/>
                </a:lnTo>
                <a:lnTo>
                  <a:pt x="8171" y="27995"/>
                </a:lnTo>
                <a:lnTo>
                  <a:pt x="295" y="26599"/>
                </a:lnTo>
                <a:lnTo>
                  <a:pt x="0" y="115330"/>
                </a:lnTo>
                <a:lnTo>
                  <a:pt x="39887" y="1130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2794682" y="5291619"/>
            <a:ext cx="11659" cy="28659"/>
          </a:xfrm>
          <a:custGeom>
            <a:pathLst>
              <a:path extrusionOk="0" h="120000" w="120000">
                <a:moveTo>
                  <a:pt x="0" y="112567"/>
                </a:moveTo>
                <a:lnTo>
                  <a:pt x="27653" y="120000"/>
                </a:lnTo>
                <a:lnTo>
                  <a:pt x="44459" y="119819"/>
                </a:lnTo>
                <a:lnTo>
                  <a:pt x="94795" y="115184"/>
                </a:lnTo>
                <a:lnTo>
                  <a:pt x="102885" y="95115"/>
                </a:lnTo>
                <a:lnTo>
                  <a:pt x="119547" y="77186"/>
                </a:lnTo>
                <a:lnTo>
                  <a:pt x="120000" y="0"/>
                </a:lnTo>
                <a:lnTo>
                  <a:pt x="86078" y="89588"/>
                </a:lnTo>
                <a:lnTo>
                  <a:pt x="32675" y="119183"/>
                </a:lnTo>
                <a:lnTo>
                  <a:pt x="0" y="112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2792894" y="5287171"/>
            <a:ext cx="13447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6" y="119999"/>
                </a:lnTo>
                <a:lnTo>
                  <a:pt x="49167" y="116613"/>
                </a:lnTo>
                <a:lnTo>
                  <a:pt x="90588" y="117321"/>
                </a:lnTo>
                <a:lnTo>
                  <a:pt x="119999" y="20188"/>
                </a:lnTo>
                <a:lnTo>
                  <a:pt x="32864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2780011" y="5286289"/>
            <a:ext cx="16566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66" y="103518"/>
                </a:lnTo>
                <a:lnTo>
                  <a:pt x="35117" y="120000"/>
                </a:lnTo>
                <a:lnTo>
                  <a:pt x="56537" y="115681"/>
                </a:lnTo>
                <a:lnTo>
                  <a:pt x="83469" y="112861"/>
                </a:lnTo>
                <a:lnTo>
                  <a:pt x="93314" y="99008"/>
                </a:lnTo>
                <a:lnTo>
                  <a:pt x="120000" y="3569"/>
                </a:lnTo>
                <a:lnTo>
                  <a:pt x="45324" y="11186"/>
                </a:lnTo>
                <a:lnTo>
                  <a:pt x="15943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860666" y="5286058"/>
            <a:ext cx="21480" cy="30337"/>
          </a:xfrm>
          <a:custGeom>
            <a:pathLst>
              <a:path extrusionOk="0" h="120000" w="120000">
                <a:moveTo>
                  <a:pt x="0" y="21537"/>
                </a:moveTo>
                <a:lnTo>
                  <a:pt x="8877" y="46998"/>
                </a:lnTo>
                <a:lnTo>
                  <a:pt x="23016" y="63373"/>
                </a:lnTo>
                <a:lnTo>
                  <a:pt x="50648" y="97189"/>
                </a:lnTo>
                <a:lnTo>
                  <a:pt x="71932" y="120000"/>
                </a:lnTo>
                <a:lnTo>
                  <a:pt x="85346" y="102350"/>
                </a:lnTo>
                <a:lnTo>
                  <a:pt x="86553" y="105709"/>
                </a:lnTo>
                <a:lnTo>
                  <a:pt x="87139" y="115902"/>
                </a:lnTo>
                <a:lnTo>
                  <a:pt x="120000" y="7064"/>
                </a:lnTo>
                <a:lnTo>
                  <a:pt x="82849" y="0"/>
                </a:lnTo>
                <a:lnTo>
                  <a:pt x="67346" y="26461"/>
                </a:lnTo>
                <a:lnTo>
                  <a:pt x="47687" y="18887"/>
                </a:lnTo>
                <a:lnTo>
                  <a:pt x="15134" y="684"/>
                </a:lnTo>
                <a:lnTo>
                  <a:pt x="0" y="21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2863375" y="5285587"/>
            <a:ext cx="11043" cy="5247"/>
          </a:xfrm>
          <a:custGeom>
            <a:pathLst>
              <a:path extrusionOk="0" h="120000" w="120000">
                <a:moveTo>
                  <a:pt x="112621" y="0"/>
                </a:moveTo>
                <a:lnTo>
                  <a:pt x="0" y="14751"/>
                </a:lnTo>
                <a:lnTo>
                  <a:pt x="63319" y="120000"/>
                </a:lnTo>
                <a:lnTo>
                  <a:pt x="119999" y="4162"/>
                </a:lnTo>
                <a:lnTo>
                  <a:pt x="1126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2870566" y="5315360"/>
            <a:ext cx="5781" cy="7481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099"/>
                </a:lnTo>
                <a:lnTo>
                  <a:pt x="72423" y="120000"/>
                </a:lnTo>
                <a:lnTo>
                  <a:pt x="120000" y="32959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2878900" y="5287373"/>
            <a:ext cx="20126" cy="19436"/>
          </a:xfrm>
          <a:custGeom>
            <a:pathLst>
              <a:path extrusionOk="0" h="120000" w="120000">
                <a:moveTo>
                  <a:pt x="0" y="116832"/>
                </a:moveTo>
                <a:lnTo>
                  <a:pt x="5366" y="106355"/>
                </a:lnTo>
                <a:lnTo>
                  <a:pt x="38672" y="106849"/>
                </a:lnTo>
                <a:lnTo>
                  <a:pt x="53286" y="120000"/>
                </a:lnTo>
                <a:lnTo>
                  <a:pt x="120000" y="34482"/>
                </a:lnTo>
                <a:lnTo>
                  <a:pt x="49595" y="0"/>
                </a:lnTo>
                <a:lnTo>
                  <a:pt x="19360" y="2914"/>
                </a:lnTo>
                <a:lnTo>
                  <a:pt x="0" y="1168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2860108" y="5309598"/>
            <a:ext cx="13434" cy="10758"/>
          </a:xfrm>
          <a:custGeom>
            <a:pathLst>
              <a:path extrusionOk="0" h="120000" w="120000">
                <a:moveTo>
                  <a:pt x="64216" y="34556"/>
                </a:moveTo>
                <a:lnTo>
                  <a:pt x="0" y="0"/>
                </a:lnTo>
                <a:lnTo>
                  <a:pt x="9289" y="68522"/>
                </a:lnTo>
                <a:lnTo>
                  <a:pt x="12711" y="120000"/>
                </a:lnTo>
                <a:lnTo>
                  <a:pt x="18365" y="113240"/>
                </a:lnTo>
                <a:lnTo>
                  <a:pt x="53300" y="71243"/>
                </a:lnTo>
                <a:lnTo>
                  <a:pt x="59133" y="95471"/>
                </a:lnTo>
                <a:lnTo>
                  <a:pt x="120000" y="75828"/>
                </a:lnTo>
                <a:lnTo>
                  <a:pt x="85966" y="11500"/>
                </a:lnTo>
                <a:lnTo>
                  <a:pt x="64216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2894916" y="5311467"/>
            <a:ext cx="8278" cy="6551"/>
          </a:xfrm>
          <a:custGeom>
            <a:pathLst>
              <a:path extrusionOk="0" h="120000" w="120000">
                <a:moveTo>
                  <a:pt x="27162" y="113680"/>
                </a:moveTo>
                <a:lnTo>
                  <a:pt x="120000" y="120000"/>
                </a:lnTo>
                <a:lnTo>
                  <a:pt x="86271" y="0"/>
                </a:lnTo>
                <a:lnTo>
                  <a:pt x="0" y="59844"/>
                </a:lnTo>
                <a:lnTo>
                  <a:pt x="27162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2881971" y="5312485"/>
            <a:ext cx="3261" cy="8344"/>
          </a:xfrm>
          <a:custGeom>
            <a:pathLst>
              <a:path extrusionOk="0" h="120000" w="120000">
                <a:moveTo>
                  <a:pt x="119558" y="0"/>
                </a:moveTo>
                <a:lnTo>
                  <a:pt x="0" y="120000"/>
                </a:lnTo>
                <a:lnTo>
                  <a:pt x="51370" y="104884"/>
                </a:lnTo>
                <a:lnTo>
                  <a:pt x="120000" y="46754"/>
                </a:lnTo>
                <a:lnTo>
                  <a:pt x="11955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2876348" y="5313814"/>
            <a:ext cx="5621" cy="7014"/>
          </a:xfrm>
          <a:custGeom>
            <a:pathLst>
              <a:path extrusionOk="0" h="120000" w="120000">
                <a:moveTo>
                  <a:pt x="32443" y="0"/>
                </a:moveTo>
                <a:lnTo>
                  <a:pt x="0" y="61608"/>
                </a:lnTo>
                <a:lnTo>
                  <a:pt x="512" y="71753"/>
                </a:lnTo>
                <a:lnTo>
                  <a:pt x="119999" y="120000"/>
                </a:lnTo>
                <a:lnTo>
                  <a:pt x="324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2840231" y="5312094"/>
            <a:ext cx="4918" cy="3980"/>
          </a:xfrm>
          <a:custGeom>
            <a:pathLst>
              <a:path extrusionOk="0" h="120000" w="120000">
                <a:moveTo>
                  <a:pt x="58231" y="0"/>
                </a:moveTo>
                <a:lnTo>
                  <a:pt x="0" y="66904"/>
                </a:lnTo>
                <a:lnTo>
                  <a:pt x="115779" y="120000"/>
                </a:lnTo>
                <a:lnTo>
                  <a:pt x="120000" y="109959"/>
                </a:lnTo>
                <a:lnTo>
                  <a:pt x="582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2833199" y="5301955"/>
            <a:ext cx="7031" cy="19311"/>
          </a:xfrm>
          <a:custGeom>
            <a:pathLst>
              <a:path extrusionOk="0" h="120000" w="120000">
                <a:moveTo>
                  <a:pt x="45740" y="0"/>
                </a:moveTo>
                <a:lnTo>
                  <a:pt x="0" y="1758"/>
                </a:lnTo>
                <a:lnTo>
                  <a:pt x="48385" y="120000"/>
                </a:lnTo>
                <a:lnTo>
                  <a:pt x="96447" y="73446"/>
                </a:lnTo>
                <a:lnTo>
                  <a:pt x="120000" y="76783"/>
                </a:lnTo>
                <a:lnTo>
                  <a:pt x="109367" y="56016"/>
                </a:lnTo>
                <a:lnTo>
                  <a:pt x="31847" y="65356"/>
                </a:lnTo>
                <a:lnTo>
                  <a:pt x="457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2741583" y="5283575"/>
            <a:ext cx="4673" cy="5510"/>
          </a:xfrm>
          <a:custGeom>
            <a:pathLst>
              <a:path extrusionOk="0" h="120000" w="120000">
                <a:moveTo>
                  <a:pt x="67305" y="0"/>
                </a:moveTo>
                <a:lnTo>
                  <a:pt x="0" y="73001"/>
                </a:lnTo>
                <a:lnTo>
                  <a:pt x="109779" y="120000"/>
                </a:lnTo>
                <a:lnTo>
                  <a:pt x="120000" y="96108"/>
                </a:lnTo>
                <a:lnTo>
                  <a:pt x="673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2746258" y="5286587"/>
            <a:ext cx="8481" cy="27797"/>
          </a:xfrm>
          <a:custGeom>
            <a:pathLst>
              <a:path extrusionOk="0" h="120000" w="120000">
                <a:moveTo>
                  <a:pt x="88843" y="120000"/>
                </a:moveTo>
                <a:lnTo>
                  <a:pt x="114934" y="118890"/>
                </a:lnTo>
                <a:lnTo>
                  <a:pt x="120000" y="39789"/>
                </a:lnTo>
                <a:lnTo>
                  <a:pt x="61987" y="35110"/>
                </a:lnTo>
                <a:lnTo>
                  <a:pt x="38825" y="0"/>
                </a:lnTo>
                <a:lnTo>
                  <a:pt x="4909" y="1921"/>
                </a:lnTo>
                <a:lnTo>
                  <a:pt x="0" y="6052"/>
                </a:lnTo>
                <a:lnTo>
                  <a:pt x="11149" y="13369"/>
                </a:lnTo>
                <a:lnTo>
                  <a:pt x="43395" y="94020"/>
                </a:lnTo>
                <a:lnTo>
                  <a:pt x="91701" y="93407"/>
                </a:lnTo>
                <a:lnTo>
                  <a:pt x="111623" y="100137"/>
                </a:lnTo>
                <a:lnTo>
                  <a:pt x="8884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2749001" y="5286587"/>
            <a:ext cx="6143" cy="8132"/>
          </a:xfrm>
          <a:custGeom>
            <a:pathLst>
              <a:path extrusionOk="0" h="120000" w="120000">
                <a:moveTo>
                  <a:pt x="41542" y="94503"/>
                </a:moveTo>
                <a:lnTo>
                  <a:pt x="91953" y="64625"/>
                </a:lnTo>
                <a:lnTo>
                  <a:pt x="120000" y="12246"/>
                </a:lnTo>
                <a:lnTo>
                  <a:pt x="0" y="0"/>
                </a:lnTo>
                <a:lnTo>
                  <a:pt x="31972" y="120000"/>
                </a:lnTo>
                <a:lnTo>
                  <a:pt x="41542" y="945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744663" y="5289085"/>
            <a:ext cx="4663" cy="19657"/>
          </a:xfrm>
          <a:custGeom>
            <a:pathLst>
              <a:path extrusionOk="0" h="120000" w="120000">
                <a:moveTo>
                  <a:pt x="30804" y="0"/>
                </a:moveTo>
                <a:lnTo>
                  <a:pt x="0" y="20121"/>
                </a:lnTo>
                <a:lnTo>
                  <a:pt x="11040" y="120000"/>
                </a:lnTo>
                <a:lnTo>
                  <a:pt x="120000" y="117698"/>
                </a:lnTo>
                <a:lnTo>
                  <a:pt x="61325" y="3650"/>
                </a:lnTo>
                <a:lnTo>
                  <a:pt x="3080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2731394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14" y="116419"/>
                </a:lnTo>
                <a:lnTo>
                  <a:pt x="79164" y="113156"/>
                </a:lnTo>
                <a:lnTo>
                  <a:pt x="120000" y="110483"/>
                </a:lnTo>
                <a:lnTo>
                  <a:pt x="116232" y="31962"/>
                </a:lnTo>
                <a:lnTo>
                  <a:pt x="87505" y="20636"/>
                </a:lnTo>
                <a:lnTo>
                  <a:pt x="52636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2722584" y="5285092"/>
            <a:ext cx="14818" cy="27700"/>
          </a:xfrm>
          <a:custGeom>
            <a:pathLst>
              <a:path extrusionOk="0" h="120000" w="120000">
                <a:moveTo>
                  <a:pt x="55420" y="0"/>
                </a:moveTo>
                <a:lnTo>
                  <a:pt x="0" y="27057"/>
                </a:lnTo>
                <a:lnTo>
                  <a:pt x="14956" y="120000"/>
                </a:lnTo>
                <a:lnTo>
                  <a:pt x="42253" y="114316"/>
                </a:lnTo>
                <a:lnTo>
                  <a:pt x="71340" y="111045"/>
                </a:lnTo>
                <a:lnTo>
                  <a:pt x="120000" y="2724"/>
                </a:lnTo>
                <a:lnTo>
                  <a:pt x="554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2728758" y="5309782"/>
            <a:ext cx="25390" cy="10891"/>
          </a:xfrm>
          <a:custGeom>
            <a:pathLst>
              <a:path extrusionOk="0" h="120000" w="120000">
                <a:moveTo>
                  <a:pt x="0" y="40536"/>
                </a:moveTo>
                <a:lnTo>
                  <a:pt x="12094" y="120000"/>
                </a:lnTo>
                <a:lnTo>
                  <a:pt x="80412" y="97445"/>
                </a:lnTo>
                <a:lnTo>
                  <a:pt x="86419" y="59124"/>
                </a:lnTo>
                <a:lnTo>
                  <a:pt x="110859" y="51179"/>
                </a:lnTo>
                <a:lnTo>
                  <a:pt x="112126" y="46761"/>
                </a:lnTo>
                <a:lnTo>
                  <a:pt x="112385" y="50684"/>
                </a:lnTo>
                <a:lnTo>
                  <a:pt x="119999" y="0"/>
                </a:lnTo>
                <a:lnTo>
                  <a:pt x="102125" y="15084"/>
                </a:lnTo>
                <a:lnTo>
                  <a:pt x="71116" y="35897"/>
                </a:lnTo>
                <a:lnTo>
                  <a:pt x="28489" y="40007"/>
                </a:lnTo>
                <a:lnTo>
                  <a:pt x="0" y="40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2749506" y="5314383"/>
            <a:ext cx="3601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77" y="0"/>
                </a:lnTo>
                <a:lnTo>
                  <a:pt x="90183" y="1288"/>
                </a:lnTo>
                <a:lnTo>
                  <a:pt x="1365" y="115589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2754382" y="5295803"/>
            <a:ext cx="4911" cy="21139"/>
          </a:xfrm>
          <a:custGeom>
            <a:pathLst>
              <a:path extrusionOk="0" h="120000" w="120000">
                <a:moveTo>
                  <a:pt x="8745" y="0"/>
                </a:moveTo>
                <a:lnTo>
                  <a:pt x="0" y="104009"/>
                </a:lnTo>
                <a:lnTo>
                  <a:pt x="52597" y="120000"/>
                </a:lnTo>
                <a:lnTo>
                  <a:pt x="119999" y="90039"/>
                </a:lnTo>
                <a:lnTo>
                  <a:pt x="107736" y="90703"/>
                </a:lnTo>
                <a:lnTo>
                  <a:pt x="18640" y="83948"/>
                </a:lnTo>
                <a:lnTo>
                  <a:pt x="874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2759293" y="5310623"/>
            <a:ext cx="1092" cy="1043"/>
          </a:xfrm>
          <a:custGeom>
            <a:pathLst>
              <a:path extrusionOk="0" h="120000" w="120000">
                <a:moveTo>
                  <a:pt x="59835" y="0"/>
                </a:moveTo>
                <a:lnTo>
                  <a:pt x="0" y="120000"/>
                </a:lnTo>
                <a:lnTo>
                  <a:pt x="120000" y="90546"/>
                </a:lnTo>
                <a:lnTo>
                  <a:pt x="110118" y="7708"/>
                </a:lnTo>
                <a:lnTo>
                  <a:pt x="598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760297" y="5290666"/>
            <a:ext cx="3193" cy="29326"/>
          </a:xfrm>
          <a:custGeom>
            <a:pathLst>
              <a:path extrusionOk="0" h="120000" w="120000">
                <a:moveTo>
                  <a:pt x="73247" y="83100"/>
                </a:moveTo>
                <a:lnTo>
                  <a:pt x="3344" y="84880"/>
                </a:lnTo>
                <a:lnTo>
                  <a:pt x="24954" y="103788"/>
                </a:lnTo>
                <a:lnTo>
                  <a:pt x="120000" y="120000"/>
                </a:lnTo>
                <a:lnTo>
                  <a:pt x="92414" y="0"/>
                </a:lnTo>
                <a:lnTo>
                  <a:pt x="0" y="81929"/>
                </a:lnTo>
                <a:lnTo>
                  <a:pt x="73247" y="83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2754740" y="5290666"/>
            <a:ext cx="8016" cy="20023"/>
          </a:xfrm>
          <a:custGeom>
            <a:pathLst>
              <a:path extrusionOk="0" h="120000" w="120000">
                <a:moveTo>
                  <a:pt x="82938" y="31961"/>
                </a:moveTo>
                <a:lnTo>
                  <a:pt x="0" y="30786"/>
                </a:lnTo>
                <a:lnTo>
                  <a:pt x="6062" y="119424"/>
                </a:lnTo>
                <a:lnTo>
                  <a:pt x="58570" y="118561"/>
                </a:lnTo>
                <a:lnTo>
                  <a:pt x="76322" y="119598"/>
                </a:lnTo>
                <a:lnTo>
                  <a:pt x="81756" y="115433"/>
                </a:lnTo>
                <a:lnTo>
                  <a:pt x="83178" y="120000"/>
                </a:lnTo>
                <a:lnTo>
                  <a:pt x="120000" y="0"/>
                </a:lnTo>
                <a:lnTo>
                  <a:pt x="82938" y="319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2765685" y="5285798"/>
            <a:ext cx="16526" cy="25171"/>
          </a:xfrm>
          <a:custGeom>
            <a:pathLst>
              <a:path extrusionOk="0" h="120000" w="120000">
                <a:moveTo>
                  <a:pt x="66099" y="15880"/>
                </a:moveTo>
                <a:lnTo>
                  <a:pt x="0" y="0"/>
                </a:lnTo>
                <a:lnTo>
                  <a:pt x="21595" y="119947"/>
                </a:lnTo>
                <a:lnTo>
                  <a:pt x="40539" y="119957"/>
                </a:lnTo>
                <a:lnTo>
                  <a:pt x="49057" y="114093"/>
                </a:lnTo>
                <a:lnTo>
                  <a:pt x="51591" y="119966"/>
                </a:lnTo>
                <a:lnTo>
                  <a:pt x="104017" y="120000"/>
                </a:lnTo>
                <a:lnTo>
                  <a:pt x="120000" y="2340"/>
                </a:lnTo>
                <a:lnTo>
                  <a:pt x="66099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2762757" y="5285798"/>
            <a:ext cx="5903" cy="34193"/>
          </a:xfrm>
          <a:custGeom>
            <a:pathLst>
              <a:path extrusionOk="0" h="120000" w="120000">
                <a:moveTo>
                  <a:pt x="59542" y="0"/>
                </a:moveTo>
                <a:lnTo>
                  <a:pt x="0" y="17080"/>
                </a:lnTo>
                <a:lnTo>
                  <a:pt x="14900" y="120000"/>
                </a:lnTo>
                <a:lnTo>
                  <a:pt x="41978" y="109429"/>
                </a:lnTo>
                <a:lnTo>
                  <a:pt x="47040" y="97094"/>
                </a:lnTo>
                <a:lnTo>
                  <a:pt x="120000" y="88296"/>
                </a:lnTo>
                <a:lnTo>
                  <a:pt x="5954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2757342" y="5316032"/>
            <a:ext cx="6145" cy="4955"/>
          </a:xfrm>
          <a:custGeom>
            <a:pathLst>
              <a:path extrusionOk="0" h="120000" w="120000">
                <a:moveTo>
                  <a:pt x="70641" y="0"/>
                </a:moveTo>
                <a:lnTo>
                  <a:pt x="0" y="47709"/>
                </a:lnTo>
                <a:lnTo>
                  <a:pt x="44536" y="120000"/>
                </a:lnTo>
                <a:lnTo>
                  <a:pt x="120000" y="95927"/>
                </a:lnTo>
                <a:lnTo>
                  <a:pt x="706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2790608" y="5313605"/>
            <a:ext cx="5806" cy="4898"/>
          </a:xfrm>
          <a:custGeom>
            <a:pathLst>
              <a:path extrusionOk="0" h="120000" w="120000">
                <a:moveTo>
                  <a:pt x="84167" y="120000"/>
                </a:moveTo>
                <a:lnTo>
                  <a:pt x="119999" y="92119"/>
                </a:lnTo>
                <a:lnTo>
                  <a:pt x="78773" y="0"/>
                </a:lnTo>
                <a:lnTo>
                  <a:pt x="19135" y="13229"/>
                </a:lnTo>
                <a:lnTo>
                  <a:pt x="0" y="70314"/>
                </a:lnTo>
                <a:lnTo>
                  <a:pt x="84167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2769061" y="5310962"/>
            <a:ext cx="5358" cy="5749"/>
          </a:xfrm>
          <a:custGeom>
            <a:pathLst>
              <a:path extrusionOk="0" h="120000" w="120000">
                <a:moveTo>
                  <a:pt x="49419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523" y="20"/>
                </a:lnTo>
                <a:lnTo>
                  <a:pt x="4941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2992950" y="5282748"/>
            <a:ext cx="8051" cy="35105"/>
          </a:xfrm>
          <a:custGeom>
            <a:pathLst>
              <a:path extrusionOk="0" h="120000" w="120000">
                <a:moveTo>
                  <a:pt x="43785" y="18674"/>
                </a:moveTo>
                <a:lnTo>
                  <a:pt x="0" y="0"/>
                </a:lnTo>
                <a:lnTo>
                  <a:pt x="15991" y="113074"/>
                </a:lnTo>
                <a:lnTo>
                  <a:pt x="28628" y="111529"/>
                </a:lnTo>
                <a:lnTo>
                  <a:pt x="56229" y="120000"/>
                </a:lnTo>
                <a:lnTo>
                  <a:pt x="120000" y="58774"/>
                </a:lnTo>
                <a:lnTo>
                  <a:pt x="43785" y="186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2984914" y="5282748"/>
            <a:ext cx="9108" cy="33078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4" y="108177"/>
                </a:lnTo>
                <a:lnTo>
                  <a:pt x="87039" y="94816"/>
                </a:lnTo>
                <a:lnTo>
                  <a:pt x="120000" y="120000"/>
                </a:lnTo>
                <a:lnTo>
                  <a:pt x="105864" y="0"/>
                </a:lnTo>
                <a:lnTo>
                  <a:pt x="34726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3014627" y="5285512"/>
            <a:ext cx="11685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697" y="0"/>
                </a:lnTo>
                <a:lnTo>
                  <a:pt x="79702" y="7197"/>
                </a:lnTo>
                <a:lnTo>
                  <a:pt x="69894" y="20276"/>
                </a:lnTo>
                <a:lnTo>
                  <a:pt x="0" y="113464"/>
                </a:lnTo>
                <a:lnTo>
                  <a:pt x="87055" y="120000"/>
                </a:lnTo>
                <a:lnTo>
                  <a:pt x="51317" y="99917"/>
                </a:lnTo>
                <a:lnTo>
                  <a:pt x="75984" y="97470"/>
                </a:lnTo>
                <a:lnTo>
                  <a:pt x="89006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3009658" y="5284526"/>
            <a:ext cx="11775" cy="36642"/>
          </a:xfrm>
          <a:custGeom>
            <a:pathLst>
              <a:path extrusionOk="0" h="120000" w="120000">
                <a:moveTo>
                  <a:pt x="120000" y="21378"/>
                </a:moveTo>
                <a:lnTo>
                  <a:pt x="39283" y="24001"/>
                </a:lnTo>
                <a:lnTo>
                  <a:pt x="16497" y="0"/>
                </a:lnTo>
                <a:lnTo>
                  <a:pt x="0" y="120000"/>
                </a:lnTo>
                <a:lnTo>
                  <a:pt x="32995" y="115388"/>
                </a:lnTo>
                <a:lnTo>
                  <a:pt x="8376" y="104041"/>
                </a:lnTo>
                <a:lnTo>
                  <a:pt x="50635" y="104823"/>
                </a:lnTo>
                <a:lnTo>
                  <a:pt x="120000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3001365" y="5284526"/>
            <a:ext cx="9912" cy="36642"/>
          </a:xfrm>
          <a:custGeom>
            <a:pathLst>
              <a:path extrusionOk="0" h="120000" w="120000">
                <a:moveTo>
                  <a:pt x="92784" y="119741"/>
                </a:moveTo>
                <a:lnTo>
                  <a:pt x="100387" y="120000"/>
                </a:lnTo>
                <a:lnTo>
                  <a:pt x="120000" y="0"/>
                </a:lnTo>
                <a:lnTo>
                  <a:pt x="83571" y="33620"/>
                </a:lnTo>
                <a:lnTo>
                  <a:pt x="80496" y="52238"/>
                </a:lnTo>
                <a:lnTo>
                  <a:pt x="64624" y="42836"/>
                </a:lnTo>
                <a:lnTo>
                  <a:pt x="16259" y="39200"/>
                </a:lnTo>
                <a:lnTo>
                  <a:pt x="4188" y="45793"/>
                </a:lnTo>
                <a:lnTo>
                  <a:pt x="0" y="89615"/>
                </a:lnTo>
                <a:lnTo>
                  <a:pt x="92784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Shape 959"/>
          <p:cNvSpPr/>
          <p:nvPr/>
        </p:nvSpPr>
        <p:spPr>
          <a:xfrm>
            <a:off x="3003756" y="5284526"/>
            <a:ext cx="7520" cy="10265"/>
          </a:xfrm>
          <a:custGeom>
            <a:pathLst>
              <a:path extrusionOk="0" h="120000" w="120000">
                <a:moveTo>
                  <a:pt x="42153" y="10882"/>
                </a:moveTo>
                <a:lnTo>
                  <a:pt x="0" y="70894"/>
                </a:lnTo>
                <a:lnTo>
                  <a:pt x="71990" y="120000"/>
                </a:lnTo>
                <a:lnTo>
                  <a:pt x="120000" y="0"/>
                </a:lnTo>
                <a:lnTo>
                  <a:pt x="42153" y="108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Shape 960"/>
          <p:cNvSpPr/>
          <p:nvPr/>
        </p:nvSpPr>
        <p:spPr>
          <a:xfrm>
            <a:off x="3012896" y="5316773"/>
            <a:ext cx="3554" cy="2988"/>
          </a:xfrm>
          <a:custGeom>
            <a:pathLst>
              <a:path extrusionOk="0" h="120000" w="120000">
                <a:moveTo>
                  <a:pt x="6683" y="116506"/>
                </a:moveTo>
                <a:lnTo>
                  <a:pt x="0" y="120000"/>
                </a:lnTo>
                <a:lnTo>
                  <a:pt x="120000" y="113373"/>
                </a:lnTo>
                <a:lnTo>
                  <a:pt x="28421" y="0"/>
                </a:lnTo>
                <a:lnTo>
                  <a:pt x="2362" y="109919"/>
                </a:lnTo>
                <a:lnTo>
                  <a:pt x="6683" y="1165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2952765" y="5286794"/>
            <a:ext cx="22497" cy="27315"/>
          </a:xfrm>
          <a:custGeom>
            <a:pathLst>
              <a:path extrusionOk="0" h="120000" w="120000">
                <a:moveTo>
                  <a:pt x="5115" y="0"/>
                </a:moveTo>
                <a:lnTo>
                  <a:pt x="0" y="26907"/>
                </a:lnTo>
                <a:lnTo>
                  <a:pt x="25886" y="38728"/>
                </a:lnTo>
                <a:lnTo>
                  <a:pt x="41008" y="109487"/>
                </a:lnTo>
                <a:lnTo>
                  <a:pt x="47899" y="120000"/>
                </a:lnTo>
                <a:lnTo>
                  <a:pt x="75791" y="104242"/>
                </a:lnTo>
                <a:lnTo>
                  <a:pt x="108366" y="107009"/>
                </a:lnTo>
                <a:lnTo>
                  <a:pt x="120000" y="17457"/>
                </a:lnTo>
                <a:lnTo>
                  <a:pt x="46854" y="12673"/>
                </a:lnTo>
                <a:lnTo>
                  <a:pt x="28366" y="17194"/>
                </a:lnTo>
                <a:lnTo>
                  <a:pt x="3099" y="19658"/>
                </a:lnTo>
                <a:lnTo>
                  <a:pt x="511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2941868" y="5285642"/>
            <a:ext cx="11855" cy="7276"/>
          </a:xfrm>
          <a:custGeom>
            <a:pathLst>
              <a:path extrusionOk="0" h="120000" w="120000">
                <a:moveTo>
                  <a:pt x="63335" y="0"/>
                </a:moveTo>
                <a:lnTo>
                  <a:pt x="0" y="70908"/>
                </a:lnTo>
                <a:lnTo>
                  <a:pt x="42361" y="82929"/>
                </a:lnTo>
                <a:lnTo>
                  <a:pt x="110282" y="120000"/>
                </a:lnTo>
                <a:lnTo>
                  <a:pt x="120000" y="18996"/>
                </a:lnTo>
                <a:lnTo>
                  <a:pt x="633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2947975" y="5297637"/>
            <a:ext cx="12476" cy="21974"/>
          </a:xfrm>
          <a:custGeom>
            <a:pathLst>
              <a:path extrusionOk="0" h="120000" w="120000">
                <a:moveTo>
                  <a:pt x="49502" y="115341"/>
                </a:moveTo>
                <a:lnTo>
                  <a:pt x="120000" y="76896"/>
                </a:lnTo>
                <a:lnTo>
                  <a:pt x="81875" y="0"/>
                </a:lnTo>
                <a:lnTo>
                  <a:pt x="44789" y="93213"/>
                </a:lnTo>
                <a:lnTo>
                  <a:pt x="0" y="101596"/>
                </a:lnTo>
                <a:lnTo>
                  <a:pt x="52031" y="120000"/>
                </a:lnTo>
                <a:lnTo>
                  <a:pt x="62697" y="119655"/>
                </a:lnTo>
                <a:lnTo>
                  <a:pt x="49502" y="1153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2942048" y="5292807"/>
            <a:ext cx="14440" cy="21898"/>
          </a:xfrm>
          <a:custGeom>
            <a:pathLst>
              <a:path extrusionOk="0" h="120000" w="120000">
                <a:moveTo>
                  <a:pt x="40642" y="5600"/>
                </a:moveTo>
                <a:lnTo>
                  <a:pt x="0" y="0"/>
                </a:lnTo>
                <a:lnTo>
                  <a:pt x="30147" y="105680"/>
                </a:lnTo>
                <a:lnTo>
                  <a:pt x="73964" y="112563"/>
                </a:lnTo>
                <a:lnTo>
                  <a:pt x="87957" y="120000"/>
                </a:lnTo>
                <a:lnTo>
                  <a:pt x="119999" y="26462"/>
                </a:lnTo>
                <a:lnTo>
                  <a:pt x="26607" y="27832"/>
                </a:lnTo>
                <a:lnTo>
                  <a:pt x="40642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2935373" y="5292807"/>
            <a:ext cx="10302" cy="19285"/>
          </a:xfrm>
          <a:custGeom>
            <a:pathLst>
              <a:path extrusionOk="0" h="120000" w="120000">
                <a:moveTo>
                  <a:pt x="48836" y="112327"/>
                </a:moveTo>
                <a:lnTo>
                  <a:pt x="120000" y="120000"/>
                </a:lnTo>
                <a:lnTo>
                  <a:pt x="77732" y="0"/>
                </a:lnTo>
                <a:lnTo>
                  <a:pt x="42453" y="90175"/>
                </a:lnTo>
                <a:lnTo>
                  <a:pt x="5520" y="95471"/>
                </a:lnTo>
                <a:lnTo>
                  <a:pt x="0" y="104313"/>
                </a:lnTo>
                <a:lnTo>
                  <a:pt x="48836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2957157" y="5311719"/>
            <a:ext cx="4587" cy="7676"/>
          </a:xfrm>
          <a:custGeom>
            <a:pathLst>
              <a:path extrusionOk="0" h="120000" w="120000">
                <a:moveTo>
                  <a:pt x="86200" y="0"/>
                </a:moveTo>
                <a:lnTo>
                  <a:pt x="0" y="120000"/>
                </a:lnTo>
                <a:lnTo>
                  <a:pt x="51092" y="118233"/>
                </a:lnTo>
                <a:lnTo>
                  <a:pt x="120000" y="37410"/>
                </a:lnTo>
                <a:lnTo>
                  <a:pt x="862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2965789" y="5316917"/>
            <a:ext cx="8053" cy="6424"/>
          </a:xfrm>
          <a:custGeom>
            <a:pathLst>
              <a:path extrusionOk="0" h="120000" w="120000">
                <a:moveTo>
                  <a:pt x="31903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306" y="0"/>
                </a:lnTo>
                <a:lnTo>
                  <a:pt x="31903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3220171" y="5318364"/>
            <a:ext cx="7339" cy="2158"/>
          </a:xfrm>
          <a:custGeom>
            <a:pathLst>
              <a:path extrusionOk="0" h="120000" w="120000">
                <a:moveTo>
                  <a:pt x="60580" y="0"/>
                </a:moveTo>
                <a:lnTo>
                  <a:pt x="0" y="88303"/>
                </a:lnTo>
                <a:lnTo>
                  <a:pt x="51914" y="120000"/>
                </a:lnTo>
                <a:lnTo>
                  <a:pt x="120000" y="100704"/>
                </a:lnTo>
                <a:lnTo>
                  <a:pt x="107900" y="36200"/>
                </a:lnTo>
                <a:lnTo>
                  <a:pt x="6058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3138826" y="5317839"/>
            <a:ext cx="7223" cy="2547"/>
          </a:xfrm>
          <a:custGeom>
            <a:pathLst>
              <a:path extrusionOk="0" h="120000" w="120000">
                <a:moveTo>
                  <a:pt x="66611" y="0"/>
                </a:moveTo>
                <a:lnTo>
                  <a:pt x="0" y="73356"/>
                </a:lnTo>
                <a:lnTo>
                  <a:pt x="48820" y="119246"/>
                </a:lnTo>
                <a:lnTo>
                  <a:pt x="119900" y="120000"/>
                </a:lnTo>
                <a:lnTo>
                  <a:pt x="120000" y="57997"/>
                </a:lnTo>
                <a:lnTo>
                  <a:pt x="6661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3056551" y="5301426"/>
            <a:ext cx="12844" cy="17356"/>
          </a:xfrm>
          <a:custGeom>
            <a:pathLst>
              <a:path extrusionOk="0" h="120000" w="120000">
                <a:moveTo>
                  <a:pt x="120000" y="92219"/>
                </a:moveTo>
                <a:lnTo>
                  <a:pt x="87087" y="81405"/>
                </a:lnTo>
                <a:lnTo>
                  <a:pt x="67861" y="0"/>
                </a:lnTo>
                <a:lnTo>
                  <a:pt x="58164" y="28216"/>
                </a:lnTo>
                <a:lnTo>
                  <a:pt x="21075" y="49801"/>
                </a:lnTo>
                <a:lnTo>
                  <a:pt x="0" y="96077"/>
                </a:lnTo>
                <a:lnTo>
                  <a:pt x="15349" y="98663"/>
                </a:lnTo>
                <a:lnTo>
                  <a:pt x="15143" y="82221"/>
                </a:lnTo>
                <a:lnTo>
                  <a:pt x="40470" y="102894"/>
                </a:lnTo>
                <a:lnTo>
                  <a:pt x="67739" y="107492"/>
                </a:lnTo>
                <a:lnTo>
                  <a:pt x="90002" y="120000"/>
                </a:lnTo>
                <a:lnTo>
                  <a:pt x="120000" y="922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3073947" y="5285121"/>
            <a:ext cx="29997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0" y="12842"/>
                </a:lnTo>
                <a:lnTo>
                  <a:pt x="20285" y="102334"/>
                </a:lnTo>
                <a:lnTo>
                  <a:pt x="42906" y="103178"/>
                </a:lnTo>
                <a:lnTo>
                  <a:pt x="62208" y="105345"/>
                </a:lnTo>
                <a:lnTo>
                  <a:pt x="74644" y="108801"/>
                </a:lnTo>
                <a:lnTo>
                  <a:pt x="76301" y="112668"/>
                </a:lnTo>
                <a:lnTo>
                  <a:pt x="83269" y="112648"/>
                </a:lnTo>
                <a:lnTo>
                  <a:pt x="89165" y="120000"/>
                </a:lnTo>
                <a:lnTo>
                  <a:pt x="88449" y="98958"/>
                </a:lnTo>
                <a:lnTo>
                  <a:pt x="120000" y="41106"/>
                </a:lnTo>
                <a:lnTo>
                  <a:pt x="66272" y="22118"/>
                </a:lnTo>
                <a:lnTo>
                  <a:pt x="61092" y="1925"/>
                </a:lnTo>
                <a:lnTo>
                  <a:pt x="33826" y="0"/>
                </a:lnTo>
                <a:lnTo>
                  <a:pt x="11236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3046408" y="5285092"/>
            <a:ext cx="12399" cy="30230"/>
          </a:xfrm>
          <a:custGeom>
            <a:pathLst>
              <a:path extrusionOk="0" h="120000" w="120000">
                <a:moveTo>
                  <a:pt x="57749" y="102240"/>
                </a:moveTo>
                <a:lnTo>
                  <a:pt x="98156" y="120000"/>
                </a:lnTo>
                <a:lnTo>
                  <a:pt x="119999" y="93432"/>
                </a:lnTo>
                <a:lnTo>
                  <a:pt x="55436" y="82123"/>
                </a:lnTo>
                <a:lnTo>
                  <a:pt x="23024" y="0"/>
                </a:lnTo>
                <a:lnTo>
                  <a:pt x="0" y="111751"/>
                </a:lnTo>
                <a:lnTo>
                  <a:pt x="57749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3040165" y="5284912"/>
            <a:ext cx="8623" cy="33886"/>
          </a:xfrm>
          <a:custGeom>
            <a:pathLst>
              <a:path extrusionOk="0" h="120000" w="120000">
                <a:moveTo>
                  <a:pt x="76956" y="0"/>
                </a:moveTo>
                <a:lnTo>
                  <a:pt x="0" y="3427"/>
                </a:lnTo>
                <a:lnTo>
                  <a:pt x="1544" y="12206"/>
                </a:lnTo>
                <a:lnTo>
                  <a:pt x="59895" y="12996"/>
                </a:lnTo>
                <a:lnTo>
                  <a:pt x="67800" y="120000"/>
                </a:lnTo>
                <a:lnTo>
                  <a:pt x="86879" y="100335"/>
                </a:lnTo>
                <a:lnTo>
                  <a:pt x="120000" y="637"/>
                </a:lnTo>
                <a:lnTo>
                  <a:pt x="7695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3058194" y="5315696"/>
            <a:ext cx="7693" cy="6134"/>
          </a:xfrm>
          <a:custGeom>
            <a:pathLst>
              <a:path extrusionOk="0" h="120000" w="120000">
                <a:moveTo>
                  <a:pt x="41923" y="11970"/>
                </a:moveTo>
                <a:lnTo>
                  <a:pt x="0" y="0"/>
                </a:lnTo>
                <a:lnTo>
                  <a:pt x="545" y="74229"/>
                </a:lnTo>
                <a:lnTo>
                  <a:pt x="120000" y="120000"/>
                </a:lnTo>
                <a:lnTo>
                  <a:pt x="41923" y="119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130352" y="5290160"/>
            <a:ext cx="7334" cy="28800"/>
          </a:xfrm>
          <a:custGeom>
            <a:pathLst>
              <a:path extrusionOk="0" h="120000" w="120000">
                <a:moveTo>
                  <a:pt x="48556" y="108920"/>
                </a:moveTo>
                <a:lnTo>
                  <a:pt x="56605" y="97012"/>
                </a:lnTo>
                <a:lnTo>
                  <a:pt x="120000" y="0"/>
                </a:lnTo>
                <a:lnTo>
                  <a:pt x="38053" y="57958"/>
                </a:lnTo>
                <a:lnTo>
                  <a:pt x="37742" y="70762"/>
                </a:lnTo>
                <a:lnTo>
                  <a:pt x="0" y="104300"/>
                </a:lnTo>
                <a:lnTo>
                  <a:pt x="59337" y="118095"/>
                </a:lnTo>
                <a:lnTo>
                  <a:pt x="72147" y="120000"/>
                </a:lnTo>
                <a:lnTo>
                  <a:pt x="48556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3123282" y="5290160"/>
            <a:ext cx="14405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81" y="19454"/>
                </a:lnTo>
                <a:lnTo>
                  <a:pt x="0" y="120000"/>
                </a:lnTo>
                <a:lnTo>
                  <a:pt x="58896" y="113463"/>
                </a:lnTo>
                <a:lnTo>
                  <a:pt x="78122" y="76979"/>
                </a:lnTo>
                <a:lnTo>
                  <a:pt x="48516" y="99661"/>
                </a:lnTo>
                <a:lnTo>
                  <a:pt x="47175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3114691" y="5285283"/>
            <a:ext cx="21509" cy="32147"/>
          </a:xfrm>
          <a:custGeom>
            <a:pathLst>
              <a:path extrusionOk="0" h="120000" w="120000">
                <a:moveTo>
                  <a:pt x="64655" y="0"/>
                </a:moveTo>
                <a:lnTo>
                  <a:pt x="0" y="7734"/>
                </a:lnTo>
                <a:lnTo>
                  <a:pt x="17228" y="115334"/>
                </a:lnTo>
                <a:lnTo>
                  <a:pt x="18489" y="120000"/>
                </a:lnTo>
                <a:lnTo>
                  <a:pt x="47924" y="117021"/>
                </a:lnTo>
                <a:lnTo>
                  <a:pt x="68204" y="34221"/>
                </a:lnTo>
                <a:lnTo>
                  <a:pt x="81370" y="19835"/>
                </a:lnTo>
                <a:lnTo>
                  <a:pt x="88098" y="12493"/>
                </a:lnTo>
                <a:lnTo>
                  <a:pt x="120000" y="6136"/>
                </a:lnTo>
                <a:lnTo>
                  <a:pt x="6465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3103274" y="5285746"/>
            <a:ext cx="14504" cy="30435"/>
          </a:xfrm>
          <a:custGeom>
            <a:pathLst>
              <a:path extrusionOk="0" h="120000" w="120000">
                <a:moveTo>
                  <a:pt x="57555" y="101610"/>
                </a:moveTo>
                <a:lnTo>
                  <a:pt x="120000" y="120000"/>
                </a:lnTo>
                <a:lnTo>
                  <a:pt x="94452" y="6340"/>
                </a:lnTo>
                <a:lnTo>
                  <a:pt x="22444" y="0"/>
                </a:lnTo>
                <a:lnTo>
                  <a:pt x="5551" y="37855"/>
                </a:lnTo>
                <a:lnTo>
                  <a:pt x="0" y="112386"/>
                </a:lnTo>
                <a:lnTo>
                  <a:pt x="57555" y="1016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Shape 979"/>
          <p:cNvSpPr/>
          <p:nvPr/>
        </p:nvSpPr>
        <p:spPr>
          <a:xfrm>
            <a:off x="3096058" y="5295348"/>
            <a:ext cx="7885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43" y="58008"/>
                </a:lnTo>
                <a:lnTo>
                  <a:pt x="87542" y="120000"/>
                </a:lnTo>
                <a:lnTo>
                  <a:pt x="98802" y="99149"/>
                </a:lnTo>
                <a:lnTo>
                  <a:pt x="109789" y="8805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3238877" y="5308869"/>
            <a:ext cx="7316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47" y="95390"/>
                </a:lnTo>
                <a:lnTo>
                  <a:pt x="37293" y="79980"/>
                </a:lnTo>
                <a:lnTo>
                  <a:pt x="44378" y="0"/>
                </a:lnTo>
                <a:lnTo>
                  <a:pt x="0" y="52171"/>
                </a:lnTo>
                <a:lnTo>
                  <a:pt x="13808" y="105330"/>
                </a:lnTo>
                <a:lnTo>
                  <a:pt x="110176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3239942" y="5286310"/>
            <a:ext cx="4040" cy="29357"/>
          </a:xfrm>
          <a:custGeom>
            <a:pathLst>
              <a:path extrusionOk="0" h="120000" w="120000">
                <a:moveTo>
                  <a:pt x="48742" y="92204"/>
                </a:moveTo>
                <a:lnTo>
                  <a:pt x="35881" y="120000"/>
                </a:lnTo>
                <a:lnTo>
                  <a:pt x="90683" y="116288"/>
                </a:lnTo>
                <a:lnTo>
                  <a:pt x="120000" y="0"/>
                </a:lnTo>
                <a:lnTo>
                  <a:pt x="18564" y="4561"/>
                </a:lnTo>
                <a:lnTo>
                  <a:pt x="0" y="95605"/>
                </a:lnTo>
                <a:lnTo>
                  <a:pt x="48742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3231530" y="5287373"/>
            <a:ext cx="8190" cy="30449"/>
          </a:xfrm>
          <a:custGeom>
            <a:pathLst>
              <a:path extrusionOk="0" h="120000" w="120000">
                <a:moveTo>
                  <a:pt x="47663" y="111101"/>
                </a:moveTo>
                <a:lnTo>
                  <a:pt x="76410" y="100598"/>
                </a:lnTo>
                <a:lnTo>
                  <a:pt x="53479" y="0"/>
                </a:lnTo>
                <a:lnTo>
                  <a:pt x="32161" y="16698"/>
                </a:lnTo>
                <a:lnTo>
                  <a:pt x="2725" y="29064"/>
                </a:lnTo>
                <a:lnTo>
                  <a:pt x="0" y="106245"/>
                </a:lnTo>
                <a:lnTo>
                  <a:pt x="120000" y="120000"/>
                </a:lnTo>
                <a:lnTo>
                  <a:pt x="107663" y="102190"/>
                </a:lnTo>
                <a:lnTo>
                  <a:pt x="47663" y="1111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3223093" y="5285512"/>
            <a:ext cx="8620" cy="28819"/>
          </a:xfrm>
          <a:custGeom>
            <a:pathLst>
              <a:path extrusionOk="0" h="120000" w="120000">
                <a:moveTo>
                  <a:pt x="117410" y="119999"/>
                </a:moveTo>
                <a:lnTo>
                  <a:pt x="120000" y="38453"/>
                </a:lnTo>
                <a:lnTo>
                  <a:pt x="99259" y="28960"/>
                </a:lnTo>
                <a:lnTo>
                  <a:pt x="68052" y="11334"/>
                </a:lnTo>
                <a:lnTo>
                  <a:pt x="8713" y="0"/>
                </a:lnTo>
                <a:lnTo>
                  <a:pt x="0" y="112829"/>
                </a:lnTo>
                <a:lnTo>
                  <a:pt x="11741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3208351" y="5282326"/>
            <a:ext cx="15368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51" y="100733"/>
                </a:lnTo>
                <a:lnTo>
                  <a:pt x="66504" y="107259"/>
                </a:lnTo>
                <a:lnTo>
                  <a:pt x="70018" y="120000"/>
                </a:lnTo>
                <a:lnTo>
                  <a:pt x="115111" y="109612"/>
                </a:lnTo>
                <a:lnTo>
                  <a:pt x="120000" y="11531"/>
                </a:lnTo>
                <a:lnTo>
                  <a:pt x="61007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3197885" y="5282326"/>
            <a:ext cx="11638" cy="32526"/>
          </a:xfrm>
          <a:custGeom>
            <a:pathLst>
              <a:path extrusionOk="0" h="120000" w="120000">
                <a:moveTo>
                  <a:pt x="89603" y="20638"/>
                </a:moveTo>
                <a:lnTo>
                  <a:pt x="0" y="24810"/>
                </a:lnTo>
                <a:lnTo>
                  <a:pt x="3773" y="120000"/>
                </a:lnTo>
                <a:lnTo>
                  <a:pt x="35294" y="105268"/>
                </a:lnTo>
                <a:lnTo>
                  <a:pt x="120000" y="102678"/>
                </a:lnTo>
                <a:lnTo>
                  <a:pt x="107915" y="0"/>
                </a:lnTo>
                <a:lnTo>
                  <a:pt x="89603" y="20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3247085" y="5285467"/>
            <a:ext cx="15488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296" y="109257"/>
                </a:lnTo>
                <a:lnTo>
                  <a:pt x="67332" y="106030"/>
                </a:lnTo>
                <a:lnTo>
                  <a:pt x="89808" y="23070"/>
                </a:lnTo>
                <a:lnTo>
                  <a:pt x="120000" y="7918"/>
                </a:lnTo>
                <a:lnTo>
                  <a:pt x="95316" y="0"/>
                </a:lnTo>
                <a:lnTo>
                  <a:pt x="37133" y="214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3242997" y="5285976"/>
            <a:ext cx="8882" cy="28781"/>
          </a:xfrm>
          <a:custGeom>
            <a:pathLst>
              <a:path extrusionOk="0" h="120000" w="120000">
                <a:moveTo>
                  <a:pt x="53825" y="118565"/>
                </a:moveTo>
                <a:lnTo>
                  <a:pt x="55230" y="117098"/>
                </a:lnTo>
                <a:lnTo>
                  <a:pt x="120000" y="0"/>
                </a:lnTo>
                <a:lnTo>
                  <a:pt x="29169" y="9414"/>
                </a:lnTo>
                <a:lnTo>
                  <a:pt x="18036" y="23414"/>
                </a:lnTo>
                <a:lnTo>
                  <a:pt x="0" y="120000"/>
                </a:lnTo>
                <a:lnTo>
                  <a:pt x="53825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Shape 988"/>
          <p:cNvSpPr/>
          <p:nvPr/>
        </p:nvSpPr>
        <p:spPr>
          <a:xfrm>
            <a:off x="3235180" y="5287373"/>
            <a:ext cx="5389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48" y="120000"/>
                </a:lnTo>
                <a:lnTo>
                  <a:pt x="106060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3265758" y="5286280"/>
            <a:ext cx="17710" cy="32057"/>
          </a:xfrm>
          <a:custGeom>
            <a:pathLst>
              <a:path extrusionOk="0" h="120000" w="120000">
                <a:moveTo>
                  <a:pt x="45946" y="120000"/>
                </a:moveTo>
                <a:lnTo>
                  <a:pt x="120000" y="87778"/>
                </a:lnTo>
                <a:lnTo>
                  <a:pt x="117160" y="23922"/>
                </a:lnTo>
                <a:lnTo>
                  <a:pt x="112316" y="55515"/>
                </a:lnTo>
                <a:lnTo>
                  <a:pt x="77562" y="37136"/>
                </a:lnTo>
                <a:lnTo>
                  <a:pt x="66796" y="0"/>
                </a:lnTo>
                <a:lnTo>
                  <a:pt x="21093" y="96402"/>
                </a:lnTo>
                <a:lnTo>
                  <a:pt x="0" y="103900"/>
                </a:lnTo>
                <a:lnTo>
                  <a:pt x="23769" y="114737"/>
                </a:lnTo>
                <a:lnTo>
                  <a:pt x="45946" y="120000"/>
                </a:lnTo>
                <a:lnTo>
                  <a:pt x="114633" y="82489"/>
                </a:lnTo>
                <a:lnTo>
                  <a:pt x="114091" y="63417"/>
                </a:lnTo>
                <a:lnTo>
                  <a:pt x="114633" y="82489"/>
                </a:lnTo>
                <a:lnTo>
                  <a:pt x="4594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Shape 990"/>
          <p:cNvSpPr/>
          <p:nvPr/>
        </p:nvSpPr>
        <p:spPr>
          <a:xfrm>
            <a:off x="3261331" y="5314037"/>
            <a:ext cx="7934" cy="5078"/>
          </a:xfrm>
          <a:custGeom>
            <a:pathLst>
              <a:path extrusionOk="0" h="120000" w="120000">
                <a:moveTo>
                  <a:pt x="66948" y="0"/>
                </a:moveTo>
                <a:lnTo>
                  <a:pt x="0" y="119999"/>
                </a:lnTo>
                <a:lnTo>
                  <a:pt x="42737" y="107664"/>
                </a:lnTo>
                <a:lnTo>
                  <a:pt x="120000" y="68389"/>
                </a:lnTo>
                <a:lnTo>
                  <a:pt x="6694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3283051" y="5286480"/>
            <a:ext cx="12294" cy="29005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65963" y="13127"/>
                </a:lnTo>
                <a:lnTo>
                  <a:pt x="36105" y="56382"/>
                </a:lnTo>
                <a:lnTo>
                  <a:pt x="9282" y="94448"/>
                </a:lnTo>
                <a:lnTo>
                  <a:pt x="36105" y="56382"/>
                </a:lnTo>
                <a:lnTo>
                  <a:pt x="65963" y="13127"/>
                </a:lnTo>
                <a:lnTo>
                  <a:pt x="0" y="25609"/>
                </a:lnTo>
                <a:lnTo>
                  <a:pt x="4080" y="96186"/>
                </a:lnTo>
                <a:lnTo>
                  <a:pt x="23455" y="110856"/>
                </a:lnTo>
                <a:lnTo>
                  <a:pt x="11142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Shape 992"/>
          <p:cNvSpPr/>
          <p:nvPr/>
        </p:nvSpPr>
        <p:spPr>
          <a:xfrm>
            <a:off x="3275616" y="5286280"/>
            <a:ext cx="7432" cy="14830"/>
          </a:xfrm>
          <a:custGeom>
            <a:pathLst>
              <a:path extrusionOk="0" h="120000" w="120000">
                <a:moveTo>
                  <a:pt x="108440" y="120000"/>
                </a:moveTo>
                <a:lnTo>
                  <a:pt x="120000" y="51710"/>
                </a:lnTo>
                <a:lnTo>
                  <a:pt x="105034" y="36636"/>
                </a:lnTo>
                <a:lnTo>
                  <a:pt x="104436" y="5048"/>
                </a:lnTo>
                <a:lnTo>
                  <a:pt x="0" y="0"/>
                </a:lnTo>
                <a:lnTo>
                  <a:pt x="25653" y="80272"/>
                </a:lnTo>
                <a:lnTo>
                  <a:pt x="107778" y="54445"/>
                </a:lnTo>
                <a:lnTo>
                  <a:pt x="10844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/>
          <p:nvPr/>
        </p:nvSpPr>
        <p:spPr>
          <a:xfrm>
            <a:off x="3309921" y="5313946"/>
            <a:ext cx="3132" cy="5761"/>
          </a:xfrm>
          <a:custGeom>
            <a:pathLst>
              <a:path extrusionOk="0" h="120000" w="120000">
                <a:moveTo>
                  <a:pt x="0" y="45088"/>
                </a:moveTo>
                <a:lnTo>
                  <a:pt x="97746" y="119999"/>
                </a:lnTo>
                <a:lnTo>
                  <a:pt x="80395" y="103443"/>
                </a:lnTo>
                <a:lnTo>
                  <a:pt x="120000" y="0"/>
                </a:lnTo>
                <a:lnTo>
                  <a:pt x="0" y="450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Shape 994"/>
          <p:cNvSpPr/>
          <p:nvPr/>
        </p:nvSpPr>
        <p:spPr>
          <a:xfrm>
            <a:off x="3313255" y="5287157"/>
            <a:ext cx="9613" cy="25534"/>
          </a:xfrm>
          <a:custGeom>
            <a:pathLst>
              <a:path extrusionOk="0" h="120000" w="120000">
                <a:moveTo>
                  <a:pt x="0" y="118312"/>
                </a:moveTo>
                <a:lnTo>
                  <a:pt x="1959" y="117824"/>
                </a:lnTo>
                <a:lnTo>
                  <a:pt x="20160" y="120000"/>
                </a:lnTo>
                <a:lnTo>
                  <a:pt x="120000" y="110577"/>
                </a:lnTo>
                <a:lnTo>
                  <a:pt x="103959" y="23614"/>
                </a:lnTo>
                <a:lnTo>
                  <a:pt x="75809" y="17655"/>
                </a:lnTo>
                <a:lnTo>
                  <a:pt x="42604" y="0"/>
                </a:lnTo>
                <a:lnTo>
                  <a:pt x="83998" y="90534"/>
                </a:lnTo>
                <a:lnTo>
                  <a:pt x="94946" y="95887"/>
                </a:lnTo>
                <a:lnTo>
                  <a:pt x="41006" y="96418"/>
                </a:lnTo>
                <a:lnTo>
                  <a:pt x="42604" y="0"/>
                </a:lnTo>
                <a:lnTo>
                  <a:pt x="0" y="1183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3294467" y="5285378"/>
            <a:ext cx="22202" cy="30106"/>
          </a:xfrm>
          <a:custGeom>
            <a:pathLst>
              <a:path extrusionOk="0" h="120000" w="120000">
                <a:moveTo>
                  <a:pt x="101547" y="107436"/>
                </a:moveTo>
                <a:lnTo>
                  <a:pt x="120000" y="7086"/>
                </a:lnTo>
                <a:lnTo>
                  <a:pt x="100174" y="0"/>
                </a:lnTo>
                <a:lnTo>
                  <a:pt x="71636" y="18609"/>
                </a:lnTo>
                <a:lnTo>
                  <a:pt x="51173" y="31360"/>
                </a:lnTo>
                <a:lnTo>
                  <a:pt x="29175" y="18458"/>
                </a:lnTo>
                <a:lnTo>
                  <a:pt x="4740" y="4392"/>
                </a:lnTo>
                <a:lnTo>
                  <a:pt x="0" y="120000"/>
                </a:lnTo>
                <a:lnTo>
                  <a:pt x="101547" y="1074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3323851" y="5286401"/>
            <a:ext cx="18151" cy="30440"/>
          </a:xfrm>
          <a:custGeom>
            <a:pathLst>
              <a:path extrusionOk="0" h="120000" w="120000">
                <a:moveTo>
                  <a:pt x="79228" y="4135"/>
                </a:moveTo>
                <a:lnTo>
                  <a:pt x="69920" y="105714"/>
                </a:lnTo>
                <a:lnTo>
                  <a:pt x="82534" y="93537"/>
                </a:lnTo>
                <a:lnTo>
                  <a:pt x="95042" y="91140"/>
                </a:lnTo>
                <a:lnTo>
                  <a:pt x="112562" y="91479"/>
                </a:lnTo>
                <a:lnTo>
                  <a:pt x="92061" y="100683"/>
                </a:lnTo>
                <a:lnTo>
                  <a:pt x="69920" y="105714"/>
                </a:lnTo>
                <a:lnTo>
                  <a:pt x="60684" y="28110"/>
                </a:lnTo>
                <a:lnTo>
                  <a:pt x="38840" y="29250"/>
                </a:lnTo>
                <a:lnTo>
                  <a:pt x="22887" y="11755"/>
                </a:lnTo>
                <a:lnTo>
                  <a:pt x="26339" y="4521"/>
                </a:lnTo>
                <a:lnTo>
                  <a:pt x="47726" y="14920"/>
                </a:lnTo>
                <a:lnTo>
                  <a:pt x="60684" y="28110"/>
                </a:lnTo>
                <a:lnTo>
                  <a:pt x="69920" y="105714"/>
                </a:lnTo>
                <a:lnTo>
                  <a:pt x="79228" y="4135"/>
                </a:lnTo>
                <a:lnTo>
                  <a:pt x="87386" y="0"/>
                </a:lnTo>
                <a:lnTo>
                  <a:pt x="0" y="3102"/>
                </a:lnTo>
                <a:lnTo>
                  <a:pt x="37088" y="98287"/>
                </a:lnTo>
                <a:lnTo>
                  <a:pt x="41954" y="116176"/>
                </a:lnTo>
                <a:lnTo>
                  <a:pt x="43726" y="117291"/>
                </a:lnTo>
                <a:lnTo>
                  <a:pt x="78217" y="120000"/>
                </a:lnTo>
                <a:lnTo>
                  <a:pt x="120000" y="107215"/>
                </a:lnTo>
                <a:lnTo>
                  <a:pt x="117785" y="73381"/>
                </a:lnTo>
                <a:lnTo>
                  <a:pt x="91280" y="73274"/>
                </a:lnTo>
                <a:lnTo>
                  <a:pt x="76491" y="68611"/>
                </a:lnTo>
                <a:lnTo>
                  <a:pt x="79228" y="41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3341667" y="5304219"/>
            <a:ext cx="13027" cy="16170"/>
          </a:xfrm>
          <a:custGeom>
            <a:pathLst>
              <a:path extrusionOk="0" h="120000" w="120000">
                <a:moveTo>
                  <a:pt x="0" y="5922"/>
                </a:moveTo>
                <a:lnTo>
                  <a:pt x="3085" y="69617"/>
                </a:lnTo>
                <a:lnTo>
                  <a:pt x="54514" y="44311"/>
                </a:lnTo>
                <a:lnTo>
                  <a:pt x="82213" y="45692"/>
                </a:lnTo>
                <a:lnTo>
                  <a:pt x="69243" y="101662"/>
                </a:lnTo>
                <a:lnTo>
                  <a:pt x="119999" y="120000"/>
                </a:lnTo>
                <a:lnTo>
                  <a:pt x="94373" y="84935"/>
                </a:lnTo>
                <a:lnTo>
                  <a:pt x="84129" y="0"/>
                </a:lnTo>
                <a:lnTo>
                  <a:pt x="43211" y="3873"/>
                </a:lnTo>
                <a:lnTo>
                  <a:pt x="0" y="59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3321583" y="5287189"/>
            <a:ext cx="7877" cy="24144"/>
          </a:xfrm>
          <a:custGeom>
            <a:pathLst>
              <a:path extrusionOk="0" h="120000" w="120000">
                <a:moveTo>
                  <a:pt x="34531" y="0"/>
                </a:moveTo>
                <a:lnTo>
                  <a:pt x="0" y="24810"/>
                </a:lnTo>
                <a:lnTo>
                  <a:pt x="19573" y="116779"/>
                </a:lnTo>
                <a:lnTo>
                  <a:pt x="120000" y="120000"/>
                </a:lnTo>
                <a:lnTo>
                  <a:pt x="345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3248490" y="5314278"/>
            <a:ext cx="11473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98" y="73340"/>
                </a:lnTo>
                <a:lnTo>
                  <a:pt x="73905" y="120000"/>
                </a:lnTo>
                <a:lnTo>
                  <a:pt x="97230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3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3246194" y="5314285"/>
            <a:ext cx="6319" cy="3659"/>
          </a:xfrm>
          <a:custGeom>
            <a:pathLst>
              <a:path extrusionOk="0" h="120000" w="120000">
                <a:moveTo>
                  <a:pt x="14907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63" y="0"/>
                </a:lnTo>
                <a:lnTo>
                  <a:pt x="14907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3107009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5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3143151" y="5286319"/>
            <a:ext cx="18455" cy="33515"/>
          </a:xfrm>
          <a:custGeom>
            <a:pathLst>
              <a:path extrusionOk="0" h="120000" w="120000">
                <a:moveTo>
                  <a:pt x="0" y="86404"/>
                </a:moveTo>
                <a:lnTo>
                  <a:pt x="26326" y="78448"/>
                </a:lnTo>
                <a:lnTo>
                  <a:pt x="42191" y="79017"/>
                </a:lnTo>
                <a:lnTo>
                  <a:pt x="70071" y="87739"/>
                </a:lnTo>
                <a:lnTo>
                  <a:pt x="90923" y="85219"/>
                </a:lnTo>
                <a:lnTo>
                  <a:pt x="96781" y="107962"/>
                </a:lnTo>
                <a:lnTo>
                  <a:pt x="116118" y="120000"/>
                </a:lnTo>
                <a:lnTo>
                  <a:pt x="120000" y="119767"/>
                </a:lnTo>
                <a:lnTo>
                  <a:pt x="99401" y="108911"/>
                </a:lnTo>
                <a:lnTo>
                  <a:pt x="105253" y="0"/>
                </a:lnTo>
                <a:lnTo>
                  <a:pt x="79473" y="35099"/>
                </a:lnTo>
                <a:lnTo>
                  <a:pt x="55305" y="24948"/>
                </a:lnTo>
                <a:lnTo>
                  <a:pt x="41339" y="26155"/>
                </a:lnTo>
                <a:lnTo>
                  <a:pt x="0" y="864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Shape 1003"/>
          <p:cNvSpPr/>
          <p:nvPr/>
        </p:nvSpPr>
        <p:spPr>
          <a:xfrm>
            <a:off x="3141543" y="5291996"/>
            <a:ext cx="12385" cy="22193"/>
          </a:xfrm>
          <a:custGeom>
            <a:pathLst>
              <a:path extrusionOk="0" h="120000" w="120000">
                <a:moveTo>
                  <a:pt x="120000" y="101805"/>
                </a:moveTo>
                <a:lnTo>
                  <a:pt x="78456" y="88640"/>
                </a:lnTo>
                <a:lnTo>
                  <a:pt x="26749" y="114068"/>
                </a:lnTo>
                <a:lnTo>
                  <a:pt x="15578" y="99789"/>
                </a:lnTo>
                <a:lnTo>
                  <a:pt x="77187" y="8807"/>
                </a:lnTo>
                <a:lnTo>
                  <a:pt x="15326" y="0"/>
                </a:lnTo>
                <a:lnTo>
                  <a:pt x="0" y="120000"/>
                </a:lnTo>
                <a:lnTo>
                  <a:pt x="58808" y="117550"/>
                </a:lnTo>
                <a:lnTo>
                  <a:pt x="120000" y="1018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3159340" y="5285642"/>
            <a:ext cx="27106" cy="32832"/>
          </a:xfrm>
          <a:custGeom>
            <a:pathLst>
              <a:path extrusionOk="0" h="120000" w="120000">
                <a:moveTo>
                  <a:pt x="104988" y="99086"/>
                </a:moveTo>
                <a:lnTo>
                  <a:pt x="119999" y="50382"/>
                </a:lnTo>
                <a:lnTo>
                  <a:pt x="79493" y="34114"/>
                </a:lnTo>
                <a:lnTo>
                  <a:pt x="74044" y="27221"/>
                </a:lnTo>
                <a:lnTo>
                  <a:pt x="62078" y="8621"/>
                </a:lnTo>
                <a:lnTo>
                  <a:pt x="49151" y="17817"/>
                </a:lnTo>
                <a:lnTo>
                  <a:pt x="43498" y="5361"/>
                </a:lnTo>
                <a:lnTo>
                  <a:pt x="429" y="0"/>
                </a:lnTo>
                <a:lnTo>
                  <a:pt x="0" y="2474"/>
                </a:lnTo>
                <a:lnTo>
                  <a:pt x="27265" y="91901"/>
                </a:lnTo>
                <a:lnTo>
                  <a:pt x="44096" y="88443"/>
                </a:lnTo>
                <a:lnTo>
                  <a:pt x="58731" y="95958"/>
                </a:lnTo>
                <a:lnTo>
                  <a:pt x="62529" y="120000"/>
                </a:lnTo>
                <a:lnTo>
                  <a:pt x="83672" y="107131"/>
                </a:lnTo>
                <a:lnTo>
                  <a:pt x="84195" y="102866"/>
                </a:lnTo>
                <a:lnTo>
                  <a:pt x="104988" y="99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3158441" y="5286319"/>
            <a:ext cx="7438" cy="30417"/>
          </a:xfrm>
          <a:custGeom>
            <a:pathLst>
              <a:path extrusionOk="0" h="120000" w="120000">
                <a:moveTo>
                  <a:pt x="113869" y="96523"/>
                </a:moveTo>
                <a:lnTo>
                  <a:pt x="14503" y="0"/>
                </a:lnTo>
                <a:lnTo>
                  <a:pt x="0" y="120000"/>
                </a:lnTo>
                <a:lnTo>
                  <a:pt x="120000" y="101371"/>
                </a:lnTo>
                <a:lnTo>
                  <a:pt x="113869" y="9652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Shape 1006"/>
          <p:cNvSpPr/>
          <p:nvPr/>
        </p:nvSpPr>
        <p:spPr>
          <a:xfrm>
            <a:off x="3149365" y="5286319"/>
            <a:ext cx="9974" cy="9802"/>
          </a:xfrm>
          <a:custGeom>
            <a:pathLst>
              <a:path extrusionOk="0" h="120000" w="120000">
                <a:moveTo>
                  <a:pt x="72300" y="120000"/>
                </a:moveTo>
                <a:lnTo>
                  <a:pt x="120000" y="0"/>
                </a:lnTo>
                <a:lnTo>
                  <a:pt x="0" y="1224"/>
                </a:lnTo>
                <a:lnTo>
                  <a:pt x="27596" y="85296"/>
                </a:lnTo>
                <a:lnTo>
                  <a:pt x="72300" y="120000"/>
                </a:lnTo>
                <a:lnTo>
                  <a:pt x="24000" y="73532"/>
                </a:lnTo>
                <a:lnTo>
                  <a:pt x="34165" y="35168"/>
                </a:lnTo>
                <a:lnTo>
                  <a:pt x="723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Shape 1007"/>
          <p:cNvSpPr/>
          <p:nvPr/>
        </p:nvSpPr>
        <p:spPr>
          <a:xfrm>
            <a:off x="3189781" y="5287801"/>
            <a:ext cx="8471" cy="30925"/>
          </a:xfrm>
          <a:custGeom>
            <a:pathLst>
              <a:path extrusionOk="0" h="120000" w="120000">
                <a:moveTo>
                  <a:pt x="120000" y="104963"/>
                </a:moveTo>
                <a:lnTo>
                  <a:pt x="114801" y="4846"/>
                </a:lnTo>
                <a:lnTo>
                  <a:pt x="115608" y="0"/>
                </a:lnTo>
                <a:lnTo>
                  <a:pt x="17650" y="38594"/>
                </a:lnTo>
                <a:lnTo>
                  <a:pt x="0" y="104955"/>
                </a:lnTo>
                <a:lnTo>
                  <a:pt x="3768" y="106162"/>
                </a:lnTo>
                <a:lnTo>
                  <a:pt x="32085" y="98883"/>
                </a:lnTo>
                <a:lnTo>
                  <a:pt x="53221" y="120000"/>
                </a:lnTo>
                <a:lnTo>
                  <a:pt x="120000" y="1049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3176066" y="5287801"/>
            <a:ext cx="21876" cy="9945"/>
          </a:xfrm>
          <a:custGeom>
            <a:pathLst>
              <a:path extrusionOk="0" h="120000" w="120000">
                <a:moveTo>
                  <a:pt x="0" y="63812"/>
                </a:moveTo>
                <a:lnTo>
                  <a:pt x="38979" y="30850"/>
                </a:lnTo>
                <a:lnTo>
                  <a:pt x="74936" y="94783"/>
                </a:lnTo>
                <a:lnTo>
                  <a:pt x="82068" y="120000"/>
                </a:lnTo>
                <a:lnTo>
                  <a:pt x="120000" y="0"/>
                </a:lnTo>
                <a:lnTo>
                  <a:pt x="63571" y="313"/>
                </a:lnTo>
                <a:lnTo>
                  <a:pt x="0" y="638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3162516" y="5311898"/>
            <a:ext cx="10949" cy="7772"/>
          </a:xfrm>
          <a:custGeom>
            <a:pathLst>
              <a:path extrusionOk="0" h="120000" w="120000">
                <a:moveTo>
                  <a:pt x="81234" y="79583"/>
                </a:moveTo>
                <a:lnTo>
                  <a:pt x="45757" y="42300"/>
                </a:lnTo>
                <a:lnTo>
                  <a:pt x="0" y="120000"/>
                </a:lnTo>
                <a:lnTo>
                  <a:pt x="120000" y="101551"/>
                </a:lnTo>
                <a:lnTo>
                  <a:pt x="110607" y="0"/>
                </a:lnTo>
                <a:lnTo>
                  <a:pt x="81234" y="795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3183057" y="5297748"/>
            <a:ext cx="7970" cy="17101"/>
          </a:xfrm>
          <a:custGeom>
            <a:pathLst>
              <a:path extrusionOk="0" h="120000" w="120000">
                <a:moveTo>
                  <a:pt x="51035" y="11788"/>
                </a:moveTo>
                <a:lnTo>
                  <a:pt x="0" y="105292"/>
                </a:lnTo>
                <a:lnTo>
                  <a:pt x="101226" y="120000"/>
                </a:lnTo>
                <a:lnTo>
                  <a:pt x="120000" y="0"/>
                </a:lnTo>
                <a:lnTo>
                  <a:pt x="51035" y="117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3039541" y="5288358"/>
            <a:ext cx="5495" cy="30438"/>
          </a:xfrm>
          <a:custGeom>
            <a:pathLst>
              <a:path extrusionOk="0" h="120000" w="120000">
                <a:moveTo>
                  <a:pt x="69694" y="109339"/>
                </a:moveTo>
                <a:lnTo>
                  <a:pt x="120000" y="120000"/>
                </a:lnTo>
                <a:lnTo>
                  <a:pt x="107576" y="875"/>
                </a:lnTo>
                <a:lnTo>
                  <a:pt x="39825" y="3552"/>
                </a:lnTo>
                <a:lnTo>
                  <a:pt x="16048" y="0"/>
                </a:lnTo>
                <a:lnTo>
                  <a:pt x="0" y="92540"/>
                </a:lnTo>
                <a:lnTo>
                  <a:pt x="69694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3028593" y="5285880"/>
            <a:ext cx="11682" cy="3004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27" y="98117"/>
                </a:lnTo>
                <a:lnTo>
                  <a:pt x="112449" y="103649"/>
                </a:lnTo>
                <a:lnTo>
                  <a:pt x="120000" y="9900"/>
                </a:lnTo>
                <a:lnTo>
                  <a:pt x="118859" y="0"/>
                </a:lnTo>
                <a:lnTo>
                  <a:pt x="81499" y="6661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3019625" y="5287548"/>
            <a:ext cx="16903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698" y="120000"/>
                </a:lnTo>
                <a:lnTo>
                  <a:pt x="63666" y="110653"/>
                </a:lnTo>
                <a:lnTo>
                  <a:pt x="120000" y="0"/>
                </a:lnTo>
                <a:lnTo>
                  <a:pt x="47473" y="31"/>
                </a:lnTo>
                <a:lnTo>
                  <a:pt x="26047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3089219" y="5285600"/>
            <a:ext cx="10759" cy="5023"/>
          </a:xfrm>
          <a:custGeom>
            <a:pathLst>
              <a:path extrusionOk="0" h="120000" w="120000">
                <a:moveTo>
                  <a:pt x="70416" y="21472"/>
                </a:moveTo>
                <a:lnTo>
                  <a:pt x="0" y="0"/>
                </a:lnTo>
                <a:lnTo>
                  <a:pt x="14442" y="120000"/>
                </a:lnTo>
                <a:lnTo>
                  <a:pt x="61929" y="108893"/>
                </a:lnTo>
                <a:lnTo>
                  <a:pt x="120000" y="79657"/>
                </a:lnTo>
                <a:lnTo>
                  <a:pt x="116620" y="49275"/>
                </a:lnTo>
                <a:lnTo>
                  <a:pt x="70416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3065963" y="5287760"/>
            <a:ext cx="13056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5" y="115902"/>
                </a:lnTo>
                <a:lnTo>
                  <a:pt x="68566" y="113556"/>
                </a:lnTo>
                <a:lnTo>
                  <a:pt x="120000" y="112928"/>
                </a:lnTo>
                <a:lnTo>
                  <a:pt x="86994" y="2746"/>
                </a:lnTo>
                <a:lnTo>
                  <a:pt x="28336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3055372" y="5285594"/>
            <a:ext cx="13673" cy="27606"/>
          </a:xfrm>
          <a:custGeom>
            <a:pathLst>
              <a:path extrusionOk="0" h="120000" w="120000">
                <a:moveTo>
                  <a:pt x="74102" y="68817"/>
                </a:moveTo>
                <a:lnTo>
                  <a:pt x="92163" y="119999"/>
                </a:lnTo>
                <a:lnTo>
                  <a:pt x="92935" y="114818"/>
                </a:lnTo>
                <a:lnTo>
                  <a:pt x="120000" y="9415"/>
                </a:lnTo>
                <a:lnTo>
                  <a:pt x="48214" y="0"/>
                </a:lnTo>
                <a:lnTo>
                  <a:pt x="43949" y="17299"/>
                </a:lnTo>
                <a:lnTo>
                  <a:pt x="22483" y="3286"/>
                </a:lnTo>
                <a:lnTo>
                  <a:pt x="0" y="75311"/>
                </a:lnTo>
                <a:lnTo>
                  <a:pt x="74102" y="688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3048788" y="5285092"/>
            <a:ext cx="9146" cy="20688"/>
          </a:xfrm>
          <a:custGeom>
            <a:pathLst>
              <a:path extrusionOk="0" h="120000" w="120000">
                <a:moveTo>
                  <a:pt x="79588" y="19517"/>
                </a:moveTo>
                <a:lnTo>
                  <a:pt x="0" y="0"/>
                </a:lnTo>
                <a:lnTo>
                  <a:pt x="43940" y="120000"/>
                </a:lnTo>
                <a:lnTo>
                  <a:pt x="69840" y="98545"/>
                </a:lnTo>
                <a:lnTo>
                  <a:pt x="86372" y="103411"/>
                </a:lnTo>
                <a:lnTo>
                  <a:pt x="120000" y="7296"/>
                </a:lnTo>
                <a:lnTo>
                  <a:pt x="79588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3090436" y="5309741"/>
            <a:ext cx="11374" cy="11368"/>
          </a:xfrm>
          <a:custGeom>
            <a:pathLst>
              <a:path extrusionOk="0" h="120000" w="120000">
                <a:moveTo>
                  <a:pt x="61197" y="55255"/>
                </a:moveTo>
                <a:lnTo>
                  <a:pt x="0" y="94604"/>
                </a:lnTo>
                <a:lnTo>
                  <a:pt x="36216" y="115313"/>
                </a:lnTo>
                <a:lnTo>
                  <a:pt x="120000" y="120000"/>
                </a:lnTo>
                <a:lnTo>
                  <a:pt x="97097" y="66391"/>
                </a:lnTo>
                <a:lnTo>
                  <a:pt x="59309" y="0"/>
                </a:lnTo>
                <a:lnTo>
                  <a:pt x="61197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Shape 1019"/>
          <p:cNvSpPr/>
          <p:nvPr/>
        </p:nvSpPr>
        <p:spPr>
          <a:xfrm>
            <a:off x="3147268" y="5313446"/>
            <a:ext cx="7215" cy="2795"/>
          </a:xfrm>
          <a:custGeom>
            <a:pathLst>
              <a:path extrusionOk="0" h="120000" w="120000">
                <a:moveTo>
                  <a:pt x="44634" y="0"/>
                </a:moveTo>
                <a:lnTo>
                  <a:pt x="0" y="104120"/>
                </a:lnTo>
                <a:lnTo>
                  <a:pt x="110338" y="119999"/>
                </a:lnTo>
                <a:lnTo>
                  <a:pt x="120000" y="72789"/>
                </a:lnTo>
                <a:lnTo>
                  <a:pt x="4463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Shape 1020"/>
          <p:cNvSpPr/>
          <p:nvPr/>
        </p:nvSpPr>
        <p:spPr>
          <a:xfrm>
            <a:off x="3153648" y="5316242"/>
            <a:ext cx="7363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520" y="7685"/>
                </a:lnTo>
                <a:lnTo>
                  <a:pt x="4171" y="0"/>
                </a:lnTo>
                <a:lnTo>
                  <a:pt x="0" y="366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3141366" y="5286421"/>
            <a:ext cx="10290" cy="6868"/>
          </a:xfrm>
          <a:custGeom>
            <a:pathLst>
              <a:path extrusionOk="0" h="120000" w="120000">
                <a:moveTo>
                  <a:pt x="93250" y="0"/>
                </a:moveTo>
                <a:lnTo>
                  <a:pt x="0" y="23500"/>
                </a:lnTo>
                <a:lnTo>
                  <a:pt x="39098" y="51019"/>
                </a:lnTo>
                <a:lnTo>
                  <a:pt x="119999" y="120000"/>
                </a:lnTo>
                <a:lnTo>
                  <a:pt x="932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Shape 1022"/>
          <p:cNvSpPr/>
          <p:nvPr/>
        </p:nvSpPr>
        <p:spPr>
          <a:xfrm>
            <a:off x="3101811" y="5316633"/>
            <a:ext cx="6958" cy="4475"/>
          </a:xfrm>
          <a:custGeom>
            <a:pathLst>
              <a:path extrusionOk="0" h="120000" w="120000">
                <a:moveTo>
                  <a:pt x="12762" y="0"/>
                </a:moveTo>
                <a:lnTo>
                  <a:pt x="0" y="120000"/>
                </a:lnTo>
                <a:lnTo>
                  <a:pt x="100701" y="109436"/>
                </a:lnTo>
                <a:lnTo>
                  <a:pt x="120000" y="71152"/>
                </a:lnTo>
                <a:lnTo>
                  <a:pt x="127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3082150" y="5315421"/>
            <a:ext cx="11720" cy="5244"/>
          </a:xfrm>
          <a:custGeom>
            <a:pathLst>
              <a:path extrusionOk="0" h="120000" w="120000">
                <a:moveTo>
                  <a:pt x="43955" y="95125"/>
                </a:moveTo>
                <a:lnTo>
                  <a:pt x="120000" y="120000"/>
                </a:lnTo>
                <a:lnTo>
                  <a:pt x="84839" y="75102"/>
                </a:lnTo>
                <a:lnTo>
                  <a:pt x="80662" y="69473"/>
                </a:lnTo>
                <a:lnTo>
                  <a:pt x="56723" y="0"/>
                </a:lnTo>
                <a:lnTo>
                  <a:pt x="6153" y="27139"/>
                </a:lnTo>
                <a:lnTo>
                  <a:pt x="0" y="59954"/>
                </a:lnTo>
                <a:lnTo>
                  <a:pt x="43955" y="95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3087325" y="5313151"/>
            <a:ext cx="5784" cy="2269"/>
          </a:xfrm>
          <a:custGeom>
            <a:pathLst>
              <a:path extrusionOk="0" h="120000" w="120000">
                <a:moveTo>
                  <a:pt x="62707" y="317"/>
                </a:moveTo>
                <a:lnTo>
                  <a:pt x="0" y="94995"/>
                </a:lnTo>
                <a:lnTo>
                  <a:pt x="7550" y="120000"/>
                </a:lnTo>
                <a:lnTo>
                  <a:pt x="57998" y="89127"/>
                </a:lnTo>
                <a:lnTo>
                  <a:pt x="120000" y="11101"/>
                </a:lnTo>
                <a:lnTo>
                  <a:pt x="118133" y="0"/>
                </a:lnTo>
                <a:lnTo>
                  <a:pt x="62707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3133813" y="5290160"/>
            <a:ext cx="9312" cy="24031"/>
          </a:xfrm>
          <a:custGeom>
            <a:pathLst>
              <a:path extrusionOk="0" h="120000" w="120000">
                <a:moveTo>
                  <a:pt x="84836" y="115570"/>
                </a:moveTo>
                <a:lnTo>
                  <a:pt x="99602" y="120000"/>
                </a:lnTo>
                <a:lnTo>
                  <a:pt x="120000" y="9168"/>
                </a:lnTo>
                <a:lnTo>
                  <a:pt x="49917" y="0"/>
                </a:lnTo>
                <a:lnTo>
                  <a:pt x="0" y="116264"/>
                </a:lnTo>
                <a:lnTo>
                  <a:pt x="84836" y="11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Shape 1026"/>
          <p:cNvSpPr/>
          <p:nvPr/>
        </p:nvSpPr>
        <p:spPr>
          <a:xfrm>
            <a:off x="3128944" y="5290160"/>
            <a:ext cx="8742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298" y="96086"/>
                </a:lnTo>
                <a:lnTo>
                  <a:pt x="51256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Shape 1027"/>
          <p:cNvSpPr/>
          <p:nvPr/>
        </p:nvSpPr>
        <p:spPr>
          <a:xfrm>
            <a:off x="3180089" y="5314430"/>
            <a:ext cx="7046" cy="1373"/>
          </a:xfrm>
          <a:custGeom>
            <a:pathLst>
              <a:path extrusionOk="0" h="120000" w="120000">
                <a:moveTo>
                  <a:pt x="62401" y="0"/>
                </a:moveTo>
                <a:lnTo>
                  <a:pt x="0" y="25065"/>
                </a:lnTo>
                <a:lnTo>
                  <a:pt x="7817" y="119126"/>
                </a:lnTo>
                <a:lnTo>
                  <a:pt x="119999" y="120000"/>
                </a:lnTo>
                <a:lnTo>
                  <a:pt x="6240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3207085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12"/>
                </a:lnTo>
                <a:lnTo>
                  <a:pt x="25306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3258678" y="5286280"/>
            <a:ext cx="16938" cy="25754"/>
          </a:xfrm>
          <a:custGeom>
            <a:pathLst>
              <a:path extrusionOk="0" h="120000" w="120000">
                <a:moveTo>
                  <a:pt x="49890" y="17128"/>
                </a:moveTo>
                <a:lnTo>
                  <a:pt x="0" y="21829"/>
                </a:lnTo>
                <a:lnTo>
                  <a:pt x="38356" y="114823"/>
                </a:lnTo>
                <a:lnTo>
                  <a:pt x="72213" y="120000"/>
                </a:lnTo>
                <a:lnTo>
                  <a:pt x="120000" y="0"/>
                </a:lnTo>
                <a:lnTo>
                  <a:pt x="49890" y="1712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364805" y="5314878"/>
            <a:ext cx="6946" cy="1230"/>
          </a:xfrm>
          <a:custGeom>
            <a:pathLst>
              <a:path extrusionOk="0" h="120000" w="120000">
                <a:moveTo>
                  <a:pt x="55024" y="0"/>
                </a:moveTo>
                <a:lnTo>
                  <a:pt x="0" y="16878"/>
                </a:lnTo>
                <a:lnTo>
                  <a:pt x="65441" y="120000"/>
                </a:lnTo>
                <a:lnTo>
                  <a:pt x="120000" y="47707"/>
                </a:lnTo>
                <a:lnTo>
                  <a:pt x="550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Shape 1031"/>
          <p:cNvSpPr/>
          <p:nvPr/>
        </p:nvSpPr>
        <p:spPr>
          <a:xfrm>
            <a:off x="3364332" y="5318248"/>
            <a:ext cx="4391" cy="2266"/>
          </a:xfrm>
          <a:custGeom>
            <a:pathLst>
              <a:path extrusionOk="0" h="120000" w="120000">
                <a:moveTo>
                  <a:pt x="91229" y="0"/>
                </a:moveTo>
                <a:lnTo>
                  <a:pt x="0" y="106972"/>
                </a:lnTo>
                <a:lnTo>
                  <a:pt x="120000" y="120000"/>
                </a:lnTo>
                <a:lnTo>
                  <a:pt x="104234" y="51950"/>
                </a:lnTo>
                <a:lnTo>
                  <a:pt x="9122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Shape 1032"/>
          <p:cNvSpPr/>
          <p:nvPr/>
        </p:nvSpPr>
        <p:spPr>
          <a:xfrm>
            <a:off x="3481108" y="5312910"/>
            <a:ext cx="7394" cy="2155"/>
          </a:xfrm>
          <a:custGeom>
            <a:pathLst>
              <a:path extrusionOk="0" h="120000" w="120000">
                <a:moveTo>
                  <a:pt x="63935" y="120000"/>
                </a:moveTo>
                <a:lnTo>
                  <a:pt x="120000" y="77067"/>
                </a:lnTo>
                <a:lnTo>
                  <a:pt x="63269" y="11470"/>
                </a:lnTo>
                <a:lnTo>
                  <a:pt x="33103" y="0"/>
                </a:lnTo>
                <a:lnTo>
                  <a:pt x="0" y="105800"/>
                </a:lnTo>
                <a:lnTo>
                  <a:pt x="63935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Shape 1033"/>
          <p:cNvSpPr/>
          <p:nvPr/>
        </p:nvSpPr>
        <p:spPr>
          <a:xfrm>
            <a:off x="3350800" y="5285167"/>
            <a:ext cx="19281" cy="27663"/>
          </a:xfrm>
          <a:custGeom>
            <a:pathLst>
              <a:path extrusionOk="0" h="120000" w="120000">
                <a:moveTo>
                  <a:pt x="0" y="82634"/>
                </a:moveTo>
                <a:lnTo>
                  <a:pt x="8880" y="116013"/>
                </a:lnTo>
                <a:lnTo>
                  <a:pt x="37284" y="115371"/>
                </a:lnTo>
                <a:lnTo>
                  <a:pt x="53110" y="120000"/>
                </a:lnTo>
                <a:lnTo>
                  <a:pt x="67219" y="113788"/>
                </a:lnTo>
                <a:lnTo>
                  <a:pt x="120000" y="118707"/>
                </a:lnTo>
                <a:lnTo>
                  <a:pt x="91714" y="0"/>
                </a:lnTo>
                <a:lnTo>
                  <a:pt x="49283" y="18500"/>
                </a:lnTo>
                <a:lnTo>
                  <a:pt x="20275" y="79541"/>
                </a:lnTo>
                <a:lnTo>
                  <a:pt x="0" y="8263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Shape 1034"/>
          <p:cNvSpPr/>
          <p:nvPr/>
        </p:nvSpPr>
        <p:spPr>
          <a:xfrm>
            <a:off x="3347403" y="5289433"/>
            <a:ext cx="11316" cy="14070"/>
          </a:xfrm>
          <a:custGeom>
            <a:pathLst>
              <a:path extrusionOk="0" h="120000" w="120000">
                <a:moveTo>
                  <a:pt x="0" y="96743"/>
                </a:moveTo>
                <a:lnTo>
                  <a:pt x="62449" y="104853"/>
                </a:lnTo>
                <a:lnTo>
                  <a:pt x="70562" y="120000"/>
                </a:lnTo>
                <a:lnTo>
                  <a:pt x="120000" y="0"/>
                </a:lnTo>
                <a:lnTo>
                  <a:pt x="70339" y="46597"/>
                </a:lnTo>
                <a:lnTo>
                  <a:pt x="64475" y="37071"/>
                </a:lnTo>
                <a:lnTo>
                  <a:pt x="0" y="967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Shape 1035"/>
          <p:cNvSpPr/>
          <p:nvPr/>
        </p:nvSpPr>
        <p:spPr>
          <a:xfrm>
            <a:off x="3335421" y="5286778"/>
            <a:ext cx="18061" cy="17030"/>
          </a:xfrm>
          <a:custGeom>
            <a:pathLst>
              <a:path extrusionOk="0" h="120000" w="120000">
                <a:moveTo>
                  <a:pt x="79605" y="98656"/>
                </a:moveTo>
                <a:lnTo>
                  <a:pt x="120000" y="49352"/>
                </a:lnTo>
                <a:lnTo>
                  <a:pt x="71799" y="0"/>
                </a:lnTo>
                <a:lnTo>
                  <a:pt x="2750" y="4742"/>
                </a:lnTo>
                <a:lnTo>
                  <a:pt x="0" y="120000"/>
                </a:lnTo>
                <a:lnTo>
                  <a:pt x="24170" y="111065"/>
                </a:lnTo>
                <a:lnTo>
                  <a:pt x="77672" y="98423"/>
                </a:lnTo>
                <a:lnTo>
                  <a:pt x="79605" y="986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3351912" y="5311766"/>
            <a:ext cx="9672" cy="8623"/>
          </a:xfrm>
          <a:custGeom>
            <a:pathLst>
              <a:path extrusionOk="0" h="120000" w="120000">
                <a:moveTo>
                  <a:pt x="0" y="54253"/>
                </a:moveTo>
                <a:lnTo>
                  <a:pt x="34516" y="120000"/>
                </a:lnTo>
                <a:lnTo>
                  <a:pt x="120000" y="67931"/>
                </a:lnTo>
                <a:lnTo>
                  <a:pt x="92084" y="14833"/>
                </a:lnTo>
                <a:lnTo>
                  <a:pt x="60533" y="0"/>
                </a:lnTo>
                <a:lnTo>
                  <a:pt x="48982" y="32894"/>
                </a:lnTo>
                <a:lnTo>
                  <a:pt x="0" y="54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Shape 1037"/>
          <p:cNvSpPr/>
          <p:nvPr/>
        </p:nvSpPr>
        <p:spPr>
          <a:xfrm>
            <a:off x="3375123" y="5284989"/>
            <a:ext cx="14653" cy="30762"/>
          </a:xfrm>
          <a:custGeom>
            <a:pathLst>
              <a:path extrusionOk="0" h="120000" w="120000">
                <a:moveTo>
                  <a:pt x="83876" y="12280"/>
                </a:moveTo>
                <a:lnTo>
                  <a:pt x="0" y="16251"/>
                </a:lnTo>
                <a:lnTo>
                  <a:pt x="13045" y="120000"/>
                </a:lnTo>
                <a:lnTo>
                  <a:pt x="49218" y="90267"/>
                </a:lnTo>
                <a:lnTo>
                  <a:pt x="61633" y="79461"/>
                </a:lnTo>
                <a:lnTo>
                  <a:pt x="97446" y="78693"/>
                </a:lnTo>
                <a:lnTo>
                  <a:pt x="113186" y="13902"/>
                </a:lnTo>
                <a:lnTo>
                  <a:pt x="120000" y="0"/>
                </a:lnTo>
                <a:lnTo>
                  <a:pt x="83876" y="122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3365537" y="5285167"/>
            <a:ext cx="11179" cy="30582"/>
          </a:xfrm>
          <a:custGeom>
            <a:pathLst>
              <a:path extrusionOk="0" h="120000" w="120000">
                <a:moveTo>
                  <a:pt x="102889" y="15643"/>
                </a:moveTo>
                <a:lnTo>
                  <a:pt x="0" y="0"/>
                </a:lnTo>
                <a:lnTo>
                  <a:pt x="48777" y="107377"/>
                </a:lnTo>
                <a:lnTo>
                  <a:pt x="120000" y="120000"/>
                </a:lnTo>
                <a:lnTo>
                  <a:pt x="102889" y="156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3403057" y="5287226"/>
            <a:ext cx="12911" cy="32890"/>
          </a:xfrm>
          <a:custGeom>
            <a:pathLst>
              <a:path extrusionOk="0" h="120000" w="120000">
                <a:moveTo>
                  <a:pt x="93659" y="79995"/>
                </a:moveTo>
                <a:lnTo>
                  <a:pt x="0" y="106519"/>
                </a:lnTo>
                <a:lnTo>
                  <a:pt x="12872" y="113892"/>
                </a:lnTo>
                <a:lnTo>
                  <a:pt x="21786" y="120000"/>
                </a:lnTo>
                <a:lnTo>
                  <a:pt x="73407" y="107741"/>
                </a:lnTo>
                <a:lnTo>
                  <a:pt x="120000" y="95486"/>
                </a:lnTo>
                <a:lnTo>
                  <a:pt x="93845" y="1236"/>
                </a:lnTo>
                <a:lnTo>
                  <a:pt x="47968" y="10328"/>
                </a:lnTo>
                <a:lnTo>
                  <a:pt x="35309" y="0"/>
                </a:lnTo>
                <a:lnTo>
                  <a:pt x="6301" y="3210"/>
                </a:lnTo>
                <a:lnTo>
                  <a:pt x="5316" y="89878"/>
                </a:lnTo>
                <a:lnTo>
                  <a:pt x="93659" y="799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3395035" y="5284367"/>
            <a:ext cx="8701" cy="32053"/>
          </a:xfrm>
          <a:custGeom>
            <a:pathLst>
              <a:path extrusionOk="0" h="120000" w="120000">
                <a:moveTo>
                  <a:pt x="0" y="0"/>
                </a:moveTo>
                <a:lnTo>
                  <a:pt x="26300" y="96059"/>
                </a:lnTo>
                <a:lnTo>
                  <a:pt x="66406" y="96946"/>
                </a:lnTo>
                <a:lnTo>
                  <a:pt x="110649" y="120000"/>
                </a:lnTo>
                <a:lnTo>
                  <a:pt x="118538" y="102928"/>
                </a:lnTo>
                <a:lnTo>
                  <a:pt x="120000" y="13997"/>
                </a:lnTo>
                <a:lnTo>
                  <a:pt x="48642" y="1297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3381207" y="5284367"/>
            <a:ext cx="15735" cy="29170"/>
          </a:xfrm>
          <a:custGeom>
            <a:pathLst>
              <a:path extrusionOk="0" h="120000" w="120000">
                <a:moveTo>
                  <a:pt x="0" y="99081"/>
                </a:moveTo>
                <a:lnTo>
                  <a:pt x="24396" y="115042"/>
                </a:lnTo>
                <a:lnTo>
                  <a:pt x="41609" y="120000"/>
                </a:lnTo>
                <a:lnTo>
                  <a:pt x="120000" y="105556"/>
                </a:lnTo>
                <a:lnTo>
                  <a:pt x="105448" y="0"/>
                </a:lnTo>
                <a:lnTo>
                  <a:pt x="58997" y="17220"/>
                </a:lnTo>
                <a:lnTo>
                  <a:pt x="44339" y="85542"/>
                </a:lnTo>
                <a:lnTo>
                  <a:pt x="29323" y="92996"/>
                </a:lnTo>
                <a:lnTo>
                  <a:pt x="0" y="990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Shape 1042"/>
          <p:cNvSpPr/>
          <p:nvPr/>
        </p:nvSpPr>
        <p:spPr>
          <a:xfrm>
            <a:off x="3372710" y="5306975"/>
            <a:ext cx="12342" cy="13958"/>
          </a:xfrm>
          <a:custGeom>
            <a:pathLst>
              <a:path extrusionOk="0" h="120000" w="120000">
                <a:moveTo>
                  <a:pt x="0" y="93402"/>
                </a:moveTo>
                <a:lnTo>
                  <a:pt x="18356" y="120000"/>
                </a:lnTo>
                <a:lnTo>
                  <a:pt x="82615" y="12705"/>
                </a:lnTo>
                <a:lnTo>
                  <a:pt x="120000" y="0"/>
                </a:lnTo>
                <a:lnTo>
                  <a:pt x="81895" y="9929"/>
                </a:lnTo>
                <a:lnTo>
                  <a:pt x="38949" y="75452"/>
                </a:lnTo>
                <a:lnTo>
                  <a:pt x="0" y="934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Shape 1043"/>
          <p:cNvSpPr/>
          <p:nvPr/>
        </p:nvSpPr>
        <p:spPr>
          <a:xfrm>
            <a:off x="3414935" y="5284914"/>
            <a:ext cx="19152" cy="28484"/>
          </a:xfrm>
          <a:custGeom>
            <a:pathLst>
              <a:path extrusionOk="0" h="120000" w="120000">
                <a:moveTo>
                  <a:pt x="0" y="3505"/>
                </a:moveTo>
                <a:lnTo>
                  <a:pt x="6478" y="120000"/>
                </a:lnTo>
                <a:lnTo>
                  <a:pt x="14654" y="51502"/>
                </a:lnTo>
                <a:lnTo>
                  <a:pt x="41376" y="54380"/>
                </a:lnTo>
                <a:lnTo>
                  <a:pt x="57879" y="59119"/>
                </a:lnTo>
                <a:lnTo>
                  <a:pt x="85835" y="84961"/>
                </a:lnTo>
                <a:lnTo>
                  <a:pt x="108935" y="96053"/>
                </a:lnTo>
                <a:lnTo>
                  <a:pt x="119999" y="1230"/>
                </a:lnTo>
                <a:lnTo>
                  <a:pt x="44440" y="0"/>
                </a:lnTo>
                <a:lnTo>
                  <a:pt x="16565" y="10039"/>
                </a:lnTo>
                <a:lnTo>
                  <a:pt x="10406" y="16244"/>
                </a:lnTo>
                <a:lnTo>
                  <a:pt x="0" y="35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3395005" y="5310264"/>
            <a:ext cx="9437" cy="8178"/>
          </a:xfrm>
          <a:custGeom>
            <a:pathLst>
              <a:path extrusionOk="0" h="120000" w="120000">
                <a:moveTo>
                  <a:pt x="102390" y="90359"/>
                </a:moveTo>
                <a:lnTo>
                  <a:pt x="61602" y="0"/>
                </a:lnTo>
                <a:lnTo>
                  <a:pt x="0" y="84020"/>
                </a:lnTo>
                <a:lnTo>
                  <a:pt x="120000" y="120000"/>
                </a:lnTo>
                <a:lnTo>
                  <a:pt x="102390" y="9035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3407826" y="5316344"/>
            <a:ext cx="9230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96" y="120000"/>
                </a:lnTo>
                <a:lnTo>
                  <a:pt x="62983" y="74470"/>
                </a:lnTo>
                <a:lnTo>
                  <a:pt x="69301" y="67697"/>
                </a:lnTo>
                <a:lnTo>
                  <a:pt x="120000" y="53611"/>
                </a:lnTo>
                <a:lnTo>
                  <a:pt x="101839" y="0"/>
                </a:lnTo>
                <a:lnTo>
                  <a:pt x="43054" y="74061"/>
                </a:lnTo>
                <a:lnTo>
                  <a:pt x="34462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3418817" y="5298948"/>
            <a:ext cx="8181" cy="19223"/>
          </a:xfrm>
          <a:custGeom>
            <a:pathLst>
              <a:path extrusionOk="0" h="120000" w="120000">
                <a:moveTo>
                  <a:pt x="20620" y="94269"/>
                </a:moveTo>
                <a:lnTo>
                  <a:pt x="55292" y="59431"/>
                </a:lnTo>
                <a:lnTo>
                  <a:pt x="78567" y="0"/>
                </a:lnTo>
                <a:lnTo>
                  <a:pt x="0" y="249"/>
                </a:lnTo>
                <a:lnTo>
                  <a:pt x="20826" y="120000"/>
                </a:lnTo>
                <a:lnTo>
                  <a:pt x="45758" y="107971"/>
                </a:lnTo>
                <a:lnTo>
                  <a:pt x="120000" y="116123"/>
                </a:lnTo>
                <a:lnTo>
                  <a:pt x="20620" y="942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3414908" y="5297139"/>
            <a:ext cx="5328" cy="2103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7995" y="10538"/>
                </a:lnTo>
                <a:lnTo>
                  <a:pt x="53265" y="0"/>
                </a:lnTo>
                <a:lnTo>
                  <a:pt x="23896" y="92761"/>
                </a:lnTo>
                <a:lnTo>
                  <a:pt x="0" y="107179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3427942" y="5307714"/>
            <a:ext cx="4776" cy="3010"/>
          </a:xfrm>
          <a:custGeom>
            <a:pathLst>
              <a:path extrusionOk="0" h="120000" w="120000">
                <a:moveTo>
                  <a:pt x="110050" y="0"/>
                </a:moveTo>
                <a:lnTo>
                  <a:pt x="0" y="33596"/>
                </a:lnTo>
                <a:lnTo>
                  <a:pt x="37964" y="120000"/>
                </a:lnTo>
                <a:lnTo>
                  <a:pt x="120000" y="11238"/>
                </a:lnTo>
                <a:lnTo>
                  <a:pt x="1100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3432323" y="5285207"/>
            <a:ext cx="10778" cy="33600"/>
          </a:xfrm>
          <a:custGeom>
            <a:pathLst>
              <a:path extrusionOk="0" h="120000" w="120000">
                <a:moveTo>
                  <a:pt x="54572" y="81579"/>
                </a:moveTo>
                <a:lnTo>
                  <a:pt x="59560" y="76183"/>
                </a:lnTo>
                <a:lnTo>
                  <a:pt x="86245" y="73165"/>
                </a:lnTo>
                <a:lnTo>
                  <a:pt x="54572" y="81579"/>
                </a:lnTo>
                <a:lnTo>
                  <a:pt x="49830" y="28531"/>
                </a:lnTo>
                <a:lnTo>
                  <a:pt x="22777" y="26931"/>
                </a:lnTo>
                <a:lnTo>
                  <a:pt x="17311" y="25313"/>
                </a:lnTo>
                <a:lnTo>
                  <a:pt x="19660" y="0"/>
                </a:lnTo>
                <a:lnTo>
                  <a:pt x="0" y="80379"/>
                </a:lnTo>
                <a:lnTo>
                  <a:pt x="10631" y="79726"/>
                </a:lnTo>
                <a:lnTo>
                  <a:pt x="20528" y="83751"/>
                </a:lnTo>
                <a:lnTo>
                  <a:pt x="29379" y="96404"/>
                </a:lnTo>
                <a:lnTo>
                  <a:pt x="37662" y="120000"/>
                </a:lnTo>
                <a:lnTo>
                  <a:pt x="120000" y="102307"/>
                </a:lnTo>
                <a:lnTo>
                  <a:pt x="92001" y="15431"/>
                </a:lnTo>
                <a:lnTo>
                  <a:pt x="54572" y="815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3433878" y="5285207"/>
            <a:ext cx="6709" cy="22842"/>
          </a:xfrm>
          <a:custGeom>
            <a:pathLst>
              <a:path extrusionOk="0" h="120000" w="120000">
                <a:moveTo>
                  <a:pt x="52246" y="41968"/>
                </a:moveTo>
                <a:lnTo>
                  <a:pt x="59865" y="120000"/>
                </a:lnTo>
                <a:lnTo>
                  <a:pt x="120000" y="22699"/>
                </a:lnTo>
                <a:lnTo>
                  <a:pt x="30084" y="13059"/>
                </a:lnTo>
                <a:lnTo>
                  <a:pt x="3756" y="0"/>
                </a:lnTo>
                <a:lnTo>
                  <a:pt x="0" y="37235"/>
                </a:lnTo>
                <a:lnTo>
                  <a:pt x="52246" y="4196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3548244" y="5285682"/>
            <a:ext cx="18050" cy="30586"/>
          </a:xfrm>
          <a:custGeom>
            <a:pathLst>
              <a:path extrusionOk="0" h="120000" w="120000">
                <a:moveTo>
                  <a:pt x="81914" y="0"/>
                </a:moveTo>
                <a:lnTo>
                  <a:pt x="0" y="353"/>
                </a:lnTo>
                <a:lnTo>
                  <a:pt x="27894" y="11774"/>
                </a:lnTo>
                <a:lnTo>
                  <a:pt x="29702" y="13716"/>
                </a:lnTo>
                <a:lnTo>
                  <a:pt x="35625" y="111450"/>
                </a:lnTo>
                <a:lnTo>
                  <a:pt x="65554" y="109085"/>
                </a:lnTo>
                <a:lnTo>
                  <a:pt x="86428" y="120000"/>
                </a:lnTo>
                <a:lnTo>
                  <a:pt x="120000" y="8207"/>
                </a:lnTo>
                <a:lnTo>
                  <a:pt x="8191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3541714" y="5285773"/>
            <a:ext cx="11888" cy="28315"/>
          </a:xfrm>
          <a:custGeom>
            <a:pathLst>
              <a:path extrusionOk="0" h="120000" w="120000">
                <a:moveTo>
                  <a:pt x="65905" y="0"/>
                </a:moveTo>
                <a:lnTo>
                  <a:pt x="0" y="2008"/>
                </a:lnTo>
                <a:lnTo>
                  <a:pt x="42264" y="112053"/>
                </a:lnTo>
                <a:lnTo>
                  <a:pt x="119999" y="120000"/>
                </a:lnTo>
                <a:lnTo>
                  <a:pt x="79592" y="24956"/>
                </a:lnTo>
                <a:lnTo>
                  <a:pt x="108260" y="12332"/>
                </a:lnTo>
                <a:lnTo>
                  <a:pt x="659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Shape 1053"/>
          <p:cNvSpPr/>
          <p:nvPr/>
        </p:nvSpPr>
        <p:spPr>
          <a:xfrm>
            <a:off x="3561246" y="5287775"/>
            <a:ext cx="15279" cy="32874"/>
          </a:xfrm>
          <a:custGeom>
            <a:pathLst>
              <a:path extrusionOk="0" h="120000" w="120000">
                <a:moveTo>
                  <a:pt x="117345" y="99145"/>
                </a:moveTo>
                <a:lnTo>
                  <a:pt x="120000" y="93765"/>
                </a:lnTo>
                <a:lnTo>
                  <a:pt x="93918" y="92940"/>
                </a:lnTo>
                <a:lnTo>
                  <a:pt x="86026" y="91323"/>
                </a:lnTo>
                <a:lnTo>
                  <a:pt x="71520" y="13002"/>
                </a:lnTo>
                <a:lnTo>
                  <a:pt x="34680" y="42493"/>
                </a:lnTo>
                <a:lnTo>
                  <a:pt x="27424" y="53327"/>
                </a:lnTo>
                <a:lnTo>
                  <a:pt x="22774" y="60262"/>
                </a:lnTo>
                <a:lnTo>
                  <a:pt x="26827" y="43621"/>
                </a:lnTo>
                <a:lnTo>
                  <a:pt x="39447" y="28337"/>
                </a:lnTo>
                <a:lnTo>
                  <a:pt x="49146" y="12892"/>
                </a:lnTo>
                <a:lnTo>
                  <a:pt x="39651" y="0"/>
                </a:lnTo>
                <a:lnTo>
                  <a:pt x="0" y="104011"/>
                </a:lnTo>
                <a:lnTo>
                  <a:pt x="27164" y="79145"/>
                </a:lnTo>
                <a:lnTo>
                  <a:pt x="27589" y="56032"/>
                </a:lnTo>
                <a:lnTo>
                  <a:pt x="56277" y="62752"/>
                </a:lnTo>
                <a:lnTo>
                  <a:pt x="64295" y="106541"/>
                </a:lnTo>
                <a:lnTo>
                  <a:pt x="104568" y="120000"/>
                </a:lnTo>
                <a:lnTo>
                  <a:pt x="117290" y="97495"/>
                </a:lnTo>
                <a:lnTo>
                  <a:pt x="117345" y="991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3556671" y="5313487"/>
            <a:ext cx="4573" cy="6025"/>
          </a:xfrm>
          <a:custGeom>
            <a:pathLst>
              <a:path extrusionOk="0" h="120000" w="120000">
                <a:moveTo>
                  <a:pt x="23931" y="20793"/>
                </a:moveTo>
                <a:lnTo>
                  <a:pt x="0" y="120000"/>
                </a:lnTo>
                <a:lnTo>
                  <a:pt x="120000" y="55389"/>
                </a:lnTo>
                <a:lnTo>
                  <a:pt x="37603" y="0"/>
                </a:lnTo>
                <a:lnTo>
                  <a:pt x="23931" y="207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Shape 1055"/>
          <p:cNvSpPr/>
          <p:nvPr/>
        </p:nvSpPr>
        <p:spPr>
          <a:xfrm>
            <a:off x="3561246" y="5303126"/>
            <a:ext cx="8187" cy="13836"/>
          </a:xfrm>
          <a:custGeom>
            <a:pathLst>
              <a:path extrusionOk="0" h="120000" w="120000">
                <a:moveTo>
                  <a:pt x="64844" y="68196"/>
                </a:moveTo>
                <a:lnTo>
                  <a:pt x="120000" y="120000"/>
                </a:lnTo>
                <a:lnTo>
                  <a:pt x="79882" y="57580"/>
                </a:lnTo>
                <a:lnTo>
                  <a:pt x="105034" y="15958"/>
                </a:lnTo>
                <a:lnTo>
                  <a:pt x="51491" y="0"/>
                </a:lnTo>
                <a:lnTo>
                  <a:pt x="50699" y="54908"/>
                </a:lnTo>
                <a:lnTo>
                  <a:pt x="0" y="113989"/>
                </a:lnTo>
                <a:lnTo>
                  <a:pt x="64844" y="6819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Shape 1056"/>
          <p:cNvSpPr/>
          <p:nvPr/>
        </p:nvSpPr>
        <p:spPr>
          <a:xfrm>
            <a:off x="3535216" y="5286248"/>
            <a:ext cx="10685" cy="32797"/>
          </a:xfrm>
          <a:custGeom>
            <a:pathLst>
              <a:path extrusionOk="0" h="120000" w="120000">
                <a:moveTo>
                  <a:pt x="120000" y="95007"/>
                </a:moveTo>
                <a:lnTo>
                  <a:pt x="72977" y="0"/>
                </a:lnTo>
                <a:lnTo>
                  <a:pt x="17823" y="16910"/>
                </a:lnTo>
                <a:lnTo>
                  <a:pt x="0" y="112459"/>
                </a:lnTo>
                <a:lnTo>
                  <a:pt x="52346" y="120000"/>
                </a:lnTo>
                <a:lnTo>
                  <a:pt x="4436" y="94915"/>
                </a:lnTo>
                <a:lnTo>
                  <a:pt x="38891" y="89288"/>
                </a:lnTo>
                <a:lnTo>
                  <a:pt x="120000" y="950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3528783" y="5286064"/>
            <a:ext cx="12930" cy="28682"/>
          </a:xfrm>
          <a:custGeom>
            <a:pathLst>
              <a:path extrusionOk="0" h="120000" w="120000">
                <a:moveTo>
                  <a:pt x="45759" y="16592"/>
                </a:moveTo>
                <a:lnTo>
                  <a:pt x="74416" y="20107"/>
                </a:lnTo>
                <a:lnTo>
                  <a:pt x="119999" y="769"/>
                </a:lnTo>
                <a:lnTo>
                  <a:pt x="0" y="0"/>
                </a:lnTo>
                <a:lnTo>
                  <a:pt x="5206" y="95357"/>
                </a:lnTo>
                <a:lnTo>
                  <a:pt x="57434" y="120000"/>
                </a:lnTo>
                <a:lnTo>
                  <a:pt x="51355" y="18417"/>
                </a:lnTo>
                <a:lnTo>
                  <a:pt x="45759" y="16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3526116" y="5286064"/>
            <a:ext cx="6189" cy="34227"/>
          </a:xfrm>
          <a:custGeom>
            <a:pathLst>
              <a:path extrusionOk="0" h="120000" w="120000">
                <a:moveTo>
                  <a:pt x="62588" y="79906"/>
                </a:moveTo>
                <a:lnTo>
                  <a:pt x="51711" y="0"/>
                </a:lnTo>
                <a:lnTo>
                  <a:pt x="6126" y="89211"/>
                </a:lnTo>
                <a:lnTo>
                  <a:pt x="0" y="119351"/>
                </a:lnTo>
                <a:lnTo>
                  <a:pt x="120000" y="120000"/>
                </a:lnTo>
                <a:lnTo>
                  <a:pt x="20843" y="100714"/>
                </a:lnTo>
                <a:lnTo>
                  <a:pt x="11711" y="85645"/>
                </a:lnTo>
                <a:lnTo>
                  <a:pt x="62588" y="79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3518092" y="5286064"/>
            <a:ext cx="10691" cy="25445"/>
          </a:xfrm>
          <a:custGeom>
            <a:pathLst>
              <a:path extrusionOk="0" h="120000" w="120000">
                <a:moveTo>
                  <a:pt x="54483" y="117722"/>
                </a:moveTo>
                <a:lnTo>
                  <a:pt x="93622" y="120000"/>
                </a:lnTo>
                <a:lnTo>
                  <a:pt x="120000" y="0"/>
                </a:lnTo>
                <a:lnTo>
                  <a:pt x="40520" y="17792"/>
                </a:lnTo>
                <a:lnTo>
                  <a:pt x="4905" y="20759"/>
                </a:lnTo>
                <a:lnTo>
                  <a:pt x="0" y="118439"/>
                </a:lnTo>
                <a:lnTo>
                  <a:pt x="54483" y="1177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3512103" y="5282548"/>
            <a:ext cx="6426" cy="29311"/>
          </a:xfrm>
          <a:custGeom>
            <a:pathLst>
              <a:path extrusionOk="0" h="120000" w="120000">
                <a:moveTo>
                  <a:pt x="87170" y="0"/>
                </a:moveTo>
                <a:lnTo>
                  <a:pt x="0" y="15347"/>
                </a:lnTo>
                <a:lnTo>
                  <a:pt x="14285" y="119999"/>
                </a:lnTo>
                <a:lnTo>
                  <a:pt x="111820" y="117207"/>
                </a:lnTo>
                <a:lnTo>
                  <a:pt x="120000" y="32411"/>
                </a:lnTo>
                <a:lnTo>
                  <a:pt x="871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3505626" y="5286298"/>
            <a:ext cx="7241" cy="26668"/>
          </a:xfrm>
          <a:custGeom>
            <a:pathLst>
              <a:path extrusionOk="0" h="120000" w="120000">
                <a:moveTo>
                  <a:pt x="0" y="109601"/>
                </a:moveTo>
                <a:lnTo>
                  <a:pt x="3943" y="111846"/>
                </a:lnTo>
                <a:lnTo>
                  <a:pt x="43927" y="120000"/>
                </a:lnTo>
                <a:lnTo>
                  <a:pt x="120000" y="115027"/>
                </a:lnTo>
                <a:lnTo>
                  <a:pt x="107323" y="0"/>
                </a:lnTo>
                <a:lnTo>
                  <a:pt x="83463" y="7807"/>
                </a:lnTo>
                <a:lnTo>
                  <a:pt x="16205" y="6979"/>
                </a:lnTo>
                <a:lnTo>
                  <a:pt x="0" y="109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3502762" y="5311155"/>
            <a:ext cx="5514" cy="7679"/>
          </a:xfrm>
          <a:custGeom>
            <a:pathLst>
              <a:path extrusionOk="0" h="120000" w="120000">
                <a:moveTo>
                  <a:pt x="67474" y="0"/>
                </a:moveTo>
                <a:lnTo>
                  <a:pt x="0" y="38750"/>
                </a:lnTo>
                <a:lnTo>
                  <a:pt x="9182" y="56734"/>
                </a:lnTo>
                <a:lnTo>
                  <a:pt x="31485" y="120000"/>
                </a:lnTo>
                <a:lnTo>
                  <a:pt x="48435" y="76000"/>
                </a:lnTo>
                <a:lnTo>
                  <a:pt x="55593" y="50515"/>
                </a:lnTo>
                <a:lnTo>
                  <a:pt x="119999" y="28296"/>
                </a:lnTo>
                <a:lnTo>
                  <a:pt x="6747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3492107" y="5284976"/>
            <a:ext cx="11078" cy="29994"/>
          </a:xfrm>
          <a:custGeom>
            <a:pathLst>
              <a:path extrusionOk="0" h="120000" w="120000">
                <a:moveTo>
                  <a:pt x="120000" y="119263"/>
                </a:moveTo>
                <a:lnTo>
                  <a:pt x="115417" y="114658"/>
                </a:lnTo>
                <a:lnTo>
                  <a:pt x="101682" y="0"/>
                </a:lnTo>
                <a:lnTo>
                  <a:pt x="29420" y="84724"/>
                </a:lnTo>
                <a:lnTo>
                  <a:pt x="0" y="86701"/>
                </a:lnTo>
                <a:lnTo>
                  <a:pt x="30254" y="100432"/>
                </a:lnTo>
                <a:lnTo>
                  <a:pt x="64928" y="120000"/>
                </a:lnTo>
                <a:lnTo>
                  <a:pt x="120000" y="119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3489285" y="5284976"/>
            <a:ext cx="12207" cy="21176"/>
          </a:xfrm>
          <a:custGeom>
            <a:pathLst>
              <a:path extrusionOk="0" h="120000" w="120000">
                <a:moveTo>
                  <a:pt x="45986" y="111194"/>
                </a:moveTo>
                <a:lnTo>
                  <a:pt x="54421" y="119999"/>
                </a:lnTo>
                <a:lnTo>
                  <a:pt x="120000" y="0"/>
                </a:lnTo>
                <a:lnTo>
                  <a:pt x="27328" y="19968"/>
                </a:lnTo>
                <a:lnTo>
                  <a:pt x="25883" y="38895"/>
                </a:lnTo>
                <a:lnTo>
                  <a:pt x="0" y="98416"/>
                </a:lnTo>
                <a:lnTo>
                  <a:pt x="45986" y="1111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Shape 1065"/>
          <p:cNvSpPr/>
          <p:nvPr/>
        </p:nvSpPr>
        <p:spPr>
          <a:xfrm>
            <a:off x="3478117" y="5287962"/>
            <a:ext cx="13801" cy="22046"/>
          </a:xfrm>
          <a:custGeom>
            <a:pathLst>
              <a:path extrusionOk="0" h="120000" w="120000">
                <a:moveTo>
                  <a:pt x="0" y="105080"/>
                </a:moveTo>
                <a:lnTo>
                  <a:pt x="36455" y="120000"/>
                </a:lnTo>
                <a:lnTo>
                  <a:pt x="36238" y="83155"/>
                </a:lnTo>
                <a:lnTo>
                  <a:pt x="97107" y="78289"/>
                </a:lnTo>
                <a:lnTo>
                  <a:pt x="120000" y="21114"/>
                </a:lnTo>
                <a:lnTo>
                  <a:pt x="48392" y="16955"/>
                </a:lnTo>
                <a:lnTo>
                  <a:pt x="3103" y="0"/>
                </a:lnTo>
                <a:lnTo>
                  <a:pt x="0" y="105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3501494" y="5284976"/>
            <a:ext cx="5110" cy="28659"/>
          </a:xfrm>
          <a:custGeom>
            <a:pathLst>
              <a:path extrusionOk="0" h="120000" w="120000">
                <a:moveTo>
                  <a:pt x="120000" y="12029"/>
                </a:moveTo>
                <a:lnTo>
                  <a:pt x="0" y="0"/>
                </a:lnTo>
                <a:lnTo>
                  <a:pt x="29776" y="120000"/>
                </a:lnTo>
                <a:lnTo>
                  <a:pt x="97009" y="107522"/>
                </a:lnTo>
                <a:lnTo>
                  <a:pt x="120000" y="120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Shape 1067"/>
          <p:cNvSpPr/>
          <p:nvPr/>
        </p:nvSpPr>
        <p:spPr>
          <a:xfrm>
            <a:off x="3530846" y="5290466"/>
            <a:ext cx="5956" cy="29825"/>
          </a:xfrm>
          <a:custGeom>
            <a:pathLst>
              <a:path extrusionOk="0" h="120000" w="120000">
                <a:moveTo>
                  <a:pt x="83135" y="97682"/>
                </a:moveTo>
                <a:lnTo>
                  <a:pt x="0" y="106268"/>
                </a:lnTo>
                <a:lnTo>
                  <a:pt x="29390" y="120000"/>
                </a:lnTo>
                <a:lnTo>
                  <a:pt x="88010" y="106694"/>
                </a:lnTo>
                <a:lnTo>
                  <a:pt x="120000" y="1625"/>
                </a:lnTo>
                <a:lnTo>
                  <a:pt x="69921" y="0"/>
                </a:lnTo>
                <a:lnTo>
                  <a:pt x="83135" y="976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3518687" y="5311510"/>
            <a:ext cx="7746" cy="8596"/>
          </a:xfrm>
          <a:custGeom>
            <a:pathLst>
              <a:path extrusionOk="0" h="120000" w="120000">
                <a:moveTo>
                  <a:pt x="102494" y="46053"/>
                </a:moveTo>
                <a:lnTo>
                  <a:pt x="0" y="88338"/>
                </a:lnTo>
                <a:lnTo>
                  <a:pt x="115089" y="120000"/>
                </a:lnTo>
                <a:lnTo>
                  <a:pt x="120000" y="0"/>
                </a:lnTo>
                <a:lnTo>
                  <a:pt x="102494" y="460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3504105" y="5316019"/>
            <a:ext cx="8887" cy="5392"/>
          </a:xfrm>
          <a:custGeom>
            <a:pathLst>
              <a:path extrusionOk="0" h="120000" w="120000">
                <a:moveTo>
                  <a:pt x="1404" y="62670"/>
                </a:moveTo>
                <a:lnTo>
                  <a:pt x="0" y="120000"/>
                </a:lnTo>
                <a:lnTo>
                  <a:pt x="120000" y="64428"/>
                </a:lnTo>
                <a:lnTo>
                  <a:pt x="56503" y="38612"/>
                </a:lnTo>
                <a:lnTo>
                  <a:pt x="11921" y="0"/>
                </a:lnTo>
                <a:lnTo>
                  <a:pt x="1404" y="626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Shape 1070"/>
          <p:cNvSpPr/>
          <p:nvPr/>
        </p:nvSpPr>
        <p:spPr>
          <a:xfrm>
            <a:off x="3304616" y="5316319"/>
            <a:ext cx="4333" cy="1759"/>
          </a:xfrm>
          <a:custGeom>
            <a:pathLst>
              <a:path extrusionOk="0" h="120000" w="120000">
                <a:moveTo>
                  <a:pt x="46737" y="0"/>
                </a:moveTo>
                <a:lnTo>
                  <a:pt x="0" y="69994"/>
                </a:lnTo>
                <a:lnTo>
                  <a:pt x="118117" y="119999"/>
                </a:lnTo>
                <a:lnTo>
                  <a:pt x="120000" y="59761"/>
                </a:lnTo>
                <a:lnTo>
                  <a:pt x="4673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3477062" y="5317464"/>
            <a:ext cx="8625" cy="2919"/>
          </a:xfrm>
          <a:custGeom>
            <a:pathLst>
              <a:path extrusionOk="0" h="120000" w="120000">
                <a:moveTo>
                  <a:pt x="39262" y="0"/>
                </a:moveTo>
                <a:lnTo>
                  <a:pt x="0" y="18041"/>
                </a:lnTo>
                <a:lnTo>
                  <a:pt x="28855" y="119999"/>
                </a:lnTo>
                <a:lnTo>
                  <a:pt x="120000" y="110136"/>
                </a:lnTo>
                <a:lnTo>
                  <a:pt x="101370" y="50424"/>
                </a:lnTo>
                <a:lnTo>
                  <a:pt x="392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3435707" y="5285610"/>
            <a:ext cx="19189" cy="34771"/>
          </a:xfrm>
          <a:custGeom>
            <a:pathLst>
              <a:path extrusionOk="0" h="120000" w="120000">
                <a:moveTo>
                  <a:pt x="120000" y="96207"/>
                </a:moveTo>
                <a:lnTo>
                  <a:pt x="109294" y="87793"/>
                </a:lnTo>
                <a:lnTo>
                  <a:pt x="103653" y="0"/>
                </a:lnTo>
                <a:lnTo>
                  <a:pt x="102290" y="67497"/>
                </a:lnTo>
                <a:lnTo>
                  <a:pt x="87501" y="100138"/>
                </a:lnTo>
                <a:lnTo>
                  <a:pt x="46249" y="97474"/>
                </a:lnTo>
                <a:lnTo>
                  <a:pt x="0" y="114571"/>
                </a:lnTo>
                <a:lnTo>
                  <a:pt x="64127" y="107154"/>
                </a:lnTo>
                <a:lnTo>
                  <a:pt x="96237" y="120000"/>
                </a:lnTo>
                <a:lnTo>
                  <a:pt x="103228" y="117283"/>
                </a:lnTo>
                <a:lnTo>
                  <a:pt x="105286" y="105615"/>
                </a:lnTo>
                <a:lnTo>
                  <a:pt x="120000" y="962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3456167" y="5285878"/>
            <a:ext cx="21728" cy="26541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51536" y="112255"/>
                </a:lnTo>
                <a:lnTo>
                  <a:pt x="81087" y="13274"/>
                </a:lnTo>
                <a:lnTo>
                  <a:pt x="120000" y="7848"/>
                </a:lnTo>
                <a:lnTo>
                  <a:pt x="103973" y="0"/>
                </a:lnTo>
                <a:lnTo>
                  <a:pt x="101112" y="669"/>
                </a:lnTo>
                <a:lnTo>
                  <a:pt x="38840" y="4421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3465498" y="5287962"/>
            <a:ext cx="12975" cy="2526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52624" y="23969"/>
                </a:lnTo>
                <a:lnTo>
                  <a:pt x="49479" y="4051"/>
                </a:lnTo>
                <a:lnTo>
                  <a:pt x="0" y="108027"/>
                </a:lnTo>
                <a:lnTo>
                  <a:pt x="28910" y="104859"/>
                </a:lnTo>
                <a:lnTo>
                  <a:pt x="5842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3452282" y="5285610"/>
            <a:ext cx="10915" cy="26810"/>
          </a:xfrm>
          <a:custGeom>
            <a:pathLst>
              <a:path extrusionOk="0" h="120000" w="120000">
                <a:moveTo>
                  <a:pt x="120000" y="5581"/>
                </a:moveTo>
                <a:lnTo>
                  <a:pt x="0" y="0"/>
                </a:lnTo>
                <a:lnTo>
                  <a:pt x="9915" y="113863"/>
                </a:lnTo>
                <a:lnTo>
                  <a:pt x="42685" y="120000"/>
                </a:lnTo>
                <a:lnTo>
                  <a:pt x="120000" y="55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3445753" y="5284914"/>
            <a:ext cx="6528" cy="22376"/>
          </a:xfrm>
          <a:custGeom>
            <a:pathLst>
              <a:path extrusionOk="0" h="120000" w="120000">
                <a:moveTo>
                  <a:pt x="120000" y="3727"/>
                </a:moveTo>
                <a:lnTo>
                  <a:pt x="0" y="0"/>
                </a:lnTo>
                <a:lnTo>
                  <a:pt x="23047" y="26889"/>
                </a:lnTo>
                <a:lnTo>
                  <a:pt x="43835" y="119999"/>
                </a:lnTo>
                <a:lnTo>
                  <a:pt x="63207" y="98500"/>
                </a:lnTo>
                <a:lnTo>
                  <a:pt x="84784" y="105005"/>
                </a:lnTo>
                <a:lnTo>
                  <a:pt x="115974" y="108619"/>
                </a:lnTo>
                <a:lnTo>
                  <a:pt x="120000" y="37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3454896" y="5312421"/>
            <a:ext cx="4387" cy="5406"/>
          </a:xfrm>
          <a:custGeom>
            <a:pathLst>
              <a:path extrusionOk="0" h="120000" w="120000">
                <a:moveTo>
                  <a:pt x="83346" y="120000"/>
                </a:moveTo>
                <a:lnTo>
                  <a:pt x="120000" y="31803"/>
                </a:lnTo>
                <a:lnTo>
                  <a:pt x="34739" y="0"/>
                </a:lnTo>
                <a:lnTo>
                  <a:pt x="23359" y="1686"/>
                </a:lnTo>
                <a:lnTo>
                  <a:pt x="0" y="23658"/>
                </a:lnTo>
                <a:lnTo>
                  <a:pt x="8334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3440587" y="5289528"/>
            <a:ext cx="11476" cy="25096"/>
          </a:xfrm>
          <a:custGeom>
            <a:pathLst>
              <a:path extrusionOk="0" h="120000" w="120000">
                <a:moveTo>
                  <a:pt x="0" y="0"/>
                </a:moveTo>
                <a:lnTo>
                  <a:pt x="26296" y="116308"/>
                </a:lnTo>
                <a:lnTo>
                  <a:pt x="45304" y="104967"/>
                </a:lnTo>
                <a:lnTo>
                  <a:pt x="91842" y="102700"/>
                </a:lnTo>
                <a:lnTo>
                  <a:pt x="95282" y="120000"/>
                </a:lnTo>
                <a:lnTo>
                  <a:pt x="120000" y="74777"/>
                </a:lnTo>
                <a:lnTo>
                  <a:pt x="78961" y="84928"/>
                </a:lnTo>
                <a:lnTo>
                  <a:pt x="67136" y="190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Shape 1079"/>
          <p:cNvSpPr/>
          <p:nvPr/>
        </p:nvSpPr>
        <p:spPr>
          <a:xfrm>
            <a:off x="3432719" y="5307530"/>
            <a:ext cx="1446" cy="1126"/>
          </a:xfrm>
          <a:custGeom>
            <a:pathLst>
              <a:path extrusionOk="0" h="120000" w="120000">
                <a:moveTo>
                  <a:pt x="46275" y="0"/>
                </a:moveTo>
                <a:lnTo>
                  <a:pt x="0" y="49618"/>
                </a:lnTo>
                <a:lnTo>
                  <a:pt x="19322" y="67400"/>
                </a:lnTo>
                <a:lnTo>
                  <a:pt x="120000" y="120000"/>
                </a:lnTo>
                <a:lnTo>
                  <a:pt x="4627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Shape 1080"/>
          <p:cNvSpPr/>
          <p:nvPr/>
        </p:nvSpPr>
        <p:spPr>
          <a:xfrm>
            <a:off x="3491469" y="5310078"/>
            <a:ext cx="6631" cy="5927"/>
          </a:xfrm>
          <a:custGeom>
            <a:pathLst>
              <a:path extrusionOk="0" h="120000" w="120000">
                <a:moveTo>
                  <a:pt x="62062" y="0"/>
                </a:moveTo>
                <a:lnTo>
                  <a:pt x="0" y="89691"/>
                </a:lnTo>
                <a:lnTo>
                  <a:pt x="25639" y="120000"/>
                </a:lnTo>
                <a:lnTo>
                  <a:pt x="120000" y="99024"/>
                </a:lnTo>
                <a:lnTo>
                  <a:pt x="620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3482285" y="5303239"/>
            <a:ext cx="12614" cy="6839"/>
          </a:xfrm>
          <a:custGeom>
            <a:pathLst>
              <a:path extrusionOk="0" h="120000" w="120000">
                <a:moveTo>
                  <a:pt x="0" y="0"/>
                </a:moveTo>
                <a:lnTo>
                  <a:pt x="228" y="118754"/>
                </a:lnTo>
                <a:lnTo>
                  <a:pt x="120000" y="120000"/>
                </a:lnTo>
                <a:lnTo>
                  <a:pt x="93420" y="59789"/>
                </a:lnTo>
                <a:lnTo>
                  <a:pt x="51086" y="54421"/>
                </a:lnTo>
                <a:lnTo>
                  <a:pt x="9732" y="3963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3471816" y="5287962"/>
            <a:ext cx="6657" cy="2816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7641"/>
                </a:lnTo>
                <a:lnTo>
                  <a:pt x="12796" y="120000"/>
                </a:lnTo>
                <a:lnTo>
                  <a:pt x="51583" y="94890"/>
                </a:lnTo>
                <a:lnTo>
                  <a:pt x="62054" y="91005"/>
                </a:lnTo>
                <a:lnTo>
                  <a:pt x="113547" y="82242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3762882" y="5285469"/>
            <a:ext cx="23904" cy="29248"/>
          </a:xfrm>
          <a:custGeom>
            <a:pathLst>
              <a:path extrusionOk="0" h="120000" w="120000">
                <a:moveTo>
                  <a:pt x="111390" y="27242"/>
                </a:moveTo>
                <a:lnTo>
                  <a:pt x="105401" y="23923"/>
                </a:lnTo>
                <a:lnTo>
                  <a:pt x="82123" y="46042"/>
                </a:lnTo>
                <a:lnTo>
                  <a:pt x="62745" y="44597"/>
                </a:lnTo>
                <a:lnTo>
                  <a:pt x="64191" y="36535"/>
                </a:lnTo>
                <a:lnTo>
                  <a:pt x="23227" y="8451"/>
                </a:lnTo>
                <a:lnTo>
                  <a:pt x="19528" y="0"/>
                </a:lnTo>
                <a:lnTo>
                  <a:pt x="0" y="120000"/>
                </a:lnTo>
                <a:lnTo>
                  <a:pt x="7836" y="100335"/>
                </a:lnTo>
                <a:lnTo>
                  <a:pt x="22404" y="108327"/>
                </a:lnTo>
                <a:lnTo>
                  <a:pt x="46762" y="98033"/>
                </a:lnTo>
                <a:lnTo>
                  <a:pt x="53584" y="90500"/>
                </a:lnTo>
                <a:lnTo>
                  <a:pt x="69216" y="87185"/>
                </a:lnTo>
                <a:lnTo>
                  <a:pt x="120000" y="89565"/>
                </a:lnTo>
                <a:lnTo>
                  <a:pt x="111390" y="272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3751026" y="5284933"/>
            <a:ext cx="15744" cy="33146"/>
          </a:xfrm>
          <a:custGeom>
            <a:pathLst>
              <a:path extrusionOk="0" h="120000" w="120000">
                <a:moveTo>
                  <a:pt x="67411" y="0"/>
                </a:moveTo>
                <a:lnTo>
                  <a:pt x="0" y="5028"/>
                </a:lnTo>
                <a:lnTo>
                  <a:pt x="2362" y="119847"/>
                </a:lnTo>
                <a:lnTo>
                  <a:pt x="8208" y="120000"/>
                </a:lnTo>
                <a:lnTo>
                  <a:pt x="47169" y="111438"/>
                </a:lnTo>
                <a:lnTo>
                  <a:pt x="65476" y="119065"/>
                </a:lnTo>
                <a:lnTo>
                  <a:pt x="90352" y="107821"/>
                </a:lnTo>
                <a:lnTo>
                  <a:pt x="120000" y="1936"/>
                </a:lnTo>
                <a:lnTo>
                  <a:pt x="6741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3724032" y="5286323"/>
            <a:ext cx="27303" cy="34505"/>
          </a:xfrm>
          <a:custGeom>
            <a:pathLst>
              <a:path extrusionOk="0" h="120000" w="120000">
                <a:moveTo>
                  <a:pt x="0" y="100983"/>
                </a:moveTo>
                <a:lnTo>
                  <a:pt x="7045" y="95607"/>
                </a:lnTo>
                <a:lnTo>
                  <a:pt x="25073" y="120000"/>
                </a:lnTo>
                <a:lnTo>
                  <a:pt x="39356" y="90981"/>
                </a:lnTo>
                <a:lnTo>
                  <a:pt x="54466" y="85132"/>
                </a:lnTo>
                <a:lnTo>
                  <a:pt x="108133" y="87444"/>
                </a:lnTo>
                <a:lnTo>
                  <a:pt x="117837" y="110018"/>
                </a:lnTo>
                <a:lnTo>
                  <a:pt x="119999" y="110300"/>
                </a:lnTo>
                <a:lnTo>
                  <a:pt x="118633" y="0"/>
                </a:lnTo>
                <a:lnTo>
                  <a:pt x="112234" y="14863"/>
                </a:lnTo>
                <a:lnTo>
                  <a:pt x="100033" y="23071"/>
                </a:lnTo>
                <a:lnTo>
                  <a:pt x="50858" y="71241"/>
                </a:lnTo>
                <a:lnTo>
                  <a:pt x="17755" y="78965"/>
                </a:lnTo>
                <a:lnTo>
                  <a:pt x="11576" y="69454"/>
                </a:lnTo>
                <a:lnTo>
                  <a:pt x="0" y="1009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3767508" y="5285642"/>
            <a:ext cx="28384" cy="1104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31" y="25490"/>
                </a:lnTo>
                <a:lnTo>
                  <a:pt x="76324" y="28346"/>
                </a:lnTo>
                <a:lnTo>
                  <a:pt x="66618" y="16073"/>
                </a:lnTo>
                <a:lnTo>
                  <a:pt x="46634" y="7254"/>
                </a:lnTo>
                <a:lnTo>
                  <a:pt x="0" y="20494"/>
                </a:lnTo>
                <a:lnTo>
                  <a:pt x="34492" y="94824"/>
                </a:lnTo>
                <a:lnTo>
                  <a:pt x="49593" y="120000"/>
                </a:lnTo>
                <a:lnTo>
                  <a:pt x="69201" y="61439"/>
                </a:lnTo>
                <a:lnTo>
                  <a:pt x="93548" y="4670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3750962" y="5318019"/>
            <a:ext cx="12350" cy="2232"/>
          </a:xfrm>
          <a:custGeom>
            <a:pathLst>
              <a:path extrusionOk="0" h="120000" w="120000">
                <a:moveTo>
                  <a:pt x="3633" y="1074"/>
                </a:moveTo>
                <a:lnTo>
                  <a:pt x="0" y="0"/>
                </a:lnTo>
                <a:lnTo>
                  <a:pt x="42118" y="120000"/>
                </a:lnTo>
                <a:lnTo>
                  <a:pt x="120000" y="106457"/>
                </a:lnTo>
                <a:lnTo>
                  <a:pt x="3633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3843657" y="5288212"/>
            <a:ext cx="6660" cy="296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9030" y="109006"/>
                </a:lnTo>
                <a:lnTo>
                  <a:pt x="78907" y="90423"/>
                </a:lnTo>
                <a:lnTo>
                  <a:pt x="98633" y="95744"/>
                </a:lnTo>
                <a:lnTo>
                  <a:pt x="104885" y="41637"/>
                </a:lnTo>
                <a:lnTo>
                  <a:pt x="106056" y="36357"/>
                </a:lnTo>
                <a:lnTo>
                  <a:pt x="0" y="0"/>
                </a:lnTo>
                <a:lnTo>
                  <a:pt x="92094" y="47431"/>
                </a:lnTo>
                <a:lnTo>
                  <a:pt x="97967" y="72738"/>
                </a:lnTo>
                <a:lnTo>
                  <a:pt x="92094" y="47431"/>
                </a:lnTo>
                <a:lnTo>
                  <a:pt x="15006" y="119846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Shape 1089"/>
          <p:cNvSpPr/>
          <p:nvPr/>
        </p:nvSpPr>
        <p:spPr>
          <a:xfrm>
            <a:off x="3820101" y="5284621"/>
            <a:ext cx="22535" cy="33192"/>
          </a:xfrm>
          <a:custGeom>
            <a:pathLst>
              <a:path extrusionOk="0" h="120000" w="120000">
                <a:moveTo>
                  <a:pt x="0" y="16080"/>
                </a:moveTo>
                <a:lnTo>
                  <a:pt x="19153" y="11850"/>
                </a:lnTo>
                <a:lnTo>
                  <a:pt x="25867" y="91833"/>
                </a:lnTo>
                <a:lnTo>
                  <a:pt x="49254" y="95962"/>
                </a:lnTo>
                <a:lnTo>
                  <a:pt x="55170" y="103803"/>
                </a:lnTo>
                <a:lnTo>
                  <a:pt x="87965" y="110311"/>
                </a:lnTo>
                <a:lnTo>
                  <a:pt x="105543" y="120000"/>
                </a:lnTo>
                <a:lnTo>
                  <a:pt x="120000" y="111186"/>
                </a:lnTo>
                <a:lnTo>
                  <a:pt x="115484" y="112820"/>
                </a:lnTo>
                <a:lnTo>
                  <a:pt x="77193" y="101038"/>
                </a:lnTo>
                <a:lnTo>
                  <a:pt x="66980" y="13455"/>
                </a:lnTo>
                <a:lnTo>
                  <a:pt x="45085" y="14406"/>
                </a:lnTo>
                <a:lnTo>
                  <a:pt x="21709" y="0"/>
                </a:lnTo>
                <a:lnTo>
                  <a:pt x="0" y="16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3814085" y="5311155"/>
            <a:ext cx="22535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78" y="119134"/>
                </a:lnTo>
                <a:lnTo>
                  <a:pt x="10021" y="109752"/>
                </a:lnTo>
                <a:lnTo>
                  <a:pt x="11938" y="118804"/>
                </a:lnTo>
                <a:lnTo>
                  <a:pt x="84776" y="111525"/>
                </a:lnTo>
                <a:lnTo>
                  <a:pt x="120000" y="82041"/>
                </a:lnTo>
                <a:lnTo>
                  <a:pt x="87204" y="44927"/>
                </a:lnTo>
                <a:lnTo>
                  <a:pt x="50921" y="81608"/>
                </a:lnTo>
                <a:lnTo>
                  <a:pt x="36001" y="0"/>
                </a:lnTo>
                <a:lnTo>
                  <a:pt x="3487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Shape 1091"/>
          <p:cNvSpPr/>
          <p:nvPr/>
        </p:nvSpPr>
        <p:spPr>
          <a:xfrm>
            <a:off x="3820848" y="5287898"/>
            <a:ext cx="4111" cy="27212"/>
          </a:xfrm>
          <a:custGeom>
            <a:pathLst>
              <a:path extrusionOk="0" h="120000" w="120000">
                <a:moveTo>
                  <a:pt x="83200" y="0"/>
                </a:moveTo>
                <a:lnTo>
                  <a:pt x="83200" y="10971"/>
                </a:lnTo>
                <a:lnTo>
                  <a:pt x="63647" y="12655"/>
                </a:lnTo>
                <a:lnTo>
                  <a:pt x="0" y="102546"/>
                </a:lnTo>
                <a:lnTo>
                  <a:pt x="81741" y="120000"/>
                </a:lnTo>
                <a:lnTo>
                  <a:pt x="31663" y="103287"/>
                </a:lnTo>
                <a:lnTo>
                  <a:pt x="120000" y="97554"/>
                </a:lnTo>
                <a:lnTo>
                  <a:pt x="832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Shape 1092"/>
          <p:cNvSpPr/>
          <p:nvPr/>
        </p:nvSpPr>
        <p:spPr>
          <a:xfrm>
            <a:off x="3678569" y="5287635"/>
            <a:ext cx="8806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310" y="120000"/>
                </a:lnTo>
                <a:lnTo>
                  <a:pt x="15493" y="47328"/>
                </a:lnTo>
                <a:lnTo>
                  <a:pt x="35743" y="14036"/>
                </a:lnTo>
                <a:lnTo>
                  <a:pt x="69171" y="51092"/>
                </a:lnTo>
                <a:lnTo>
                  <a:pt x="77388" y="77513"/>
                </a:lnTo>
                <a:lnTo>
                  <a:pt x="120000" y="83257"/>
                </a:lnTo>
                <a:lnTo>
                  <a:pt x="111646" y="0"/>
                </a:lnTo>
                <a:lnTo>
                  <a:pt x="68162" y="10168"/>
                </a:lnTo>
                <a:lnTo>
                  <a:pt x="14621" y="16383"/>
                </a:lnTo>
                <a:lnTo>
                  <a:pt x="9252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Shape 1093"/>
          <p:cNvSpPr/>
          <p:nvPr/>
        </p:nvSpPr>
        <p:spPr>
          <a:xfrm>
            <a:off x="3693101" y="5285789"/>
            <a:ext cx="24398" cy="29485"/>
          </a:xfrm>
          <a:custGeom>
            <a:pathLst>
              <a:path extrusionOk="0" h="120000" w="120000">
                <a:moveTo>
                  <a:pt x="24950" y="0"/>
                </a:moveTo>
                <a:lnTo>
                  <a:pt x="0" y="100282"/>
                </a:lnTo>
                <a:lnTo>
                  <a:pt x="44180" y="98422"/>
                </a:lnTo>
                <a:lnTo>
                  <a:pt x="51523" y="120000"/>
                </a:lnTo>
                <a:lnTo>
                  <a:pt x="72661" y="96900"/>
                </a:lnTo>
                <a:lnTo>
                  <a:pt x="120000" y="101096"/>
                </a:lnTo>
                <a:lnTo>
                  <a:pt x="95679" y="66308"/>
                </a:lnTo>
                <a:lnTo>
                  <a:pt x="45567" y="68033"/>
                </a:lnTo>
                <a:lnTo>
                  <a:pt x="32234" y="50248"/>
                </a:lnTo>
                <a:lnTo>
                  <a:pt x="249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Shape 1094"/>
          <p:cNvSpPr/>
          <p:nvPr/>
        </p:nvSpPr>
        <p:spPr>
          <a:xfrm>
            <a:off x="3698175" y="5285196"/>
            <a:ext cx="9256" cy="12937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198" y="120000"/>
                </a:lnTo>
                <a:lnTo>
                  <a:pt x="22555" y="82918"/>
                </a:lnTo>
                <a:lnTo>
                  <a:pt x="92764" y="115983"/>
                </a:lnTo>
                <a:lnTo>
                  <a:pt x="120000" y="93696"/>
                </a:lnTo>
                <a:lnTo>
                  <a:pt x="75821" y="32926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3686762" y="5285789"/>
            <a:ext cx="11411" cy="28523"/>
          </a:xfrm>
          <a:custGeom>
            <a:pathLst>
              <a:path extrusionOk="0" h="120000" w="120000">
                <a:moveTo>
                  <a:pt x="55220" y="16365"/>
                </a:moveTo>
                <a:lnTo>
                  <a:pt x="0" y="7766"/>
                </a:lnTo>
                <a:lnTo>
                  <a:pt x="6435" y="105936"/>
                </a:lnTo>
                <a:lnTo>
                  <a:pt x="12987" y="120000"/>
                </a:lnTo>
                <a:lnTo>
                  <a:pt x="38089" y="110664"/>
                </a:lnTo>
                <a:lnTo>
                  <a:pt x="66651" y="103664"/>
                </a:lnTo>
                <a:lnTo>
                  <a:pt x="119999" y="0"/>
                </a:lnTo>
                <a:lnTo>
                  <a:pt x="55220" y="163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Shape 1096"/>
          <p:cNvSpPr/>
          <p:nvPr/>
        </p:nvSpPr>
        <p:spPr>
          <a:xfrm>
            <a:off x="3674171" y="5285580"/>
            <a:ext cx="12591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64" y="109681"/>
                </a:lnTo>
                <a:lnTo>
                  <a:pt x="52132" y="25694"/>
                </a:lnTo>
                <a:lnTo>
                  <a:pt x="89587" y="18959"/>
                </a:lnTo>
                <a:lnTo>
                  <a:pt x="120000" y="7937"/>
                </a:lnTo>
                <a:lnTo>
                  <a:pt x="67877" y="0"/>
                </a:lnTo>
                <a:lnTo>
                  <a:pt x="2944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Shape 1097"/>
          <p:cNvSpPr/>
          <p:nvPr/>
        </p:nvSpPr>
        <p:spPr>
          <a:xfrm>
            <a:off x="3663046" y="5286160"/>
            <a:ext cx="11433" cy="32835"/>
          </a:xfrm>
          <a:custGeom>
            <a:pathLst>
              <a:path extrusionOk="0" h="120000" w="120000">
                <a:moveTo>
                  <a:pt x="71324" y="117909"/>
                </a:moveTo>
                <a:lnTo>
                  <a:pt x="85712" y="120000"/>
                </a:lnTo>
                <a:lnTo>
                  <a:pt x="116746" y="111305"/>
                </a:lnTo>
                <a:lnTo>
                  <a:pt x="120000" y="11994"/>
                </a:lnTo>
                <a:lnTo>
                  <a:pt x="0" y="0"/>
                </a:lnTo>
                <a:lnTo>
                  <a:pt x="92996" y="90855"/>
                </a:lnTo>
                <a:lnTo>
                  <a:pt x="88273" y="95302"/>
                </a:lnTo>
                <a:lnTo>
                  <a:pt x="71324" y="1179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Shape 1098"/>
          <p:cNvSpPr/>
          <p:nvPr/>
        </p:nvSpPr>
        <p:spPr>
          <a:xfrm>
            <a:off x="3654066" y="5286092"/>
            <a:ext cx="17843" cy="24930"/>
          </a:xfrm>
          <a:custGeom>
            <a:pathLst>
              <a:path extrusionOk="0" h="120000" w="120000">
                <a:moveTo>
                  <a:pt x="39887" y="113078"/>
                </a:moveTo>
                <a:lnTo>
                  <a:pt x="120000" y="120000"/>
                </a:lnTo>
                <a:lnTo>
                  <a:pt x="60400" y="327"/>
                </a:lnTo>
                <a:lnTo>
                  <a:pt x="28320" y="0"/>
                </a:lnTo>
                <a:lnTo>
                  <a:pt x="24850" y="12173"/>
                </a:lnTo>
                <a:lnTo>
                  <a:pt x="8164" y="27995"/>
                </a:lnTo>
                <a:lnTo>
                  <a:pt x="295" y="26599"/>
                </a:lnTo>
                <a:lnTo>
                  <a:pt x="0" y="115330"/>
                </a:lnTo>
                <a:lnTo>
                  <a:pt x="39887" y="1130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3642450" y="5291619"/>
            <a:ext cx="11659" cy="28659"/>
          </a:xfrm>
          <a:custGeom>
            <a:pathLst>
              <a:path extrusionOk="0" h="120000" w="120000">
                <a:moveTo>
                  <a:pt x="0" y="112567"/>
                </a:moveTo>
                <a:lnTo>
                  <a:pt x="27666" y="120000"/>
                </a:lnTo>
                <a:lnTo>
                  <a:pt x="44442" y="119819"/>
                </a:lnTo>
                <a:lnTo>
                  <a:pt x="94793" y="115188"/>
                </a:lnTo>
                <a:lnTo>
                  <a:pt x="102893" y="95115"/>
                </a:lnTo>
                <a:lnTo>
                  <a:pt x="119547" y="77186"/>
                </a:lnTo>
                <a:lnTo>
                  <a:pt x="120000" y="0"/>
                </a:lnTo>
                <a:lnTo>
                  <a:pt x="86096" y="89588"/>
                </a:lnTo>
                <a:lnTo>
                  <a:pt x="32668" y="119183"/>
                </a:lnTo>
                <a:lnTo>
                  <a:pt x="0" y="112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Shape 1100"/>
          <p:cNvSpPr/>
          <p:nvPr/>
        </p:nvSpPr>
        <p:spPr>
          <a:xfrm>
            <a:off x="3640662" y="5287171"/>
            <a:ext cx="13447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6" y="119999"/>
                </a:lnTo>
                <a:lnTo>
                  <a:pt x="49167" y="116613"/>
                </a:lnTo>
                <a:lnTo>
                  <a:pt x="90597" y="117321"/>
                </a:lnTo>
                <a:lnTo>
                  <a:pt x="119999" y="20188"/>
                </a:lnTo>
                <a:lnTo>
                  <a:pt x="32873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Shape 1101"/>
          <p:cNvSpPr/>
          <p:nvPr/>
        </p:nvSpPr>
        <p:spPr>
          <a:xfrm>
            <a:off x="3627778" y="5286289"/>
            <a:ext cx="16567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80" y="103522"/>
                </a:lnTo>
                <a:lnTo>
                  <a:pt x="35122" y="120000"/>
                </a:lnTo>
                <a:lnTo>
                  <a:pt x="56534" y="115681"/>
                </a:lnTo>
                <a:lnTo>
                  <a:pt x="83471" y="112857"/>
                </a:lnTo>
                <a:lnTo>
                  <a:pt x="93308" y="99008"/>
                </a:lnTo>
                <a:lnTo>
                  <a:pt x="120000" y="3569"/>
                </a:lnTo>
                <a:lnTo>
                  <a:pt x="45321" y="11186"/>
                </a:lnTo>
                <a:lnTo>
                  <a:pt x="15942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Shape 1102"/>
          <p:cNvSpPr/>
          <p:nvPr/>
        </p:nvSpPr>
        <p:spPr>
          <a:xfrm>
            <a:off x="3708435" y="5286058"/>
            <a:ext cx="21478" cy="30336"/>
          </a:xfrm>
          <a:custGeom>
            <a:pathLst>
              <a:path extrusionOk="0" h="120000" w="120000">
                <a:moveTo>
                  <a:pt x="0" y="21538"/>
                </a:moveTo>
                <a:lnTo>
                  <a:pt x="8877" y="46996"/>
                </a:lnTo>
                <a:lnTo>
                  <a:pt x="23023" y="63376"/>
                </a:lnTo>
                <a:lnTo>
                  <a:pt x="50650" y="97188"/>
                </a:lnTo>
                <a:lnTo>
                  <a:pt x="71936" y="120000"/>
                </a:lnTo>
                <a:lnTo>
                  <a:pt x="85350" y="102354"/>
                </a:lnTo>
                <a:lnTo>
                  <a:pt x="86557" y="105708"/>
                </a:lnTo>
                <a:lnTo>
                  <a:pt x="87138" y="115902"/>
                </a:lnTo>
                <a:lnTo>
                  <a:pt x="120000" y="7060"/>
                </a:lnTo>
                <a:lnTo>
                  <a:pt x="82853" y="0"/>
                </a:lnTo>
                <a:lnTo>
                  <a:pt x="67355" y="26462"/>
                </a:lnTo>
                <a:lnTo>
                  <a:pt x="47694" y="18887"/>
                </a:lnTo>
                <a:lnTo>
                  <a:pt x="15129" y="684"/>
                </a:lnTo>
                <a:lnTo>
                  <a:pt x="0" y="215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Shape 1103"/>
          <p:cNvSpPr/>
          <p:nvPr/>
        </p:nvSpPr>
        <p:spPr>
          <a:xfrm>
            <a:off x="3711142" y="5285587"/>
            <a:ext cx="11043" cy="5247"/>
          </a:xfrm>
          <a:custGeom>
            <a:pathLst>
              <a:path extrusionOk="0" h="120000" w="120000">
                <a:moveTo>
                  <a:pt x="112600" y="0"/>
                </a:moveTo>
                <a:lnTo>
                  <a:pt x="0" y="14751"/>
                </a:lnTo>
                <a:lnTo>
                  <a:pt x="63324" y="120000"/>
                </a:lnTo>
                <a:lnTo>
                  <a:pt x="119999" y="4162"/>
                </a:lnTo>
                <a:lnTo>
                  <a:pt x="1126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Shape 1104"/>
          <p:cNvSpPr/>
          <p:nvPr/>
        </p:nvSpPr>
        <p:spPr>
          <a:xfrm>
            <a:off x="3718332" y="5315360"/>
            <a:ext cx="5781" cy="7481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115"/>
                </a:lnTo>
                <a:lnTo>
                  <a:pt x="72410" y="120000"/>
                </a:lnTo>
                <a:lnTo>
                  <a:pt x="119999" y="32943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3726667" y="5287373"/>
            <a:ext cx="20126" cy="19436"/>
          </a:xfrm>
          <a:custGeom>
            <a:pathLst>
              <a:path extrusionOk="0" h="120000" w="120000">
                <a:moveTo>
                  <a:pt x="0" y="116832"/>
                </a:moveTo>
                <a:lnTo>
                  <a:pt x="5372" y="106355"/>
                </a:lnTo>
                <a:lnTo>
                  <a:pt x="38684" y="106849"/>
                </a:lnTo>
                <a:lnTo>
                  <a:pt x="53292" y="120000"/>
                </a:lnTo>
                <a:lnTo>
                  <a:pt x="120000" y="34482"/>
                </a:lnTo>
                <a:lnTo>
                  <a:pt x="49601" y="0"/>
                </a:lnTo>
                <a:lnTo>
                  <a:pt x="19360" y="2914"/>
                </a:lnTo>
                <a:lnTo>
                  <a:pt x="0" y="1168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3707876" y="5309598"/>
            <a:ext cx="13435" cy="10758"/>
          </a:xfrm>
          <a:custGeom>
            <a:pathLst>
              <a:path extrusionOk="0" h="120000" w="120000">
                <a:moveTo>
                  <a:pt x="64211" y="34556"/>
                </a:moveTo>
                <a:lnTo>
                  <a:pt x="0" y="0"/>
                </a:lnTo>
                <a:lnTo>
                  <a:pt x="9298" y="68522"/>
                </a:lnTo>
                <a:lnTo>
                  <a:pt x="12719" y="120000"/>
                </a:lnTo>
                <a:lnTo>
                  <a:pt x="18372" y="113240"/>
                </a:lnTo>
                <a:lnTo>
                  <a:pt x="53305" y="71243"/>
                </a:lnTo>
                <a:lnTo>
                  <a:pt x="59138" y="95471"/>
                </a:lnTo>
                <a:lnTo>
                  <a:pt x="120000" y="75828"/>
                </a:lnTo>
                <a:lnTo>
                  <a:pt x="85969" y="11500"/>
                </a:lnTo>
                <a:lnTo>
                  <a:pt x="64211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Shape 1107"/>
          <p:cNvSpPr/>
          <p:nvPr/>
        </p:nvSpPr>
        <p:spPr>
          <a:xfrm>
            <a:off x="3742683" y="5311467"/>
            <a:ext cx="8277" cy="6551"/>
          </a:xfrm>
          <a:custGeom>
            <a:pathLst>
              <a:path extrusionOk="0" h="120000" w="120000">
                <a:moveTo>
                  <a:pt x="27165" y="113680"/>
                </a:moveTo>
                <a:lnTo>
                  <a:pt x="120000" y="120000"/>
                </a:lnTo>
                <a:lnTo>
                  <a:pt x="86281" y="0"/>
                </a:lnTo>
                <a:lnTo>
                  <a:pt x="0" y="59844"/>
                </a:lnTo>
                <a:lnTo>
                  <a:pt x="27165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Shape 1108"/>
          <p:cNvSpPr/>
          <p:nvPr/>
        </p:nvSpPr>
        <p:spPr>
          <a:xfrm>
            <a:off x="3729737" y="5312485"/>
            <a:ext cx="3261" cy="8344"/>
          </a:xfrm>
          <a:custGeom>
            <a:pathLst>
              <a:path extrusionOk="0" h="120000" w="120000">
                <a:moveTo>
                  <a:pt x="119595" y="0"/>
                </a:moveTo>
                <a:lnTo>
                  <a:pt x="0" y="120000"/>
                </a:lnTo>
                <a:lnTo>
                  <a:pt x="51407" y="104870"/>
                </a:lnTo>
                <a:lnTo>
                  <a:pt x="120000" y="46740"/>
                </a:lnTo>
                <a:lnTo>
                  <a:pt x="1195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3724116" y="5313814"/>
            <a:ext cx="5621" cy="7014"/>
          </a:xfrm>
          <a:custGeom>
            <a:pathLst>
              <a:path extrusionOk="0" h="120000" w="120000">
                <a:moveTo>
                  <a:pt x="32443" y="0"/>
                </a:moveTo>
                <a:lnTo>
                  <a:pt x="0" y="61573"/>
                </a:lnTo>
                <a:lnTo>
                  <a:pt x="512" y="71753"/>
                </a:lnTo>
                <a:lnTo>
                  <a:pt x="119999" y="120000"/>
                </a:lnTo>
                <a:lnTo>
                  <a:pt x="324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3687998" y="5312094"/>
            <a:ext cx="4918" cy="3980"/>
          </a:xfrm>
          <a:custGeom>
            <a:pathLst>
              <a:path extrusionOk="0" h="120000" w="120000">
                <a:moveTo>
                  <a:pt x="58231" y="0"/>
                </a:moveTo>
                <a:lnTo>
                  <a:pt x="0" y="66904"/>
                </a:lnTo>
                <a:lnTo>
                  <a:pt x="115779" y="120000"/>
                </a:lnTo>
                <a:lnTo>
                  <a:pt x="120000" y="109959"/>
                </a:lnTo>
                <a:lnTo>
                  <a:pt x="582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Shape 1111"/>
          <p:cNvSpPr/>
          <p:nvPr/>
        </p:nvSpPr>
        <p:spPr>
          <a:xfrm>
            <a:off x="3680966" y="5301955"/>
            <a:ext cx="7031" cy="19311"/>
          </a:xfrm>
          <a:custGeom>
            <a:pathLst>
              <a:path extrusionOk="0" h="120000" w="120000">
                <a:moveTo>
                  <a:pt x="45733" y="0"/>
                </a:moveTo>
                <a:lnTo>
                  <a:pt x="0" y="1758"/>
                </a:lnTo>
                <a:lnTo>
                  <a:pt x="48395" y="120000"/>
                </a:lnTo>
                <a:lnTo>
                  <a:pt x="96450" y="73446"/>
                </a:lnTo>
                <a:lnTo>
                  <a:pt x="120000" y="76783"/>
                </a:lnTo>
                <a:lnTo>
                  <a:pt x="109368" y="56016"/>
                </a:lnTo>
                <a:lnTo>
                  <a:pt x="31877" y="65356"/>
                </a:lnTo>
                <a:lnTo>
                  <a:pt x="4573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Shape 1112"/>
          <p:cNvSpPr/>
          <p:nvPr/>
        </p:nvSpPr>
        <p:spPr>
          <a:xfrm>
            <a:off x="3589351" y="5283575"/>
            <a:ext cx="4673" cy="5510"/>
          </a:xfrm>
          <a:custGeom>
            <a:pathLst>
              <a:path extrusionOk="0" h="120000" w="120000">
                <a:moveTo>
                  <a:pt x="67305" y="0"/>
                </a:moveTo>
                <a:lnTo>
                  <a:pt x="0" y="73001"/>
                </a:lnTo>
                <a:lnTo>
                  <a:pt x="109779" y="120000"/>
                </a:lnTo>
                <a:lnTo>
                  <a:pt x="120000" y="96108"/>
                </a:lnTo>
                <a:lnTo>
                  <a:pt x="673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Shape 1113"/>
          <p:cNvSpPr/>
          <p:nvPr/>
        </p:nvSpPr>
        <p:spPr>
          <a:xfrm>
            <a:off x="3594026" y="5286587"/>
            <a:ext cx="8481" cy="27797"/>
          </a:xfrm>
          <a:custGeom>
            <a:pathLst>
              <a:path extrusionOk="0" h="120000" w="120000">
                <a:moveTo>
                  <a:pt x="88843" y="120000"/>
                </a:moveTo>
                <a:lnTo>
                  <a:pt x="114934" y="118890"/>
                </a:lnTo>
                <a:lnTo>
                  <a:pt x="120000" y="39789"/>
                </a:lnTo>
                <a:lnTo>
                  <a:pt x="61973" y="35110"/>
                </a:lnTo>
                <a:lnTo>
                  <a:pt x="38825" y="0"/>
                </a:lnTo>
                <a:lnTo>
                  <a:pt x="4909" y="1921"/>
                </a:lnTo>
                <a:lnTo>
                  <a:pt x="0" y="6052"/>
                </a:lnTo>
                <a:lnTo>
                  <a:pt x="11149" y="13369"/>
                </a:lnTo>
                <a:lnTo>
                  <a:pt x="43381" y="94020"/>
                </a:lnTo>
                <a:lnTo>
                  <a:pt x="91687" y="93407"/>
                </a:lnTo>
                <a:lnTo>
                  <a:pt x="111609" y="100137"/>
                </a:lnTo>
                <a:lnTo>
                  <a:pt x="8884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Shape 1114"/>
          <p:cNvSpPr/>
          <p:nvPr/>
        </p:nvSpPr>
        <p:spPr>
          <a:xfrm>
            <a:off x="3596769" y="5286587"/>
            <a:ext cx="6143" cy="8132"/>
          </a:xfrm>
          <a:custGeom>
            <a:pathLst>
              <a:path extrusionOk="0" h="120000" w="120000">
                <a:moveTo>
                  <a:pt x="41523" y="94503"/>
                </a:moveTo>
                <a:lnTo>
                  <a:pt x="91933" y="64625"/>
                </a:lnTo>
                <a:lnTo>
                  <a:pt x="120000" y="12246"/>
                </a:lnTo>
                <a:lnTo>
                  <a:pt x="0" y="0"/>
                </a:lnTo>
                <a:lnTo>
                  <a:pt x="31953" y="120000"/>
                </a:lnTo>
                <a:lnTo>
                  <a:pt x="41523" y="945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3592430" y="5289085"/>
            <a:ext cx="4660" cy="19657"/>
          </a:xfrm>
          <a:custGeom>
            <a:pathLst>
              <a:path extrusionOk="0" h="120000" w="120000">
                <a:moveTo>
                  <a:pt x="30817" y="0"/>
                </a:moveTo>
                <a:lnTo>
                  <a:pt x="0" y="20121"/>
                </a:lnTo>
                <a:lnTo>
                  <a:pt x="11019" y="120000"/>
                </a:lnTo>
                <a:lnTo>
                  <a:pt x="120000" y="117698"/>
                </a:lnTo>
                <a:lnTo>
                  <a:pt x="61351" y="3650"/>
                </a:lnTo>
                <a:lnTo>
                  <a:pt x="3081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3579162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14" y="116419"/>
                </a:lnTo>
                <a:lnTo>
                  <a:pt x="79164" y="113156"/>
                </a:lnTo>
                <a:lnTo>
                  <a:pt x="120000" y="110483"/>
                </a:lnTo>
                <a:lnTo>
                  <a:pt x="116241" y="31958"/>
                </a:lnTo>
                <a:lnTo>
                  <a:pt x="87505" y="20636"/>
                </a:lnTo>
                <a:lnTo>
                  <a:pt x="52645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3570353" y="5285092"/>
            <a:ext cx="14818" cy="27700"/>
          </a:xfrm>
          <a:custGeom>
            <a:pathLst>
              <a:path extrusionOk="0" h="120000" w="120000">
                <a:moveTo>
                  <a:pt x="55424" y="0"/>
                </a:moveTo>
                <a:lnTo>
                  <a:pt x="0" y="27057"/>
                </a:lnTo>
                <a:lnTo>
                  <a:pt x="14957" y="120000"/>
                </a:lnTo>
                <a:lnTo>
                  <a:pt x="42248" y="114316"/>
                </a:lnTo>
                <a:lnTo>
                  <a:pt x="71337" y="111045"/>
                </a:lnTo>
                <a:lnTo>
                  <a:pt x="120000" y="2729"/>
                </a:lnTo>
                <a:lnTo>
                  <a:pt x="55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Shape 1118"/>
          <p:cNvSpPr/>
          <p:nvPr/>
        </p:nvSpPr>
        <p:spPr>
          <a:xfrm>
            <a:off x="3576526" y="5309782"/>
            <a:ext cx="25387" cy="10891"/>
          </a:xfrm>
          <a:custGeom>
            <a:pathLst>
              <a:path extrusionOk="0" h="120000" w="120000">
                <a:moveTo>
                  <a:pt x="0" y="40536"/>
                </a:moveTo>
                <a:lnTo>
                  <a:pt x="12095" y="120000"/>
                </a:lnTo>
                <a:lnTo>
                  <a:pt x="80419" y="97445"/>
                </a:lnTo>
                <a:lnTo>
                  <a:pt x="86426" y="59124"/>
                </a:lnTo>
                <a:lnTo>
                  <a:pt x="110863" y="51179"/>
                </a:lnTo>
                <a:lnTo>
                  <a:pt x="112130" y="46761"/>
                </a:lnTo>
                <a:lnTo>
                  <a:pt x="112394" y="50684"/>
                </a:lnTo>
                <a:lnTo>
                  <a:pt x="120000" y="0"/>
                </a:lnTo>
                <a:lnTo>
                  <a:pt x="102128" y="15084"/>
                </a:lnTo>
                <a:lnTo>
                  <a:pt x="71117" y="35897"/>
                </a:lnTo>
                <a:lnTo>
                  <a:pt x="28492" y="40007"/>
                </a:lnTo>
                <a:lnTo>
                  <a:pt x="0" y="40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Shape 1119"/>
          <p:cNvSpPr/>
          <p:nvPr/>
        </p:nvSpPr>
        <p:spPr>
          <a:xfrm>
            <a:off x="3597275" y="5314383"/>
            <a:ext cx="3601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43" y="0"/>
                </a:lnTo>
                <a:lnTo>
                  <a:pt x="90183" y="1288"/>
                </a:lnTo>
                <a:lnTo>
                  <a:pt x="1365" y="115618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3602148" y="5295803"/>
            <a:ext cx="4911" cy="21139"/>
          </a:xfrm>
          <a:custGeom>
            <a:pathLst>
              <a:path extrusionOk="0" h="120000" w="120000">
                <a:moveTo>
                  <a:pt x="8747" y="0"/>
                </a:moveTo>
                <a:lnTo>
                  <a:pt x="0" y="104009"/>
                </a:lnTo>
                <a:lnTo>
                  <a:pt x="52608" y="120000"/>
                </a:lnTo>
                <a:lnTo>
                  <a:pt x="120000" y="90039"/>
                </a:lnTo>
                <a:lnTo>
                  <a:pt x="107758" y="90703"/>
                </a:lnTo>
                <a:lnTo>
                  <a:pt x="18619" y="83948"/>
                </a:lnTo>
                <a:lnTo>
                  <a:pt x="874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3607060" y="5310623"/>
            <a:ext cx="1092" cy="1043"/>
          </a:xfrm>
          <a:custGeom>
            <a:pathLst>
              <a:path extrusionOk="0" h="120000" w="120000">
                <a:moveTo>
                  <a:pt x="59835" y="0"/>
                </a:moveTo>
                <a:lnTo>
                  <a:pt x="0" y="120000"/>
                </a:lnTo>
                <a:lnTo>
                  <a:pt x="120000" y="90546"/>
                </a:lnTo>
                <a:lnTo>
                  <a:pt x="110118" y="7708"/>
                </a:lnTo>
                <a:lnTo>
                  <a:pt x="598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Shape 1122"/>
          <p:cNvSpPr/>
          <p:nvPr/>
        </p:nvSpPr>
        <p:spPr>
          <a:xfrm>
            <a:off x="3608064" y="5290666"/>
            <a:ext cx="3193" cy="29326"/>
          </a:xfrm>
          <a:custGeom>
            <a:pathLst>
              <a:path extrusionOk="0" h="120000" w="120000">
                <a:moveTo>
                  <a:pt x="73247" y="83100"/>
                </a:moveTo>
                <a:lnTo>
                  <a:pt x="3344" y="84880"/>
                </a:lnTo>
                <a:lnTo>
                  <a:pt x="24992" y="103788"/>
                </a:lnTo>
                <a:lnTo>
                  <a:pt x="120000" y="120000"/>
                </a:lnTo>
                <a:lnTo>
                  <a:pt x="92452" y="0"/>
                </a:lnTo>
                <a:lnTo>
                  <a:pt x="0" y="81934"/>
                </a:lnTo>
                <a:lnTo>
                  <a:pt x="73247" y="83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3602507" y="5290666"/>
            <a:ext cx="8016" cy="20024"/>
          </a:xfrm>
          <a:custGeom>
            <a:pathLst>
              <a:path extrusionOk="0" h="120000" w="120000">
                <a:moveTo>
                  <a:pt x="82938" y="31965"/>
                </a:moveTo>
                <a:lnTo>
                  <a:pt x="0" y="30785"/>
                </a:lnTo>
                <a:lnTo>
                  <a:pt x="6047" y="119418"/>
                </a:lnTo>
                <a:lnTo>
                  <a:pt x="58555" y="118555"/>
                </a:lnTo>
                <a:lnTo>
                  <a:pt x="76307" y="119598"/>
                </a:lnTo>
                <a:lnTo>
                  <a:pt x="81741" y="115433"/>
                </a:lnTo>
                <a:lnTo>
                  <a:pt x="83163" y="120000"/>
                </a:lnTo>
                <a:lnTo>
                  <a:pt x="120000" y="0"/>
                </a:lnTo>
                <a:lnTo>
                  <a:pt x="82938" y="319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Shape 1124"/>
          <p:cNvSpPr/>
          <p:nvPr/>
        </p:nvSpPr>
        <p:spPr>
          <a:xfrm>
            <a:off x="3613453" y="5285798"/>
            <a:ext cx="16525" cy="25171"/>
          </a:xfrm>
          <a:custGeom>
            <a:pathLst>
              <a:path extrusionOk="0" h="120000" w="120000">
                <a:moveTo>
                  <a:pt x="66096" y="15880"/>
                </a:moveTo>
                <a:lnTo>
                  <a:pt x="0" y="0"/>
                </a:lnTo>
                <a:lnTo>
                  <a:pt x="21589" y="119947"/>
                </a:lnTo>
                <a:lnTo>
                  <a:pt x="40534" y="119961"/>
                </a:lnTo>
                <a:lnTo>
                  <a:pt x="49052" y="114093"/>
                </a:lnTo>
                <a:lnTo>
                  <a:pt x="51587" y="119966"/>
                </a:lnTo>
                <a:lnTo>
                  <a:pt x="104016" y="120000"/>
                </a:lnTo>
                <a:lnTo>
                  <a:pt x="120000" y="2340"/>
                </a:lnTo>
                <a:lnTo>
                  <a:pt x="66096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Shape 1125"/>
          <p:cNvSpPr/>
          <p:nvPr/>
        </p:nvSpPr>
        <p:spPr>
          <a:xfrm>
            <a:off x="3610525" y="5285798"/>
            <a:ext cx="5901" cy="34193"/>
          </a:xfrm>
          <a:custGeom>
            <a:pathLst>
              <a:path extrusionOk="0" h="120000" w="120000">
                <a:moveTo>
                  <a:pt x="59552" y="0"/>
                </a:moveTo>
                <a:lnTo>
                  <a:pt x="0" y="17080"/>
                </a:lnTo>
                <a:lnTo>
                  <a:pt x="14883" y="120000"/>
                </a:lnTo>
                <a:lnTo>
                  <a:pt x="41965" y="109433"/>
                </a:lnTo>
                <a:lnTo>
                  <a:pt x="47028" y="97097"/>
                </a:lnTo>
                <a:lnTo>
                  <a:pt x="119999" y="88296"/>
                </a:lnTo>
                <a:lnTo>
                  <a:pt x="595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Shape 1126"/>
          <p:cNvSpPr/>
          <p:nvPr/>
        </p:nvSpPr>
        <p:spPr>
          <a:xfrm>
            <a:off x="3605110" y="5316032"/>
            <a:ext cx="6145" cy="4955"/>
          </a:xfrm>
          <a:custGeom>
            <a:pathLst>
              <a:path extrusionOk="0" h="120000" w="120000">
                <a:moveTo>
                  <a:pt x="70641" y="0"/>
                </a:moveTo>
                <a:lnTo>
                  <a:pt x="0" y="47709"/>
                </a:lnTo>
                <a:lnTo>
                  <a:pt x="44536" y="120000"/>
                </a:lnTo>
                <a:lnTo>
                  <a:pt x="120000" y="95927"/>
                </a:lnTo>
                <a:lnTo>
                  <a:pt x="706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Shape 1127"/>
          <p:cNvSpPr/>
          <p:nvPr/>
        </p:nvSpPr>
        <p:spPr>
          <a:xfrm>
            <a:off x="3638376" y="5313605"/>
            <a:ext cx="5806" cy="4898"/>
          </a:xfrm>
          <a:custGeom>
            <a:pathLst>
              <a:path extrusionOk="0" h="120000" w="120000">
                <a:moveTo>
                  <a:pt x="84181" y="120000"/>
                </a:moveTo>
                <a:lnTo>
                  <a:pt x="120000" y="92143"/>
                </a:lnTo>
                <a:lnTo>
                  <a:pt x="78766" y="0"/>
                </a:lnTo>
                <a:lnTo>
                  <a:pt x="19138" y="13229"/>
                </a:lnTo>
                <a:lnTo>
                  <a:pt x="0" y="70314"/>
                </a:lnTo>
                <a:lnTo>
                  <a:pt x="8418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Shape 1128"/>
          <p:cNvSpPr/>
          <p:nvPr/>
        </p:nvSpPr>
        <p:spPr>
          <a:xfrm>
            <a:off x="3616828" y="5310962"/>
            <a:ext cx="5360" cy="5749"/>
          </a:xfrm>
          <a:custGeom>
            <a:pathLst>
              <a:path extrusionOk="0" h="120000" w="120000">
                <a:moveTo>
                  <a:pt x="49410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507" y="20"/>
                </a:lnTo>
                <a:lnTo>
                  <a:pt x="4941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Shape 1129"/>
          <p:cNvSpPr/>
          <p:nvPr/>
        </p:nvSpPr>
        <p:spPr>
          <a:xfrm>
            <a:off x="3840717" y="5282748"/>
            <a:ext cx="8051" cy="35105"/>
          </a:xfrm>
          <a:custGeom>
            <a:pathLst>
              <a:path extrusionOk="0" h="120000" w="120000">
                <a:moveTo>
                  <a:pt x="43815" y="18674"/>
                </a:moveTo>
                <a:lnTo>
                  <a:pt x="0" y="0"/>
                </a:lnTo>
                <a:lnTo>
                  <a:pt x="15991" y="113074"/>
                </a:lnTo>
                <a:lnTo>
                  <a:pt x="28628" y="111529"/>
                </a:lnTo>
                <a:lnTo>
                  <a:pt x="56229" y="120000"/>
                </a:lnTo>
                <a:lnTo>
                  <a:pt x="120000" y="58777"/>
                </a:lnTo>
                <a:lnTo>
                  <a:pt x="43815" y="186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Shape 1130"/>
          <p:cNvSpPr/>
          <p:nvPr/>
        </p:nvSpPr>
        <p:spPr>
          <a:xfrm>
            <a:off x="3832682" y="5282748"/>
            <a:ext cx="9108" cy="33078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6" y="108177"/>
                </a:lnTo>
                <a:lnTo>
                  <a:pt x="87035" y="94816"/>
                </a:lnTo>
                <a:lnTo>
                  <a:pt x="120000" y="120000"/>
                </a:lnTo>
                <a:lnTo>
                  <a:pt x="105862" y="0"/>
                </a:lnTo>
                <a:lnTo>
                  <a:pt x="34729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Shape 1131"/>
          <p:cNvSpPr/>
          <p:nvPr/>
        </p:nvSpPr>
        <p:spPr>
          <a:xfrm>
            <a:off x="3862394" y="5285512"/>
            <a:ext cx="11684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704" y="0"/>
                </a:lnTo>
                <a:lnTo>
                  <a:pt x="79709" y="7197"/>
                </a:lnTo>
                <a:lnTo>
                  <a:pt x="69910" y="20276"/>
                </a:lnTo>
                <a:lnTo>
                  <a:pt x="0" y="113464"/>
                </a:lnTo>
                <a:lnTo>
                  <a:pt x="87062" y="120000"/>
                </a:lnTo>
                <a:lnTo>
                  <a:pt x="51321" y="99917"/>
                </a:lnTo>
                <a:lnTo>
                  <a:pt x="75991" y="97470"/>
                </a:lnTo>
                <a:lnTo>
                  <a:pt x="89014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Shape 1132"/>
          <p:cNvSpPr/>
          <p:nvPr/>
        </p:nvSpPr>
        <p:spPr>
          <a:xfrm>
            <a:off x="3857426" y="5284528"/>
            <a:ext cx="11775" cy="36642"/>
          </a:xfrm>
          <a:custGeom>
            <a:pathLst>
              <a:path extrusionOk="0" h="120000" w="120000">
                <a:moveTo>
                  <a:pt x="120000" y="21378"/>
                </a:moveTo>
                <a:lnTo>
                  <a:pt x="39283" y="24001"/>
                </a:lnTo>
                <a:lnTo>
                  <a:pt x="16497" y="0"/>
                </a:lnTo>
                <a:lnTo>
                  <a:pt x="0" y="120000"/>
                </a:lnTo>
                <a:lnTo>
                  <a:pt x="32985" y="115385"/>
                </a:lnTo>
                <a:lnTo>
                  <a:pt x="8366" y="104041"/>
                </a:lnTo>
                <a:lnTo>
                  <a:pt x="50635" y="104823"/>
                </a:lnTo>
                <a:lnTo>
                  <a:pt x="120000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3849132" y="5284528"/>
            <a:ext cx="9913" cy="36642"/>
          </a:xfrm>
          <a:custGeom>
            <a:pathLst>
              <a:path extrusionOk="0" h="120000" w="120000">
                <a:moveTo>
                  <a:pt x="92763" y="119741"/>
                </a:moveTo>
                <a:lnTo>
                  <a:pt x="100389" y="120000"/>
                </a:lnTo>
                <a:lnTo>
                  <a:pt x="120000" y="0"/>
                </a:lnTo>
                <a:lnTo>
                  <a:pt x="83562" y="33617"/>
                </a:lnTo>
                <a:lnTo>
                  <a:pt x="80500" y="52238"/>
                </a:lnTo>
                <a:lnTo>
                  <a:pt x="64630" y="42836"/>
                </a:lnTo>
                <a:lnTo>
                  <a:pt x="16257" y="39200"/>
                </a:lnTo>
                <a:lnTo>
                  <a:pt x="4188" y="45793"/>
                </a:lnTo>
                <a:lnTo>
                  <a:pt x="0" y="89615"/>
                </a:lnTo>
                <a:lnTo>
                  <a:pt x="92763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Shape 1134"/>
          <p:cNvSpPr/>
          <p:nvPr/>
        </p:nvSpPr>
        <p:spPr>
          <a:xfrm>
            <a:off x="3851523" y="5284528"/>
            <a:ext cx="7520" cy="10264"/>
          </a:xfrm>
          <a:custGeom>
            <a:pathLst>
              <a:path extrusionOk="0" h="120000" w="120000">
                <a:moveTo>
                  <a:pt x="42153" y="10871"/>
                </a:moveTo>
                <a:lnTo>
                  <a:pt x="0" y="70901"/>
                </a:lnTo>
                <a:lnTo>
                  <a:pt x="71990" y="120000"/>
                </a:lnTo>
                <a:lnTo>
                  <a:pt x="120000" y="0"/>
                </a:lnTo>
                <a:lnTo>
                  <a:pt x="42153" y="108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Shape 1135"/>
          <p:cNvSpPr/>
          <p:nvPr/>
        </p:nvSpPr>
        <p:spPr>
          <a:xfrm>
            <a:off x="3860664" y="5316773"/>
            <a:ext cx="3553" cy="2987"/>
          </a:xfrm>
          <a:custGeom>
            <a:pathLst>
              <a:path extrusionOk="0" h="120000" w="120000">
                <a:moveTo>
                  <a:pt x="6651" y="116545"/>
                </a:moveTo>
                <a:lnTo>
                  <a:pt x="0" y="120000"/>
                </a:lnTo>
                <a:lnTo>
                  <a:pt x="120000" y="113411"/>
                </a:lnTo>
                <a:lnTo>
                  <a:pt x="28429" y="0"/>
                </a:lnTo>
                <a:lnTo>
                  <a:pt x="2363" y="109956"/>
                </a:lnTo>
                <a:lnTo>
                  <a:pt x="6651" y="1165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3800532" y="5286794"/>
            <a:ext cx="22497" cy="27315"/>
          </a:xfrm>
          <a:custGeom>
            <a:pathLst>
              <a:path extrusionOk="0" h="120000" w="120000">
                <a:moveTo>
                  <a:pt x="5120" y="0"/>
                </a:moveTo>
                <a:lnTo>
                  <a:pt x="0" y="26907"/>
                </a:lnTo>
                <a:lnTo>
                  <a:pt x="25886" y="38728"/>
                </a:lnTo>
                <a:lnTo>
                  <a:pt x="41013" y="109487"/>
                </a:lnTo>
                <a:lnTo>
                  <a:pt x="47899" y="120000"/>
                </a:lnTo>
                <a:lnTo>
                  <a:pt x="75791" y="104242"/>
                </a:lnTo>
                <a:lnTo>
                  <a:pt x="108361" y="107009"/>
                </a:lnTo>
                <a:lnTo>
                  <a:pt x="120000" y="17457"/>
                </a:lnTo>
                <a:lnTo>
                  <a:pt x="46859" y="12673"/>
                </a:lnTo>
                <a:lnTo>
                  <a:pt x="28371" y="17194"/>
                </a:lnTo>
                <a:lnTo>
                  <a:pt x="3104" y="19658"/>
                </a:lnTo>
                <a:lnTo>
                  <a:pt x="51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3789637" y="5285642"/>
            <a:ext cx="11855" cy="7276"/>
          </a:xfrm>
          <a:custGeom>
            <a:pathLst>
              <a:path extrusionOk="0" h="120000" w="120000">
                <a:moveTo>
                  <a:pt x="63335" y="0"/>
                </a:moveTo>
                <a:lnTo>
                  <a:pt x="0" y="70908"/>
                </a:lnTo>
                <a:lnTo>
                  <a:pt x="42351" y="82929"/>
                </a:lnTo>
                <a:lnTo>
                  <a:pt x="110272" y="120000"/>
                </a:lnTo>
                <a:lnTo>
                  <a:pt x="120000" y="18996"/>
                </a:lnTo>
                <a:lnTo>
                  <a:pt x="633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3795742" y="5297637"/>
            <a:ext cx="12478" cy="21974"/>
          </a:xfrm>
          <a:custGeom>
            <a:pathLst>
              <a:path extrusionOk="0" h="120000" w="120000">
                <a:moveTo>
                  <a:pt x="49494" y="115341"/>
                </a:moveTo>
                <a:lnTo>
                  <a:pt x="120000" y="76896"/>
                </a:lnTo>
                <a:lnTo>
                  <a:pt x="81871" y="0"/>
                </a:lnTo>
                <a:lnTo>
                  <a:pt x="44782" y="93213"/>
                </a:lnTo>
                <a:lnTo>
                  <a:pt x="0" y="101596"/>
                </a:lnTo>
                <a:lnTo>
                  <a:pt x="52013" y="120000"/>
                </a:lnTo>
                <a:lnTo>
                  <a:pt x="62687" y="119650"/>
                </a:lnTo>
                <a:lnTo>
                  <a:pt x="49494" y="1153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3789814" y="5292807"/>
            <a:ext cx="14440" cy="21898"/>
          </a:xfrm>
          <a:custGeom>
            <a:pathLst>
              <a:path extrusionOk="0" h="120000" w="120000">
                <a:moveTo>
                  <a:pt x="40650" y="5600"/>
                </a:moveTo>
                <a:lnTo>
                  <a:pt x="0" y="0"/>
                </a:lnTo>
                <a:lnTo>
                  <a:pt x="30155" y="105680"/>
                </a:lnTo>
                <a:lnTo>
                  <a:pt x="73964" y="112563"/>
                </a:lnTo>
                <a:lnTo>
                  <a:pt x="87957" y="120000"/>
                </a:lnTo>
                <a:lnTo>
                  <a:pt x="119999" y="26462"/>
                </a:lnTo>
                <a:lnTo>
                  <a:pt x="26615" y="27832"/>
                </a:lnTo>
                <a:lnTo>
                  <a:pt x="40650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3783141" y="5292807"/>
            <a:ext cx="10302" cy="19285"/>
          </a:xfrm>
          <a:custGeom>
            <a:pathLst>
              <a:path extrusionOk="0" h="120000" w="120000">
                <a:moveTo>
                  <a:pt x="48841" y="112327"/>
                </a:moveTo>
                <a:lnTo>
                  <a:pt x="120000" y="120000"/>
                </a:lnTo>
                <a:lnTo>
                  <a:pt x="77728" y="0"/>
                </a:lnTo>
                <a:lnTo>
                  <a:pt x="42457" y="90175"/>
                </a:lnTo>
                <a:lnTo>
                  <a:pt x="5521" y="95471"/>
                </a:lnTo>
                <a:lnTo>
                  <a:pt x="0" y="104313"/>
                </a:lnTo>
                <a:lnTo>
                  <a:pt x="48841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3804926" y="5311719"/>
            <a:ext cx="4586" cy="7675"/>
          </a:xfrm>
          <a:custGeom>
            <a:pathLst>
              <a:path extrusionOk="0" h="120000" w="120000">
                <a:moveTo>
                  <a:pt x="86218" y="0"/>
                </a:moveTo>
                <a:lnTo>
                  <a:pt x="0" y="120000"/>
                </a:lnTo>
                <a:lnTo>
                  <a:pt x="51077" y="118248"/>
                </a:lnTo>
                <a:lnTo>
                  <a:pt x="120000" y="37414"/>
                </a:lnTo>
                <a:lnTo>
                  <a:pt x="8621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3813557" y="5316917"/>
            <a:ext cx="8053" cy="6424"/>
          </a:xfrm>
          <a:custGeom>
            <a:pathLst>
              <a:path extrusionOk="0" h="120000" w="120000">
                <a:moveTo>
                  <a:pt x="31903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306" y="0"/>
                </a:lnTo>
                <a:lnTo>
                  <a:pt x="31903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4067937" y="5318364"/>
            <a:ext cx="7339" cy="2158"/>
          </a:xfrm>
          <a:custGeom>
            <a:pathLst>
              <a:path extrusionOk="0" h="120000" w="120000">
                <a:moveTo>
                  <a:pt x="60580" y="0"/>
                </a:moveTo>
                <a:lnTo>
                  <a:pt x="0" y="88303"/>
                </a:lnTo>
                <a:lnTo>
                  <a:pt x="51914" y="120000"/>
                </a:lnTo>
                <a:lnTo>
                  <a:pt x="120000" y="100704"/>
                </a:lnTo>
                <a:lnTo>
                  <a:pt x="107916" y="36200"/>
                </a:lnTo>
                <a:lnTo>
                  <a:pt x="6058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3986594" y="5317839"/>
            <a:ext cx="7223" cy="2547"/>
          </a:xfrm>
          <a:custGeom>
            <a:pathLst>
              <a:path extrusionOk="0" h="120000" w="120000">
                <a:moveTo>
                  <a:pt x="66594" y="0"/>
                </a:moveTo>
                <a:lnTo>
                  <a:pt x="0" y="73356"/>
                </a:lnTo>
                <a:lnTo>
                  <a:pt x="48820" y="119246"/>
                </a:lnTo>
                <a:lnTo>
                  <a:pt x="119900" y="120000"/>
                </a:lnTo>
                <a:lnTo>
                  <a:pt x="120000" y="57997"/>
                </a:lnTo>
                <a:lnTo>
                  <a:pt x="6659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3904319" y="5301426"/>
            <a:ext cx="12846" cy="17356"/>
          </a:xfrm>
          <a:custGeom>
            <a:pathLst>
              <a:path extrusionOk="0" h="120000" w="120000">
                <a:moveTo>
                  <a:pt x="119999" y="92219"/>
                </a:moveTo>
                <a:lnTo>
                  <a:pt x="87080" y="81412"/>
                </a:lnTo>
                <a:lnTo>
                  <a:pt x="67856" y="0"/>
                </a:lnTo>
                <a:lnTo>
                  <a:pt x="58150" y="28209"/>
                </a:lnTo>
                <a:lnTo>
                  <a:pt x="21083" y="49801"/>
                </a:lnTo>
                <a:lnTo>
                  <a:pt x="0" y="96077"/>
                </a:lnTo>
                <a:lnTo>
                  <a:pt x="15338" y="98663"/>
                </a:lnTo>
                <a:lnTo>
                  <a:pt x="15133" y="82221"/>
                </a:lnTo>
                <a:lnTo>
                  <a:pt x="40448" y="102894"/>
                </a:lnTo>
                <a:lnTo>
                  <a:pt x="67734" y="107492"/>
                </a:lnTo>
                <a:lnTo>
                  <a:pt x="89985" y="120000"/>
                </a:lnTo>
                <a:lnTo>
                  <a:pt x="119999" y="922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3921714" y="5285121"/>
            <a:ext cx="29998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0" y="12842"/>
                </a:lnTo>
                <a:lnTo>
                  <a:pt x="20284" y="102334"/>
                </a:lnTo>
                <a:lnTo>
                  <a:pt x="42901" y="103178"/>
                </a:lnTo>
                <a:lnTo>
                  <a:pt x="62210" y="105345"/>
                </a:lnTo>
                <a:lnTo>
                  <a:pt x="74646" y="108801"/>
                </a:lnTo>
                <a:lnTo>
                  <a:pt x="76298" y="112668"/>
                </a:lnTo>
                <a:lnTo>
                  <a:pt x="83266" y="112648"/>
                </a:lnTo>
                <a:lnTo>
                  <a:pt x="89158" y="120000"/>
                </a:lnTo>
                <a:lnTo>
                  <a:pt x="88446" y="98958"/>
                </a:lnTo>
                <a:lnTo>
                  <a:pt x="119999" y="41106"/>
                </a:lnTo>
                <a:lnTo>
                  <a:pt x="66270" y="22118"/>
                </a:lnTo>
                <a:lnTo>
                  <a:pt x="61094" y="1925"/>
                </a:lnTo>
                <a:lnTo>
                  <a:pt x="33829" y="0"/>
                </a:lnTo>
                <a:lnTo>
                  <a:pt x="11240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3894176" y="5285092"/>
            <a:ext cx="12399" cy="30230"/>
          </a:xfrm>
          <a:custGeom>
            <a:pathLst>
              <a:path extrusionOk="0" h="120000" w="120000">
                <a:moveTo>
                  <a:pt x="57740" y="102240"/>
                </a:moveTo>
                <a:lnTo>
                  <a:pt x="98156" y="120000"/>
                </a:lnTo>
                <a:lnTo>
                  <a:pt x="119999" y="93432"/>
                </a:lnTo>
                <a:lnTo>
                  <a:pt x="55436" y="82123"/>
                </a:lnTo>
                <a:lnTo>
                  <a:pt x="23024" y="0"/>
                </a:lnTo>
                <a:lnTo>
                  <a:pt x="0" y="111755"/>
                </a:lnTo>
                <a:lnTo>
                  <a:pt x="57740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3887932" y="5284912"/>
            <a:ext cx="8623" cy="33886"/>
          </a:xfrm>
          <a:custGeom>
            <a:pathLst>
              <a:path extrusionOk="0" h="120000" w="120000">
                <a:moveTo>
                  <a:pt x="76943" y="0"/>
                </a:moveTo>
                <a:lnTo>
                  <a:pt x="0" y="3427"/>
                </a:lnTo>
                <a:lnTo>
                  <a:pt x="1530" y="12206"/>
                </a:lnTo>
                <a:lnTo>
                  <a:pt x="59881" y="12996"/>
                </a:lnTo>
                <a:lnTo>
                  <a:pt x="67800" y="120000"/>
                </a:lnTo>
                <a:lnTo>
                  <a:pt x="86893" y="100338"/>
                </a:lnTo>
                <a:lnTo>
                  <a:pt x="120000" y="637"/>
                </a:lnTo>
                <a:lnTo>
                  <a:pt x="769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3905962" y="5315696"/>
            <a:ext cx="7693" cy="6134"/>
          </a:xfrm>
          <a:custGeom>
            <a:pathLst>
              <a:path extrusionOk="0" h="120000" w="120000">
                <a:moveTo>
                  <a:pt x="41923" y="11970"/>
                </a:moveTo>
                <a:lnTo>
                  <a:pt x="0" y="0"/>
                </a:lnTo>
                <a:lnTo>
                  <a:pt x="545" y="74229"/>
                </a:lnTo>
                <a:lnTo>
                  <a:pt x="120000" y="120000"/>
                </a:lnTo>
                <a:lnTo>
                  <a:pt x="41923" y="119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3978119" y="5290160"/>
            <a:ext cx="7333" cy="28800"/>
          </a:xfrm>
          <a:custGeom>
            <a:pathLst>
              <a:path extrusionOk="0" h="120000" w="120000">
                <a:moveTo>
                  <a:pt x="48579" y="108920"/>
                </a:moveTo>
                <a:lnTo>
                  <a:pt x="56629" y="97012"/>
                </a:lnTo>
                <a:lnTo>
                  <a:pt x="120000" y="0"/>
                </a:lnTo>
                <a:lnTo>
                  <a:pt x="38074" y="57958"/>
                </a:lnTo>
                <a:lnTo>
                  <a:pt x="37763" y="70762"/>
                </a:lnTo>
                <a:lnTo>
                  <a:pt x="0" y="104300"/>
                </a:lnTo>
                <a:lnTo>
                  <a:pt x="59361" y="118095"/>
                </a:lnTo>
                <a:lnTo>
                  <a:pt x="72173" y="120000"/>
                </a:lnTo>
                <a:lnTo>
                  <a:pt x="48579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3971050" y="5290160"/>
            <a:ext cx="14404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74" y="19454"/>
                </a:lnTo>
                <a:lnTo>
                  <a:pt x="0" y="120000"/>
                </a:lnTo>
                <a:lnTo>
                  <a:pt x="58891" y="113463"/>
                </a:lnTo>
                <a:lnTo>
                  <a:pt x="78128" y="76979"/>
                </a:lnTo>
                <a:lnTo>
                  <a:pt x="48519" y="99661"/>
                </a:lnTo>
                <a:lnTo>
                  <a:pt x="47178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3962458" y="5285283"/>
            <a:ext cx="21510" cy="32147"/>
          </a:xfrm>
          <a:custGeom>
            <a:pathLst>
              <a:path extrusionOk="0" h="120000" w="120000">
                <a:moveTo>
                  <a:pt x="64652" y="0"/>
                </a:moveTo>
                <a:lnTo>
                  <a:pt x="0" y="7734"/>
                </a:lnTo>
                <a:lnTo>
                  <a:pt x="17221" y="115334"/>
                </a:lnTo>
                <a:lnTo>
                  <a:pt x="18488" y="120000"/>
                </a:lnTo>
                <a:lnTo>
                  <a:pt x="47921" y="117021"/>
                </a:lnTo>
                <a:lnTo>
                  <a:pt x="68200" y="34221"/>
                </a:lnTo>
                <a:lnTo>
                  <a:pt x="81372" y="19835"/>
                </a:lnTo>
                <a:lnTo>
                  <a:pt x="88100" y="12493"/>
                </a:lnTo>
                <a:lnTo>
                  <a:pt x="120000" y="6136"/>
                </a:lnTo>
                <a:lnTo>
                  <a:pt x="646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3951042" y="5285746"/>
            <a:ext cx="14504" cy="30435"/>
          </a:xfrm>
          <a:custGeom>
            <a:pathLst>
              <a:path extrusionOk="0" h="120000" w="120000">
                <a:moveTo>
                  <a:pt x="57547" y="101610"/>
                </a:moveTo>
                <a:lnTo>
                  <a:pt x="120000" y="120000"/>
                </a:lnTo>
                <a:lnTo>
                  <a:pt x="94452" y="6340"/>
                </a:lnTo>
                <a:lnTo>
                  <a:pt x="22452" y="0"/>
                </a:lnTo>
                <a:lnTo>
                  <a:pt x="5559" y="37855"/>
                </a:lnTo>
                <a:lnTo>
                  <a:pt x="0" y="112390"/>
                </a:lnTo>
                <a:lnTo>
                  <a:pt x="57547" y="1016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3943826" y="5295348"/>
            <a:ext cx="7886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49" y="58008"/>
                </a:lnTo>
                <a:lnTo>
                  <a:pt x="87531" y="120000"/>
                </a:lnTo>
                <a:lnTo>
                  <a:pt x="98805" y="99149"/>
                </a:lnTo>
                <a:lnTo>
                  <a:pt x="109775" y="88058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4086644" y="5308869"/>
            <a:ext cx="7318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31" y="95390"/>
                </a:lnTo>
                <a:lnTo>
                  <a:pt x="37288" y="79980"/>
                </a:lnTo>
                <a:lnTo>
                  <a:pt x="44372" y="0"/>
                </a:lnTo>
                <a:lnTo>
                  <a:pt x="0" y="52171"/>
                </a:lnTo>
                <a:lnTo>
                  <a:pt x="13823" y="105330"/>
                </a:lnTo>
                <a:lnTo>
                  <a:pt x="110177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4087710" y="5286310"/>
            <a:ext cx="4040" cy="29357"/>
          </a:xfrm>
          <a:custGeom>
            <a:pathLst>
              <a:path extrusionOk="0" h="120000" w="120000">
                <a:moveTo>
                  <a:pt x="48742" y="92204"/>
                </a:moveTo>
                <a:lnTo>
                  <a:pt x="35881" y="120000"/>
                </a:lnTo>
                <a:lnTo>
                  <a:pt x="90712" y="116284"/>
                </a:lnTo>
                <a:lnTo>
                  <a:pt x="120000" y="0"/>
                </a:lnTo>
                <a:lnTo>
                  <a:pt x="18594" y="4561"/>
                </a:lnTo>
                <a:lnTo>
                  <a:pt x="0" y="95605"/>
                </a:lnTo>
                <a:lnTo>
                  <a:pt x="48742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4079296" y="5287373"/>
            <a:ext cx="8190" cy="30449"/>
          </a:xfrm>
          <a:custGeom>
            <a:pathLst>
              <a:path extrusionOk="0" h="120000" w="120000">
                <a:moveTo>
                  <a:pt x="47642" y="111105"/>
                </a:moveTo>
                <a:lnTo>
                  <a:pt x="76400" y="100598"/>
                </a:lnTo>
                <a:lnTo>
                  <a:pt x="53458" y="0"/>
                </a:lnTo>
                <a:lnTo>
                  <a:pt x="32142" y="16698"/>
                </a:lnTo>
                <a:lnTo>
                  <a:pt x="2710" y="29064"/>
                </a:lnTo>
                <a:lnTo>
                  <a:pt x="0" y="106249"/>
                </a:lnTo>
                <a:lnTo>
                  <a:pt x="120000" y="120000"/>
                </a:lnTo>
                <a:lnTo>
                  <a:pt x="107635" y="102190"/>
                </a:lnTo>
                <a:lnTo>
                  <a:pt x="47642" y="1111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4070862" y="5285512"/>
            <a:ext cx="8620" cy="28820"/>
          </a:xfrm>
          <a:custGeom>
            <a:pathLst>
              <a:path extrusionOk="0" h="120000" w="120000">
                <a:moveTo>
                  <a:pt x="117410" y="120000"/>
                </a:moveTo>
                <a:lnTo>
                  <a:pt x="120000" y="38452"/>
                </a:lnTo>
                <a:lnTo>
                  <a:pt x="99259" y="28959"/>
                </a:lnTo>
                <a:lnTo>
                  <a:pt x="68066" y="11333"/>
                </a:lnTo>
                <a:lnTo>
                  <a:pt x="8727" y="0"/>
                </a:lnTo>
                <a:lnTo>
                  <a:pt x="0" y="112825"/>
                </a:lnTo>
                <a:lnTo>
                  <a:pt x="11741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4056119" y="5282326"/>
            <a:ext cx="15368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51" y="100733"/>
                </a:lnTo>
                <a:lnTo>
                  <a:pt x="66504" y="107259"/>
                </a:lnTo>
                <a:lnTo>
                  <a:pt x="70010" y="120000"/>
                </a:lnTo>
                <a:lnTo>
                  <a:pt x="115104" y="109612"/>
                </a:lnTo>
                <a:lnTo>
                  <a:pt x="120000" y="11531"/>
                </a:lnTo>
                <a:lnTo>
                  <a:pt x="61007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045653" y="5282326"/>
            <a:ext cx="11638" cy="32526"/>
          </a:xfrm>
          <a:custGeom>
            <a:pathLst>
              <a:path extrusionOk="0" h="120000" w="120000">
                <a:moveTo>
                  <a:pt x="89605" y="20638"/>
                </a:moveTo>
                <a:lnTo>
                  <a:pt x="0" y="24810"/>
                </a:lnTo>
                <a:lnTo>
                  <a:pt x="3783" y="120000"/>
                </a:lnTo>
                <a:lnTo>
                  <a:pt x="35312" y="105264"/>
                </a:lnTo>
                <a:lnTo>
                  <a:pt x="120000" y="102678"/>
                </a:lnTo>
                <a:lnTo>
                  <a:pt x="107916" y="0"/>
                </a:lnTo>
                <a:lnTo>
                  <a:pt x="89605" y="20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4094853" y="5285467"/>
            <a:ext cx="15487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297" y="109257"/>
                </a:lnTo>
                <a:lnTo>
                  <a:pt x="67345" y="106030"/>
                </a:lnTo>
                <a:lnTo>
                  <a:pt x="89806" y="23070"/>
                </a:lnTo>
                <a:lnTo>
                  <a:pt x="120000" y="7918"/>
                </a:lnTo>
                <a:lnTo>
                  <a:pt x="95307" y="0"/>
                </a:lnTo>
                <a:lnTo>
                  <a:pt x="37128" y="214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4090764" y="5285978"/>
            <a:ext cx="8881" cy="28781"/>
          </a:xfrm>
          <a:custGeom>
            <a:pathLst>
              <a:path extrusionOk="0" h="120000" w="120000">
                <a:moveTo>
                  <a:pt x="53831" y="118565"/>
                </a:moveTo>
                <a:lnTo>
                  <a:pt x="55250" y="117098"/>
                </a:lnTo>
                <a:lnTo>
                  <a:pt x="120000" y="0"/>
                </a:lnTo>
                <a:lnTo>
                  <a:pt x="29172" y="9414"/>
                </a:lnTo>
                <a:lnTo>
                  <a:pt x="18052" y="23414"/>
                </a:lnTo>
                <a:lnTo>
                  <a:pt x="0" y="120000"/>
                </a:lnTo>
                <a:lnTo>
                  <a:pt x="53831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4082946" y="5287373"/>
            <a:ext cx="5389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64" y="120000"/>
                </a:lnTo>
                <a:lnTo>
                  <a:pt x="106040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4113526" y="5286280"/>
            <a:ext cx="28175" cy="34368"/>
          </a:xfrm>
          <a:custGeom>
            <a:pathLst>
              <a:path extrusionOk="0" h="120000" w="120000">
                <a:moveTo>
                  <a:pt x="118568" y="100052"/>
                </a:moveTo>
                <a:lnTo>
                  <a:pt x="120000" y="94906"/>
                </a:lnTo>
                <a:lnTo>
                  <a:pt x="105856" y="94117"/>
                </a:lnTo>
                <a:lnTo>
                  <a:pt x="101580" y="92570"/>
                </a:lnTo>
                <a:lnTo>
                  <a:pt x="93713" y="17656"/>
                </a:lnTo>
                <a:lnTo>
                  <a:pt x="81379" y="35065"/>
                </a:lnTo>
                <a:lnTo>
                  <a:pt x="73730" y="45864"/>
                </a:lnTo>
                <a:lnTo>
                  <a:pt x="69659" y="80922"/>
                </a:lnTo>
                <a:lnTo>
                  <a:pt x="41980" y="0"/>
                </a:lnTo>
                <a:lnTo>
                  <a:pt x="13258" y="89920"/>
                </a:lnTo>
                <a:lnTo>
                  <a:pt x="0" y="96914"/>
                </a:lnTo>
                <a:lnTo>
                  <a:pt x="14940" y="107022"/>
                </a:lnTo>
                <a:lnTo>
                  <a:pt x="28879" y="111931"/>
                </a:lnTo>
                <a:lnTo>
                  <a:pt x="72061" y="84047"/>
                </a:lnTo>
                <a:lnTo>
                  <a:pt x="77695" y="80409"/>
                </a:lnTo>
                <a:lnTo>
                  <a:pt x="89399" y="48284"/>
                </a:lnTo>
                <a:lnTo>
                  <a:pt x="89795" y="107126"/>
                </a:lnTo>
                <a:lnTo>
                  <a:pt x="111635" y="120000"/>
                </a:lnTo>
                <a:lnTo>
                  <a:pt x="118539" y="98474"/>
                </a:lnTo>
                <a:lnTo>
                  <a:pt x="118568" y="100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Shape 1165"/>
          <p:cNvSpPr/>
          <p:nvPr/>
        </p:nvSpPr>
        <p:spPr>
          <a:xfrm>
            <a:off x="4109100" y="5314037"/>
            <a:ext cx="7934" cy="5078"/>
          </a:xfrm>
          <a:custGeom>
            <a:pathLst>
              <a:path extrusionOk="0" h="120000" w="120000">
                <a:moveTo>
                  <a:pt x="66948" y="0"/>
                </a:moveTo>
                <a:lnTo>
                  <a:pt x="0" y="119999"/>
                </a:lnTo>
                <a:lnTo>
                  <a:pt x="42737" y="107664"/>
                </a:lnTo>
                <a:lnTo>
                  <a:pt x="120000" y="68389"/>
                </a:lnTo>
                <a:lnTo>
                  <a:pt x="6694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4096257" y="5314278"/>
            <a:ext cx="11473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98" y="73340"/>
                </a:lnTo>
                <a:lnTo>
                  <a:pt x="73916" y="120000"/>
                </a:lnTo>
                <a:lnTo>
                  <a:pt x="97230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3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4093964" y="5314285"/>
            <a:ext cx="6319" cy="3659"/>
          </a:xfrm>
          <a:custGeom>
            <a:pathLst>
              <a:path extrusionOk="0" h="120000" w="120000">
                <a:moveTo>
                  <a:pt x="14907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44" y="0"/>
                </a:lnTo>
                <a:lnTo>
                  <a:pt x="14907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Shape 1168"/>
          <p:cNvSpPr/>
          <p:nvPr/>
        </p:nvSpPr>
        <p:spPr>
          <a:xfrm>
            <a:off x="3954776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7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3990919" y="5286319"/>
            <a:ext cx="18454" cy="33515"/>
          </a:xfrm>
          <a:custGeom>
            <a:pathLst>
              <a:path extrusionOk="0" h="120000" w="120000">
                <a:moveTo>
                  <a:pt x="0" y="86407"/>
                </a:moveTo>
                <a:lnTo>
                  <a:pt x="26329" y="78448"/>
                </a:lnTo>
                <a:lnTo>
                  <a:pt x="42195" y="79021"/>
                </a:lnTo>
                <a:lnTo>
                  <a:pt x="70079" y="87739"/>
                </a:lnTo>
                <a:lnTo>
                  <a:pt x="90926" y="85222"/>
                </a:lnTo>
                <a:lnTo>
                  <a:pt x="96792" y="107962"/>
                </a:lnTo>
                <a:lnTo>
                  <a:pt x="116124" y="120000"/>
                </a:lnTo>
                <a:lnTo>
                  <a:pt x="120000" y="119767"/>
                </a:lnTo>
                <a:lnTo>
                  <a:pt x="99406" y="108911"/>
                </a:lnTo>
                <a:lnTo>
                  <a:pt x="105251" y="0"/>
                </a:lnTo>
                <a:lnTo>
                  <a:pt x="79481" y="35103"/>
                </a:lnTo>
                <a:lnTo>
                  <a:pt x="55311" y="24948"/>
                </a:lnTo>
                <a:lnTo>
                  <a:pt x="41337" y="26155"/>
                </a:lnTo>
                <a:lnTo>
                  <a:pt x="0" y="864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3989312" y="5291996"/>
            <a:ext cx="12384" cy="22193"/>
          </a:xfrm>
          <a:custGeom>
            <a:pathLst>
              <a:path extrusionOk="0" h="120000" w="120000">
                <a:moveTo>
                  <a:pt x="120000" y="101805"/>
                </a:moveTo>
                <a:lnTo>
                  <a:pt x="78462" y="88640"/>
                </a:lnTo>
                <a:lnTo>
                  <a:pt x="26751" y="114068"/>
                </a:lnTo>
                <a:lnTo>
                  <a:pt x="15580" y="99789"/>
                </a:lnTo>
                <a:lnTo>
                  <a:pt x="77183" y="8807"/>
                </a:lnTo>
                <a:lnTo>
                  <a:pt x="15328" y="0"/>
                </a:lnTo>
                <a:lnTo>
                  <a:pt x="0" y="120000"/>
                </a:lnTo>
                <a:lnTo>
                  <a:pt x="58813" y="117550"/>
                </a:lnTo>
                <a:lnTo>
                  <a:pt x="120000" y="1018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4007107" y="5285642"/>
            <a:ext cx="27106" cy="32833"/>
          </a:xfrm>
          <a:custGeom>
            <a:pathLst>
              <a:path extrusionOk="0" h="120000" w="120000">
                <a:moveTo>
                  <a:pt x="104997" y="99087"/>
                </a:moveTo>
                <a:lnTo>
                  <a:pt x="119999" y="50380"/>
                </a:lnTo>
                <a:lnTo>
                  <a:pt x="79493" y="34113"/>
                </a:lnTo>
                <a:lnTo>
                  <a:pt x="74044" y="27220"/>
                </a:lnTo>
                <a:lnTo>
                  <a:pt x="62082" y="8621"/>
                </a:lnTo>
                <a:lnTo>
                  <a:pt x="49156" y="17816"/>
                </a:lnTo>
                <a:lnTo>
                  <a:pt x="43498" y="5361"/>
                </a:lnTo>
                <a:lnTo>
                  <a:pt x="429" y="0"/>
                </a:lnTo>
                <a:lnTo>
                  <a:pt x="0" y="2470"/>
                </a:lnTo>
                <a:lnTo>
                  <a:pt x="27265" y="91898"/>
                </a:lnTo>
                <a:lnTo>
                  <a:pt x="44096" y="88441"/>
                </a:lnTo>
                <a:lnTo>
                  <a:pt x="58731" y="95955"/>
                </a:lnTo>
                <a:lnTo>
                  <a:pt x="62529" y="120000"/>
                </a:lnTo>
                <a:lnTo>
                  <a:pt x="83677" y="107127"/>
                </a:lnTo>
                <a:lnTo>
                  <a:pt x="84199" y="102859"/>
                </a:lnTo>
                <a:lnTo>
                  <a:pt x="104997" y="990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4006207" y="5286319"/>
            <a:ext cx="7438" cy="30417"/>
          </a:xfrm>
          <a:custGeom>
            <a:pathLst>
              <a:path extrusionOk="0" h="120000" w="120000">
                <a:moveTo>
                  <a:pt x="113869" y="96527"/>
                </a:moveTo>
                <a:lnTo>
                  <a:pt x="14503" y="0"/>
                </a:lnTo>
                <a:lnTo>
                  <a:pt x="0" y="120000"/>
                </a:lnTo>
                <a:lnTo>
                  <a:pt x="120000" y="101375"/>
                </a:lnTo>
                <a:lnTo>
                  <a:pt x="113869" y="965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3997132" y="5286319"/>
            <a:ext cx="9974" cy="9803"/>
          </a:xfrm>
          <a:custGeom>
            <a:pathLst>
              <a:path extrusionOk="0" h="120000" w="120000">
                <a:moveTo>
                  <a:pt x="72308" y="120000"/>
                </a:moveTo>
                <a:lnTo>
                  <a:pt x="120000" y="0"/>
                </a:lnTo>
                <a:lnTo>
                  <a:pt x="0" y="1223"/>
                </a:lnTo>
                <a:lnTo>
                  <a:pt x="27587" y="85287"/>
                </a:lnTo>
                <a:lnTo>
                  <a:pt x="72308" y="120000"/>
                </a:lnTo>
                <a:lnTo>
                  <a:pt x="24002" y="73537"/>
                </a:lnTo>
                <a:lnTo>
                  <a:pt x="34168" y="35165"/>
                </a:lnTo>
                <a:lnTo>
                  <a:pt x="7230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4037550" y="5287801"/>
            <a:ext cx="8471" cy="30925"/>
          </a:xfrm>
          <a:custGeom>
            <a:pathLst>
              <a:path extrusionOk="0" h="120000" w="120000">
                <a:moveTo>
                  <a:pt x="120000" y="104963"/>
                </a:moveTo>
                <a:lnTo>
                  <a:pt x="114786" y="4846"/>
                </a:lnTo>
                <a:lnTo>
                  <a:pt x="115608" y="0"/>
                </a:lnTo>
                <a:lnTo>
                  <a:pt x="17650" y="38594"/>
                </a:lnTo>
                <a:lnTo>
                  <a:pt x="0" y="104959"/>
                </a:lnTo>
                <a:lnTo>
                  <a:pt x="3753" y="106158"/>
                </a:lnTo>
                <a:lnTo>
                  <a:pt x="32057" y="98883"/>
                </a:lnTo>
                <a:lnTo>
                  <a:pt x="53221" y="120000"/>
                </a:lnTo>
                <a:lnTo>
                  <a:pt x="120000" y="1049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Shape 1175"/>
          <p:cNvSpPr/>
          <p:nvPr/>
        </p:nvSpPr>
        <p:spPr>
          <a:xfrm>
            <a:off x="4023833" y="5287801"/>
            <a:ext cx="21877" cy="9945"/>
          </a:xfrm>
          <a:custGeom>
            <a:pathLst>
              <a:path extrusionOk="0" h="120000" w="120000">
                <a:moveTo>
                  <a:pt x="0" y="63812"/>
                </a:moveTo>
                <a:lnTo>
                  <a:pt x="38977" y="30850"/>
                </a:lnTo>
                <a:lnTo>
                  <a:pt x="74938" y="94783"/>
                </a:lnTo>
                <a:lnTo>
                  <a:pt x="82069" y="120000"/>
                </a:lnTo>
                <a:lnTo>
                  <a:pt x="120000" y="0"/>
                </a:lnTo>
                <a:lnTo>
                  <a:pt x="63573" y="313"/>
                </a:lnTo>
                <a:lnTo>
                  <a:pt x="0" y="638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4010282" y="5311898"/>
            <a:ext cx="10950" cy="7772"/>
          </a:xfrm>
          <a:custGeom>
            <a:pathLst>
              <a:path extrusionOk="0" h="120000" w="120000">
                <a:moveTo>
                  <a:pt x="81227" y="79583"/>
                </a:moveTo>
                <a:lnTo>
                  <a:pt x="45764" y="42315"/>
                </a:lnTo>
                <a:lnTo>
                  <a:pt x="0" y="120000"/>
                </a:lnTo>
                <a:lnTo>
                  <a:pt x="120000" y="101551"/>
                </a:lnTo>
                <a:lnTo>
                  <a:pt x="110597" y="0"/>
                </a:lnTo>
                <a:lnTo>
                  <a:pt x="81227" y="795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4030826" y="5297748"/>
            <a:ext cx="7969" cy="17101"/>
          </a:xfrm>
          <a:custGeom>
            <a:pathLst>
              <a:path extrusionOk="0" h="120000" w="120000">
                <a:moveTo>
                  <a:pt x="51026" y="11788"/>
                </a:moveTo>
                <a:lnTo>
                  <a:pt x="0" y="105292"/>
                </a:lnTo>
                <a:lnTo>
                  <a:pt x="101224" y="120000"/>
                </a:lnTo>
                <a:lnTo>
                  <a:pt x="120000" y="0"/>
                </a:lnTo>
                <a:lnTo>
                  <a:pt x="51026" y="117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Shape 1178"/>
          <p:cNvSpPr/>
          <p:nvPr/>
        </p:nvSpPr>
        <p:spPr>
          <a:xfrm>
            <a:off x="3887310" y="5288358"/>
            <a:ext cx="5495" cy="30438"/>
          </a:xfrm>
          <a:custGeom>
            <a:pathLst>
              <a:path extrusionOk="0" h="120000" w="120000">
                <a:moveTo>
                  <a:pt x="69694" y="109339"/>
                </a:moveTo>
                <a:lnTo>
                  <a:pt x="120000" y="120000"/>
                </a:lnTo>
                <a:lnTo>
                  <a:pt x="107576" y="875"/>
                </a:lnTo>
                <a:lnTo>
                  <a:pt x="39825" y="3552"/>
                </a:lnTo>
                <a:lnTo>
                  <a:pt x="16026" y="0"/>
                </a:lnTo>
                <a:lnTo>
                  <a:pt x="0" y="92540"/>
                </a:lnTo>
                <a:lnTo>
                  <a:pt x="69694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3876362" y="5285880"/>
            <a:ext cx="11681" cy="3004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33" y="98120"/>
                </a:lnTo>
                <a:lnTo>
                  <a:pt x="112459" y="103652"/>
                </a:lnTo>
                <a:lnTo>
                  <a:pt x="120000" y="9901"/>
                </a:lnTo>
                <a:lnTo>
                  <a:pt x="118859" y="0"/>
                </a:lnTo>
                <a:lnTo>
                  <a:pt x="81506" y="6662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3867392" y="5287548"/>
            <a:ext cx="16903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698" y="120000"/>
                </a:lnTo>
                <a:lnTo>
                  <a:pt x="63666" y="110653"/>
                </a:lnTo>
                <a:lnTo>
                  <a:pt x="120000" y="0"/>
                </a:lnTo>
                <a:lnTo>
                  <a:pt x="47466" y="31"/>
                </a:lnTo>
                <a:lnTo>
                  <a:pt x="26047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3936987" y="5285600"/>
            <a:ext cx="10758" cy="5023"/>
          </a:xfrm>
          <a:custGeom>
            <a:pathLst>
              <a:path extrusionOk="0" h="120000" w="120000">
                <a:moveTo>
                  <a:pt x="70418" y="21472"/>
                </a:moveTo>
                <a:lnTo>
                  <a:pt x="0" y="0"/>
                </a:lnTo>
                <a:lnTo>
                  <a:pt x="14433" y="120000"/>
                </a:lnTo>
                <a:lnTo>
                  <a:pt x="61907" y="108893"/>
                </a:lnTo>
                <a:lnTo>
                  <a:pt x="120000" y="79657"/>
                </a:lnTo>
                <a:lnTo>
                  <a:pt x="116631" y="49275"/>
                </a:lnTo>
                <a:lnTo>
                  <a:pt x="70418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3913730" y="5287760"/>
            <a:ext cx="13054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7" y="115902"/>
                </a:lnTo>
                <a:lnTo>
                  <a:pt x="68562" y="113556"/>
                </a:lnTo>
                <a:lnTo>
                  <a:pt x="120000" y="112928"/>
                </a:lnTo>
                <a:lnTo>
                  <a:pt x="86991" y="2741"/>
                </a:lnTo>
                <a:lnTo>
                  <a:pt x="28347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Shape 1183"/>
          <p:cNvSpPr/>
          <p:nvPr/>
        </p:nvSpPr>
        <p:spPr>
          <a:xfrm>
            <a:off x="3903139" y="5285594"/>
            <a:ext cx="13675" cy="27606"/>
          </a:xfrm>
          <a:custGeom>
            <a:pathLst>
              <a:path extrusionOk="0" h="120000" w="120000">
                <a:moveTo>
                  <a:pt x="74100" y="68817"/>
                </a:moveTo>
                <a:lnTo>
                  <a:pt x="92158" y="119999"/>
                </a:lnTo>
                <a:lnTo>
                  <a:pt x="92930" y="114818"/>
                </a:lnTo>
                <a:lnTo>
                  <a:pt x="120000" y="9419"/>
                </a:lnTo>
                <a:lnTo>
                  <a:pt x="48215" y="0"/>
                </a:lnTo>
                <a:lnTo>
                  <a:pt x="43942" y="17299"/>
                </a:lnTo>
                <a:lnTo>
                  <a:pt x="22489" y="3286"/>
                </a:lnTo>
                <a:lnTo>
                  <a:pt x="0" y="75311"/>
                </a:lnTo>
                <a:lnTo>
                  <a:pt x="74100" y="688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3896555" y="5285092"/>
            <a:ext cx="9146" cy="20688"/>
          </a:xfrm>
          <a:custGeom>
            <a:pathLst>
              <a:path extrusionOk="0" h="120000" w="120000">
                <a:moveTo>
                  <a:pt x="79588" y="19517"/>
                </a:moveTo>
                <a:lnTo>
                  <a:pt x="0" y="0"/>
                </a:lnTo>
                <a:lnTo>
                  <a:pt x="43940" y="120000"/>
                </a:lnTo>
                <a:lnTo>
                  <a:pt x="69840" y="98545"/>
                </a:lnTo>
                <a:lnTo>
                  <a:pt x="86359" y="103411"/>
                </a:lnTo>
                <a:lnTo>
                  <a:pt x="120000" y="7296"/>
                </a:lnTo>
                <a:lnTo>
                  <a:pt x="79588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3938203" y="5309741"/>
            <a:ext cx="11374" cy="11368"/>
          </a:xfrm>
          <a:custGeom>
            <a:pathLst>
              <a:path extrusionOk="0" h="120000" w="120000">
                <a:moveTo>
                  <a:pt x="61197" y="55255"/>
                </a:moveTo>
                <a:lnTo>
                  <a:pt x="0" y="94604"/>
                </a:lnTo>
                <a:lnTo>
                  <a:pt x="36216" y="115313"/>
                </a:lnTo>
                <a:lnTo>
                  <a:pt x="120000" y="120000"/>
                </a:lnTo>
                <a:lnTo>
                  <a:pt x="97097" y="66391"/>
                </a:lnTo>
                <a:lnTo>
                  <a:pt x="59309" y="0"/>
                </a:lnTo>
                <a:lnTo>
                  <a:pt x="61197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3995035" y="5313446"/>
            <a:ext cx="7215" cy="2795"/>
          </a:xfrm>
          <a:custGeom>
            <a:pathLst>
              <a:path extrusionOk="0" h="120000" w="120000">
                <a:moveTo>
                  <a:pt x="44667" y="0"/>
                </a:moveTo>
                <a:lnTo>
                  <a:pt x="0" y="104120"/>
                </a:lnTo>
                <a:lnTo>
                  <a:pt x="110338" y="119999"/>
                </a:lnTo>
                <a:lnTo>
                  <a:pt x="120000" y="72789"/>
                </a:lnTo>
                <a:lnTo>
                  <a:pt x="4466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4001414" y="5316242"/>
            <a:ext cx="7363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537" y="7683"/>
                </a:lnTo>
                <a:lnTo>
                  <a:pt x="4171" y="0"/>
                </a:lnTo>
                <a:lnTo>
                  <a:pt x="0" y="3668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3989135" y="5286421"/>
            <a:ext cx="10290" cy="6868"/>
          </a:xfrm>
          <a:custGeom>
            <a:pathLst>
              <a:path extrusionOk="0" h="120000" w="120000">
                <a:moveTo>
                  <a:pt x="93259" y="0"/>
                </a:moveTo>
                <a:lnTo>
                  <a:pt x="0" y="23500"/>
                </a:lnTo>
                <a:lnTo>
                  <a:pt x="39090" y="51019"/>
                </a:lnTo>
                <a:lnTo>
                  <a:pt x="119999" y="120000"/>
                </a:lnTo>
                <a:lnTo>
                  <a:pt x="9325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3949578" y="5316633"/>
            <a:ext cx="6958" cy="4475"/>
          </a:xfrm>
          <a:custGeom>
            <a:pathLst>
              <a:path extrusionOk="0" h="120000" w="120000">
                <a:moveTo>
                  <a:pt x="12777" y="0"/>
                </a:moveTo>
                <a:lnTo>
                  <a:pt x="0" y="120000"/>
                </a:lnTo>
                <a:lnTo>
                  <a:pt x="100686" y="109436"/>
                </a:lnTo>
                <a:lnTo>
                  <a:pt x="120000" y="71152"/>
                </a:lnTo>
                <a:lnTo>
                  <a:pt x="127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3929917" y="5315421"/>
            <a:ext cx="11719" cy="5244"/>
          </a:xfrm>
          <a:custGeom>
            <a:pathLst>
              <a:path extrusionOk="0" h="120000" w="120000">
                <a:moveTo>
                  <a:pt x="43959" y="95102"/>
                </a:moveTo>
                <a:lnTo>
                  <a:pt x="120000" y="120000"/>
                </a:lnTo>
                <a:lnTo>
                  <a:pt x="84836" y="75102"/>
                </a:lnTo>
                <a:lnTo>
                  <a:pt x="80658" y="69473"/>
                </a:lnTo>
                <a:lnTo>
                  <a:pt x="56718" y="0"/>
                </a:lnTo>
                <a:lnTo>
                  <a:pt x="6164" y="27116"/>
                </a:lnTo>
                <a:lnTo>
                  <a:pt x="0" y="59931"/>
                </a:lnTo>
                <a:lnTo>
                  <a:pt x="43959" y="951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3935092" y="5313151"/>
            <a:ext cx="5786" cy="2269"/>
          </a:xfrm>
          <a:custGeom>
            <a:pathLst>
              <a:path extrusionOk="0" h="120000" w="120000">
                <a:moveTo>
                  <a:pt x="62696" y="317"/>
                </a:moveTo>
                <a:lnTo>
                  <a:pt x="0" y="94995"/>
                </a:lnTo>
                <a:lnTo>
                  <a:pt x="7549" y="120000"/>
                </a:lnTo>
                <a:lnTo>
                  <a:pt x="58008" y="89127"/>
                </a:lnTo>
                <a:lnTo>
                  <a:pt x="119999" y="11101"/>
                </a:lnTo>
                <a:lnTo>
                  <a:pt x="118112" y="0"/>
                </a:lnTo>
                <a:lnTo>
                  <a:pt x="62696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3981580" y="5290160"/>
            <a:ext cx="9311" cy="24029"/>
          </a:xfrm>
          <a:custGeom>
            <a:pathLst>
              <a:path extrusionOk="0" h="120000" w="120000">
                <a:moveTo>
                  <a:pt x="84845" y="115570"/>
                </a:moveTo>
                <a:lnTo>
                  <a:pt x="99613" y="120000"/>
                </a:lnTo>
                <a:lnTo>
                  <a:pt x="120000" y="9168"/>
                </a:lnTo>
                <a:lnTo>
                  <a:pt x="49909" y="0"/>
                </a:lnTo>
                <a:lnTo>
                  <a:pt x="0" y="116269"/>
                </a:lnTo>
                <a:lnTo>
                  <a:pt x="84845" y="11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3976712" y="5290160"/>
            <a:ext cx="8740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301" y="96086"/>
                </a:lnTo>
                <a:lnTo>
                  <a:pt x="51261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4027857" y="5314430"/>
            <a:ext cx="7046" cy="1373"/>
          </a:xfrm>
          <a:custGeom>
            <a:pathLst>
              <a:path extrusionOk="0" h="120000" w="120000">
                <a:moveTo>
                  <a:pt x="62384" y="0"/>
                </a:moveTo>
                <a:lnTo>
                  <a:pt x="0" y="25065"/>
                </a:lnTo>
                <a:lnTo>
                  <a:pt x="7834" y="119126"/>
                </a:lnTo>
                <a:lnTo>
                  <a:pt x="119999" y="120000"/>
                </a:lnTo>
                <a:lnTo>
                  <a:pt x="6238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4054853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52"/>
                </a:lnTo>
                <a:lnTo>
                  <a:pt x="25329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4123385" y="5286280"/>
            <a:ext cx="7455" cy="23177"/>
          </a:xfrm>
          <a:custGeom>
            <a:pathLst>
              <a:path extrusionOk="0" h="120000" w="120000">
                <a:moveTo>
                  <a:pt x="95597" y="93216"/>
                </a:moveTo>
                <a:lnTo>
                  <a:pt x="0" y="0"/>
                </a:lnTo>
                <a:lnTo>
                  <a:pt x="104595" y="120000"/>
                </a:lnTo>
                <a:lnTo>
                  <a:pt x="119999" y="68012"/>
                </a:lnTo>
                <a:lnTo>
                  <a:pt x="104740" y="23443"/>
                </a:lnTo>
                <a:lnTo>
                  <a:pt x="104144" y="3230"/>
                </a:lnTo>
                <a:lnTo>
                  <a:pt x="0" y="0"/>
                </a:lnTo>
                <a:lnTo>
                  <a:pt x="95597" y="932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4106444" y="5286280"/>
            <a:ext cx="16939" cy="25754"/>
          </a:xfrm>
          <a:custGeom>
            <a:pathLst>
              <a:path extrusionOk="0" h="120000" w="120000">
                <a:moveTo>
                  <a:pt x="49887" y="17128"/>
                </a:moveTo>
                <a:lnTo>
                  <a:pt x="0" y="21829"/>
                </a:lnTo>
                <a:lnTo>
                  <a:pt x="38361" y="114823"/>
                </a:lnTo>
                <a:lnTo>
                  <a:pt x="72223" y="120000"/>
                </a:lnTo>
                <a:lnTo>
                  <a:pt x="120000" y="0"/>
                </a:lnTo>
                <a:lnTo>
                  <a:pt x="49887" y="1712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4130446" y="5300108"/>
            <a:ext cx="4163" cy="16851"/>
          </a:xfrm>
          <a:custGeom>
            <a:pathLst>
              <a:path extrusionOk="0" h="120000" w="120000">
                <a:moveTo>
                  <a:pt x="38126" y="65511"/>
                </a:moveTo>
                <a:lnTo>
                  <a:pt x="0" y="72938"/>
                </a:lnTo>
                <a:lnTo>
                  <a:pt x="120000" y="120000"/>
                </a:lnTo>
                <a:lnTo>
                  <a:pt x="117319" y="0"/>
                </a:lnTo>
                <a:lnTo>
                  <a:pt x="38126" y="655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4328060" y="5285469"/>
            <a:ext cx="23904" cy="29246"/>
          </a:xfrm>
          <a:custGeom>
            <a:pathLst>
              <a:path extrusionOk="0" h="120000" w="120000">
                <a:moveTo>
                  <a:pt x="111395" y="27243"/>
                </a:moveTo>
                <a:lnTo>
                  <a:pt x="105401" y="23920"/>
                </a:lnTo>
                <a:lnTo>
                  <a:pt x="82123" y="46043"/>
                </a:lnTo>
                <a:lnTo>
                  <a:pt x="62745" y="44599"/>
                </a:lnTo>
                <a:lnTo>
                  <a:pt x="64191" y="36532"/>
                </a:lnTo>
                <a:lnTo>
                  <a:pt x="23232" y="8452"/>
                </a:lnTo>
                <a:lnTo>
                  <a:pt x="19533" y="0"/>
                </a:lnTo>
                <a:lnTo>
                  <a:pt x="0" y="119999"/>
                </a:lnTo>
                <a:lnTo>
                  <a:pt x="7836" y="100338"/>
                </a:lnTo>
                <a:lnTo>
                  <a:pt x="22404" y="108331"/>
                </a:lnTo>
                <a:lnTo>
                  <a:pt x="46762" y="98036"/>
                </a:lnTo>
                <a:lnTo>
                  <a:pt x="53584" y="90499"/>
                </a:lnTo>
                <a:lnTo>
                  <a:pt x="69216" y="87188"/>
                </a:lnTo>
                <a:lnTo>
                  <a:pt x="120000" y="89568"/>
                </a:lnTo>
                <a:lnTo>
                  <a:pt x="111395" y="272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4316205" y="5284933"/>
            <a:ext cx="15746" cy="33146"/>
          </a:xfrm>
          <a:custGeom>
            <a:pathLst>
              <a:path extrusionOk="0" h="120000" w="120000">
                <a:moveTo>
                  <a:pt x="67415" y="0"/>
                </a:moveTo>
                <a:lnTo>
                  <a:pt x="0" y="5028"/>
                </a:lnTo>
                <a:lnTo>
                  <a:pt x="2362" y="119847"/>
                </a:lnTo>
                <a:lnTo>
                  <a:pt x="8200" y="120000"/>
                </a:lnTo>
                <a:lnTo>
                  <a:pt x="47158" y="111438"/>
                </a:lnTo>
                <a:lnTo>
                  <a:pt x="65456" y="119065"/>
                </a:lnTo>
                <a:lnTo>
                  <a:pt x="90339" y="107821"/>
                </a:lnTo>
                <a:lnTo>
                  <a:pt x="120000" y="1936"/>
                </a:lnTo>
                <a:lnTo>
                  <a:pt x="6741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4289210" y="5286323"/>
            <a:ext cx="27304" cy="34505"/>
          </a:xfrm>
          <a:custGeom>
            <a:pathLst>
              <a:path extrusionOk="0" h="120000" w="120000">
                <a:moveTo>
                  <a:pt x="0" y="100980"/>
                </a:moveTo>
                <a:lnTo>
                  <a:pt x="7044" y="95604"/>
                </a:lnTo>
                <a:lnTo>
                  <a:pt x="25072" y="120000"/>
                </a:lnTo>
                <a:lnTo>
                  <a:pt x="39355" y="90978"/>
                </a:lnTo>
                <a:lnTo>
                  <a:pt x="54460" y="85129"/>
                </a:lnTo>
                <a:lnTo>
                  <a:pt x="108125" y="87442"/>
                </a:lnTo>
                <a:lnTo>
                  <a:pt x="117837" y="110015"/>
                </a:lnTo>
                <a:lnTo>
                  <a:pt x="120000" y="110297"/>
                </a:lnTo>
                <a:lnTo>
                  <a:pt x="118633" y="0"/>
                </a:lnTo>
                <a:lnTo>
                  <a:pt x="112225" y="14863"/>
                </a:lnTo>
                <a:lnTo>
                  <a:pt x="100030" y="23070"/>
                </a:lnTo>
                <a:lnTo>
                  <a:pt x="50856" y="71239"/>
                </a:lnTo>
                <a:lnTo>
                  <a:pt x="17750" y="78963"/>
                </a:lnTo>
                <a:lnTo>
                  <a:pt x="11575" y="69455"/>
                </a:lnTo>
                <a:lnTo>
                  <a:pt x="0" y="1009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4332687" y="5285642"/>
            <a:ext cx="28383" cy="1104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30" y="25490"/>
                </a:lnTo>
                <a:lnTo>
                  <a:pt x="76323" y="28346"/>
                </a:lnTo>
                <a:lnTo>
                  <a:pt x="66616" y="16073"/>
                </a:lnTo>
                <a:lnTo>
                  <a:pt x="46631" y="7254"/>
                </a:lnTo>
                <a:lnTo>
                  <a:pt x="0" y="20494"/>
                </a:lnTo>
                <a:lnTo>
                  <a:pt x="34489" y="94824"/>
                </a:lnTo>
                <a:lnTo>
                  <a:pt x="49591" y="120000"/>
                </a:lnTo>
                <a:lnTo>
                  <a:pt x="69199" y="61439"/>
                </a:lnTo>
                <a:lnTo>
                  <a:pt x="93547" y="4670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4316142" y="5318019"/>
            <a:ext cx="12349" cy="2232"/>
          </a:xfrm>
          <a:custGeom>
            <a:pathLst>
              <a:path extrusionOk="0" h="120000" w="120000">
                <a:moveTo>
                  <a:pt x="3634" y="1074"/>
                </a:moveTo>
                <a:lnTo>
                  <a:pt x="0" y="0"/>
                </a:lnTo>
                <a:lnTo>
                  <a:pt x="42111" y="120000"/>
                </a:lnTo>
                <a:lnTo>
                  <a:pt x="119999" y="106457"/>
                </a:lnTo>
                <a:lnTo>
                  <a:pt x="3634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4408835" y="5288212"/>
            <a:ext cx="6660" cy="296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9030" y="109002"/>
                </a:lnTo>
                <a:lnTo>
                  <a:pt x="78925" y="90423"/>
                </a:lnTo>
                <a:lnTo>
                  <a:pt x="98633" y="95736"/>
                </a:lnTo>
                <a:lnTo>
                  <a:pt x="104903" y="41637"/>
                </a:lnTo>
                <a:lnTo>
                  <a:pt x="106074" y="36357"/>
                </a:lnTo>
                <a:lnTo>
                  <a:pt x="0" y="0"/>
                </a:lnTo>
                <a:lnTo>
                  <a:pt x="92112" y="47431"/>
                </a:lnTo>
                <a:lnTo>
                  <a:pt x="97967" y="72738"/>
                </a:lnTo>
                <a:lnTo>
                  <a:pt x="92112" y="47431"/>
                </a:lnTo>
                <a:lnTo>
                  <a:pt x="15006" y="119846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4385280" y="5284621"/>
            <a:ext cx="22535" cy="33192"/>
          </a:xfrm>
          <a:custGeom>
            <a:pathLst>
              <a:path extrusionOk="0" h="120000" w="120000">
                <a:moveTo>
                  <a:pt x="0" y="16080"/>
                </a:moveTo>
                <a:lnTo>
                  <a:pt x="19153" y="11850"/>
                </a:lnTo>
                <a:lnTo>
                  <a:pt x="25862" y="91833"/>
                </a:lnTo>
                <a:lnTo>
                  <a:pt x="49249" y="95962"/>
                </a:lnTo>
                <a:lnTo>
                  <a:pt x="55170" y="103803"/>
                </a:lnTo>
                <a:lnTo>
                  <a:pt x="87965" y="110311"/>
                </a:lnTo>
                <a:lnTo>
                  <a:pt x="105537" y="120000"/>
                </a:lnTo>
                <a:lnTo>
                  <a:pt x="120000" y="111186"/>
                </a:lnTo>
                <a:lnTo>
                  <a:pt x="115484" y="112820"/>
                </a:lnTo>
                <a:lnTo>
                  <a:pt x="77188" y="101038"/>
                </a:lnTo>
                <a:lnTo>
                  <a:pt x="66980" y="13455"/>
                </a:lnTo>
                <a:lnTo>
                  <a:pt x="45079" y="14406"/>
                </a:lnTo>
                <a:lnTo>
                  <a:pt x="21703" y="0"/>
                </a:lnTo>
                <a:lnTo>
                  <a:pt x="0" y="16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4379264" y="5311155"/>
            <a:ext cx="22535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78" y="119134"/>
                </a:lnTo>
                <a:lnTo>
                  <a:pt x="10021" y="109752"/>
                </a:lnTo>
                <a:lnTo>
                  <a:pt x="11938" y="118804"/>
                </a:lnTo>
                <a:lnTo>
                  <a:pt x="84781" y="111525"/>
                </a:lnTo>
                <a:lnTo>
                  <a:pt x="120000" y="82041"/>
                </a:lnTo>
                <a:lnTo>
                  <a:pt x="87204" y="44927"/>
                </a:lnTo>
                <a:lnTo>
                  <a:pt x="50921" y="81608"/>
                </a:lnTo>
                <a:lnTo>
                  <a:pt x="36006" y="0"/>
                </a:lnTo>
                <a:lnTo>
                  <a:pt x="3493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/>
          <p:nvPr/>
        </p:nvSpPr>
        <p:spPr>
          <a:xfrm>
            <a:off x="4386026" y="5287898"/>
            <a:ext cx="4111" cy="27212"/>
          </a:xfrm>
          <a:custGeom>
            <a:pathLst>
              <a:path extrusionOk="0" h="120000" w="120000">
                <a:moveTo>
                  <a:pt x="83220" y="0"/>
                </a:moveTo>
                <a:lnTo>
                  <a:pt x="83220" y="10971"/>
                </a:lnTo>
                <a:lnTo>
                  <a:pt x="63663" y="12655"/>
                </a:lnTo>
                <a:lnTo>
                  <a:pt x="0" y="102546"/>
                </a:lnTo>
                <a:lnTo>
                  <a:pt x="81731" y="120000"/>
                </a:lnTo>
                <a:lnTo>
                  <a:pt x="31641" y="103287"/>
                </a:lnTo>
                <a:lnTo>
                  <a:pt x="120000" y="97554"/>
                </a:lnTo>
                <a:lnTo>
                  <a:pt x="832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4243748" y="5287635"/>
            <a:ext cx="8806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310" y="120000"/>
                </a:lnTo>
                <a:lnTo>
                  <a:pt x="15507" y="47328"/>
                </a:lnTo>
                <a:lnTo>
                  <a:pt x="35743" y="14036"/>
                </a:lnTo>
                <a:lnTo>
                  <a:pt x="69184" y="51092"/>
                </a:lnTo>
                <a:lnTo>
                  <a:pt x="77388" y="77513"/>
                </a:lnTo>
                <a:lnTo>
                  <a:pt x="120000" y="83257"/>
                </a:lnTo>
                <a:lnTo>
                  <a:pt x="111646" y="0"/>
                </a:lnTo>
                <a:lnTo>
                  <a:pt x="68162" y="10168"/>
                </a:lnTo>
                <a:lnTo>
                  <a:pt x="14621" y="16383"/>
                </a:lnTo>
                <a:lnTo>
                  <a:pt x="9252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4258280" y="5285789"/>
            <a:ext cx="24398" cy="29485"/>
          </a:xfrm>
          <a:custGeom>
            <a:pathLst>
              <a:path extrusionOk="0" h="120000" w="120000">
                <a:moveTo>
                  <a:pt x="24955" y="0"/>
                </a:moveTo>
                <a:lnTo>
                  <a:pt x="0" y="100282"/>
                </a:lnTo>
                <a:lnTo>
                  <a:pt x="44180" y="98422"/>
                </a:lnTo>
                <a:lnTo>
                  <a:pt x="51528" y="120000"/>
                </a:lnTo>
                <a:lnTo>
                  <a:pt x="72666" y="96900"/>
                </a:lnTo>
                <a:lnTo>
                  <a:pt x="120000" y="101096"/>
                </a:lnTo>
                <a:lnTo>
                  <a:pt x="95679" y="66308"/>
                </a:lnTo>
                <a:lnTo>
                  <a:pt x="45572" y="68033"/>
                </a:lnTo>
                <a:lnTo>
                  <a:pt x="32239" y="50248"/>
                </a:lnTo>
                <a:lnTo>
                  <a:pt x="2495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Shape 1210"/>
          <p:cNvSpPr/>
          <p:nvPr/>
        </p:nvSpPr>
        <p:spPr>
          <a:xfrm>
            <a:off x="4263353" y="5285196"/>
            <a:ext cx="9256" cy="12937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187" y="120000"/>
                </a:lnTo>
                <a:lnTo>
                  <a:pt x="22545" y="82918"/>
                </a:lnTo>
                <a:lnTo>
                  <a:pt x="92761" y="115974"/>
                </a:lnTo>
                <a:lnTo>
                  <a:pt x="120000" y="93696"/>
                </a:lnTo>
                <a:lnTo>
                  <a:pt x="75829" y="32926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Shape 1211"/>
          <p:cNvSpPr/>
          <p:nvPr/>
        </p:nvSpPr>
        <p:spPr>
          <a:xfrm>
            <a:off x="4251942" y="5285789"/>
            <a:ext cx="11412" cy="28523"/>
          </a:xfrm>
          <a:custGeom>
            <a:pathLst>
              <a:path extrusionOk="0" h="120000" w="120000">
                <a:moveTo>
                  <a:pt x="55215" y="16365"/>
                </a:moveTo>
                <a:lnTo>
                  <a:pt x="0" y="7766"/>
                </a:lnTo>
                <a:lnTo>
                  <a:pt x="6435" y="105936"/>
                </a:lnTo>
                <a:lnTo>
                  <a:pt x="12986" y="120000"/>
                </a:lnTo>
                <a:lnTo>
                  <a:pt x="38086" y="110664"/>
                </a:lnTo>
                <a:lnTo>
                  <a:pt x="66635" y="103664"/>
                </a:lnTo>
                <a:lnTo>
                  <a:pt x="120000" y="0"/>
                </a:lnTo>
                <a:lnTo>
                  <a:pt x="55215" y="163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Shape 1212"/>
          <p:cNvSpPr/>
          <p:nvPr/>
        </p:nvSpPr>
        <p:spPr>
          <a:xfrm>
            <a:off x="4239350" y="5285580"/>
            <a:ext cx="12591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64" y="109684"/>
                </a:lnTo>
                <a:lnTo>
                  <a:pt x="52132" y="25694"/>
                </a:lnTo>
                <a:lnTo>
                  <a:pt x="89578" y="18959"/>
                </a:lnTo>
                <a:lnTo>
                  <a:pt x="120000" y="7937"/>
                </a:lnTo>
                <a:lnTo>
                  <a:pt x="67877" y="0"/>
                </a:lnTo>
                <a:lnTo>
                  <a:pt x="2954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Shape 1213"/>
          <p:cNvSpPr/>
          <p:nvPr/>
        </p:nvSpPr>
        <p:spPr>
          <a:xfrm>
            <a:off x="4228223" y="5286160"/>
            <a:ext cx="11435" cy="32836"/>
          </a:xfrm>
          <a:custGeom>
            <a:pathLst>
              <a:path extrusionOk="0" h="120000" w="120000">
                <a:moveTo>
                  <a:pt x="71322" y="117906"/>
                </a:moveTo>
                <a:lnTo>
                  <a:pt x="85708" y="120000"/>
                </a:lnTo>
                <a:lnTo>
                  <a:pt x="116736" y="111306"/>
                </a:lnTo>
                <a:lnTo>
                  <a:pt x="119999" y="11997"/>
                </a:lnTo>
                <a:lnTo>
                  <a:pt x="0" y="0"/>
                </a:lnTo>
                <a:lnTo>
                  <a:pt x="92990" y="90852"/>
                </a:lnTo>
                <a:lnTo>
                  <a:pt x="88268" y="95299"/>
                </a:lnTo>
                <a:lnTo>
                  <a:pt x="71322" y="117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4219244" y="5286092"/>
            <a:ext cx="17841" cy="24930"/>
          </a:xfrm>
          <a:custGeom>
            <a:pathLst>
              <a:path extrusionOk="0" h="120000" w="120000">
                <a:moveTo>
                  <a:pt x="39890" y="113078"/>
                </a:moveTo>
                <a:lnTo>
                  <a:pt x="120000" y="120000"/>
                </a:lnTo>
                <a:lnTo>
                  <a:pt x="60396" y="327"/>
                </a:lnTo>
                <a:lnTo>
                  <a:pt x="28321" y="0"/>
                </a:lnTo>
                <a:lnTo>
                  <a:pt x="24858" y="12173"/>
                </a:lnTo>
                <a:lnTo>
                  <a:pt x="8171" y="27995"/>
                </a:lnTo>
                <a:lnTo>
                  <a:pt x="295" y="26599"/>
                </a:lnTo>
                <a:lnTo>
                  <a:pt x="0" y="115330"/>
                </a:lnTo>
                <a:lnTo>
                  <a:pt x="39890" y="1130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4207628" y="5291619"/>
            <a:ext cx="11659" cy="28659"/>
          </a:xfrm>
          <a:custGeom>
            <a:pathLst>
              <a:path extrusionOk="0" h="120000" w="120000">
                <a:moveTo>
                  <a:pt x="0" y="112567"/>
                </a:moveTo>
                <a:lnTo>
                  <a:pt x="27653" y="120000"/>
                </a:lnTo>
                <a:lnTo>
                  <a:pt x="44449" y="119819"/>
                </a:lnTo>
                <a:lnTo>
                  <a:pt x="94795" y="115184"/>
                </a:lnTo>
                <a:lnTo>
                  <a:pt x="102885" y="95115"/>
                </a:lnTo>
                <a:lnTo>
                  <a:pt x="119536" y="77186"/>
                </a:lnTo>
                <a:lnTo>
                  <a:pt x="120000" y="0"/>
                </a:lnTo>
                <a:lnTo>
                  <a:pt x="86078" y="89588"/>
                </a:lnTo>
                <a:lnTo>
                  <a:pt x="32675" y="119183"/>
                </a:lnTo>
                <a:lnTo>
                  <a:pt x="0" y="112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Shape 1216"/>
          <p:cNvSpPr/>
          <p:nvPr/>
        </p:nvSpPr>
        <p:spPr>
          <a:xfrm>
            <a:off x="4205841" y="5287171"/>
            <a:ext cx="13447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6" y="119999"/>
                </a:lnTo>
                <a:lnTo>
                  <a:pt x="49167" y="116613"/>
                </a:lnTo>
                <a:lnTo>
                  <a:pt x="90588" y="117321"/>
                </a:lnTo>
                <a:lnTo>
                  <a:pt x="119999" y="20188"/>
                </a:lnTo>
                <a:lnTo>
                  <a:pt x="32864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4192957" y="5286289"/>
            <a:ext cx="16566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66" y="103518"/>
                </a:lnTo>
                <a:lnTo>
                  <a:pt x="35117" y="120000"/>
                </a:lnTo>
                <a:lnTo>
                  <a:pt x="56537" y="115681"/>
                </a:lnTo>
                <a:lnTo>
                  <a:pt x="83469" y="112861"/>
                </a:lnTo>
                <a:lnTo>
                  <a:pt x="93314" y="99008"/>
                </a:lnTo>
                <a:lnTo>
                  <a:pt x="120000" y="3569"/>
                </a:lnTo>
                <a:lnTo>
                  <a:pt x="45324" y="11186"/>
                </a:lnTo>
                <a:lnTo>
                  <a:pt x="15936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4273612" y="5286058"/>
            <a:ext cx="21480" cy="30337"/>
          </a:xfrm>
          <a:custGeom>
            <a:pathLst>
              <a:path extrusionOk="0" h="120000" w="120000">
                <a:moveTo>
                  <a:pt x="0" y="21537"/>
                </a:moveTo>
                <a:lnTo>
                  <a:pt x="8877" y="46998"/>
                </a:lnTo>
                <a:lnTo>
                  <a:pt x="23016" y="63373"/>
                </a:lnTo>
                <a:lnTo>
                  <a:pt x="50648" y="97189"/>
                </a:lnTo>
                <a:lnTo>
                  <a:pt x="71932" y="120000"/>
                </a:lnTo>
                <a:lnTo>
                  <a:pt x="85346" y="102350"/>
                </a:lnTo>
                <a:lnTo>
                  <a:pt x="86553" y="105709"/>
                </a:lnTo>
                <a:lnTo>
                  <a:pt x="87139" y="115902"/>
                </a:lnTo>
                <a:lnTo>
                  <a:pt x="120000" y="7064"/>
                </a:lnTo>
                <a:lnTo>
                  <a:pt x="82849" y="0"/>
                </a:lnTo>
                <a:lnTo>
                  <a:pt x="67346" y="26461"/>
                </a:lnTo>
                <a:lnTo>
                  <a:pt x="47687" y="18887"/>
                </a:lnTo>
                <a:lnTo>
                  <a:pt x="15134" y="684"/>
                </a:lnTo>
                <a:lnTo>
                  <a:pt x="0" y="21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4276321" y="5285587"/>
            <a:ext cx="11043" cy="5247"/>
          </a:xfrm>
          <a:custGeom>
            <a:pathLst>
              <a:path extrusionOk="0" h="120000" w="120000">
                <a:moveTo>
                  <a:pt x="112621" y="0"/>
                </a:moveTo>
                <a:lnTo>
                  <a:pt x="0" y="14751"/>
                </a:lnTo>
                <a:lnTo>
                  <a:pt x="63319" y="120000"/>
                </a:lnTo>
                <a:lnTo>
                  <a:pt x="119999" y="4162"/>
                </a:lnTo>
                <a:lnTo>
                  <a:pt x="1126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Shape 1220"/>
          <p:cNvSpPr/>
          <p:nvPr/>
        </p:nvSpPr>
        <p:spPr>
          <a:xfrm>
            <a:off x="4283512" y="5315360"/>
            <a:ext cx="5781" cy="7481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099"/>
                </a:lnTo>
                <a:lnTo>
                  <a:pt x="72423" y="120000"/>
                </a:lnTo>
                <a:lnTo>
                  <a:pt x="120000" y="32959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4291846" y="5287373"/>
            <a:ext cx="20126" cy="19436"/>
          </a:xfrm>
          <a:custGeom>
            <a:pathLst>
              <a:path extrusionOk="0" h="120000" w="120000">
                <a:moveTo>
                  <a:pt x="0" y="116832"/>
                </a:moveTo>
                <a:lnTo>
                  <a:pt x="5366" y="106355"/>
                </a:lnTo>
                <a:lnTo>
                  <a:pt x="38678" y="106849"/>
                </a:lnTo>
                <a:lnTo>
                  <a:pt x="53286" y="120000"/>
                </a:lnTo>
                <a:lnTo>
                  <a:pt x="120000" y="34482"/>
                </a:lnTo>
                <a:lnTo>
                  <a:pt x="49595" y="0"/>
                </a:lnTo>
                <a:lnTo>
                  <a:pt x="19360" y="2914"/>
                </a:lnTo>
                <a:lnTo>
                  <a:pt x="0" y="1168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4273055" y="5309598"/>
            <a:ext cx="13434" cy="10758"/>
          </a:xfrm>
          <a:custGeom>
            <a:pathLst>
              <a:path extrusionOk="0" h="120000" w="120000">
                <a:moveTo>
                  <a:pt x="64216" y="34556"/>
                </a:moveTo>
                <a:lnTo>
                  <a:pt x="0" y="0"/>
                </a:lnTo>
                <a:lnTo>
                  <a:pt x="9289" y="68522"/>
                </a:lnTo>
                <a:lnTo>
                  <a:pt x="12711" y="120000"/>
                </a:lnTo>
                <a:lnTo>
                  <a:pt x="18374" y="113229"/>
                </a:lnTo>
                <a:lnTo>
                  <a:pt x="53300" y="71243"/>
                </a:lnTo>
                <a:lnTo>
                  <a:pt x="59133" y="95471"/>
                </a:lnTo>
                <a:lnTo>
                  <a:pt x="120000" y="75828"/>
                </a:lnTo>
                <a:lnTo>
                  <a:pt x="85966" y="11500"/>
                </a:lnTo>
                <a:lnTo>
                  <a:pt x="64216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4307862" y="5311467"/>
            <a:ext cx="8278" cy="6551"/>
          </a:xfrm>
          <a:custGeom>
            <a:pathLst>
              <a:path extrusionOk="0" h="120000" w="120000">
                <a:moveTo>
                  <a:pt x="27162" y="113680"/>
                </a:moveTo>
                <a:lnTo>
                  <a:pt x="120000" y="120000"/>
                </a:lnTo>
                <a:lnTo>
                  <a:pt x="86271" y="0"/>
                </a:lnTo>
                <a:lnTo>
                  <a:pt x="0" y="59844"/>
                </a:lnTo>
                <a:lnTo>
                  <a:pt x="27162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Shape 1224"/>
          <p:cNvSpPr/>
          <p:nvPr/>
        </p:nvSpPr>
        <p:spPr>
          <a:xfrm>
            <a:off x="4294917" y="5312485"/>
            <a:ext cx="3261" cy="8344"/>
          </a:xfrm>
          <a:custGeom>
            <a:pathLst>
              <a:path extrusionOk="0" h="120000" w="120000">
                <a:moveTo>
                  <a:pt x="119558" y="0"/>
                </a:moveTo>
                <a:lnTo>
                  <a:pt x="0" y="120000"/>
                </a:lnTo>
                <a:lnTo>
                  <a:pt x="51370" y="104884"/>
                </a:lnTo>
                <a:lnTo>
                  <a:pt x="120000" y="46754"/>
                </a:lnTo>
                <a:lnTo>
                  <a:pt x="11955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4289294" y="5313814"/>
            <a:ext cx="5621" cy="7014"/>
          </a:xfrm>
          <a:custGeom>
            <a:pathLst>
              <a:path extrusionOk="0" h="120000" w="120000">
                <a:moveTo>
                  <a:pt x="32443" y="0"/>
                </a:moveTo>
                <a:lnTo>
                  <a:pt x="0" y="61608"/>
                </a:lnTo>
                <a:lnTo>
                  <a:pt x="512" y="71753"/>
                </a:lnTo>
                <a:lnTo>
                  <a:pt x="119999" y="120000"/>
                </a:lnTo>
                <a:lnTo>
                  <a:pt x="324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4253176" y="5312094"/>
            <a:ext cx="4918" cy="3980"/>
          </a:xfrm>
          <a:custGeom>
            <a:pathLst>
              <a:path extrusionOk="0" h="120000" w="120000">
                <a:moveTo>
                  <a:pt x="58231" y="0"/>
                </a:moveTo>
                <a:lnTo>
                  <a:pt x="0" y="66904"/>
                </a:lnTo>
                <a:lnTo>
                  <a:pt x="115779" y="120000"/>
                </a:lnTo>
                <a:lnTo>
                  <a:pt x="120000" y="109959"/>
                </a:lnTo>
                <a:lnTo>
                  <a:pt x="582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4246144" y="5301955"/>
            <a:ext cx="7031" cy="19311"/>
          </a:xfrm>
          <a:custGeom>
            <a:pathLst>
              <a:path extrusionOk="0" h="120000" w="120000">
                <a:moveTo>
                  <a:pt x="45740" y="0"/>
                </a:moveTo>
                <a:lnTo>
                  <a:pt x="0" y="1758"/>
                </a:lnTo>
                <a:lnTo>
                  <a:pt x="48385" y="120000"/>
                </a:lnTo>
                <a:lnTo>
                  <a:pt x="96447" y="73446"/>
                </a:lnTo>
                <a:lnTo>
                  <a:pt x="120000" y="76783"/>
                </a:lnTo>
                <a:lnTo>
                  <a:pt x="109367" y="56016"/>
                </a:lnTo>
                <a:lnTo>
                  <a:pt x="31881" y="65356"/>
                </a:lnTo>
                <a:lnTo>
                  <a:pt x="457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Shape 1228"/>
          <p:cNvSpPr/>
          <p:nvPr/>
        </p:nvSpPr>
        <p:spPr>
          <a:xfrm>
            <a:off x="4154530" y="5283575"/>
            <a:ext cx="4673" cy="5510"/>
          </a:xfrm>
          <a:custGeom>
            <a:pathLst>
              <a:path extrusionOk="0" h="120000" w="120000">
                <a:moveTo>
                  <a:pt x="67305" y="0"/>
                </a:moveTo>
                <a:lnTo>
                  <a:pt x="0" y="73001"/>
                </a:lnTo>
                <a:lnTo>
                  <a:pt x="109779" y="120000"/>
                </a:lnTo>
                <a:lnTo>
                  <a:pt x="120000" y="96108"/>
                </a:lnTo>
                <a:lnTo>
                  <a:pt x="673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4159203" y="5286587"/>
            <a:ext cx="8481" cy="27797"/>
          </a:xfrm>
          <a:custGeom>
            <a:pathLst>
              <a:path extrusionOk="0" h="120000" w="120000">
                <a:moveTo>
                  <a:pt x="88843" y="120000"/>
                </a:moveTo>
                <a:lnTo>
                  <a:pt x="114934" y="118890"/>
                </a:lnTo>
                <a:lnTo>
                  <a:pt x="120000" y="39789"/>
                </a:lnTo>
                <a:lnTo>
                  <a:pt x="61987" y="35110"/>
                </a:lnTo>
                <a:lnTo>
                  <a:pt x="38825" y="0"/>
                </a:lnTo>
                <a:lnTo>
                  <a:pt x="4909" y="1921"/>
                </a:lnTo>
                <a:lnTo>
                  <a:pt x="0" y="6052"/>
                </a:lnTo>
                <a:lnTo>
                  <a:pt x="11149" y="13369"/>
                </a:lnTo>
                <a:lnTo>
                  <a:pt x="43395" y="94020"/>
                </a:lnTo>
                <a:lnTo>
                  <a:pt x="91701" y="93407"/>
                </a:lnTo>
                <a:lnTo>
                  <a:pt x="111609" y="100137"/>
                </a:lnTo>
                <a:lnTo>
                  <a:pt x="8884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Shape 1230"/>
          <p:cNvSpPr/>
          <p:nvPr/>
        </p:nvSpPr>
        <p:spPr>
          <a:xfrm>
            <a:off x="4161948" y="5286587"/>
            <a:ext cx="6143" cy="8132"/>
          </a:xfrm>
          <a:custGeom>
            <a:pathLst>
              <a:path extrusionOk="0" h="120000" w="120000">
                <a:moveTo>
                  <a:pt x="41542" y="94503"/>
                </a:moveTo>
                <a:lnTo>
                  <a:pt x="91953" y="64625"/>
                </a:lnTo>
                <a:lnTo>
                  <a:pt x="120000" y="12246"/>
                </a:lnTo>
                <a:lnTo>
                  <a:pt x="0" y="0"/>
                </a:lnTo>
                <a:lnTo>
                  <a:pt x="31972" y="120000"/>
                </a:lnTo>
                <a:lnTo>
                  <a:pt x="41542" y="945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4157608" y="5289085"/>
            <a:ext cx="4661" cy="19657"/>
          </a:xfrm>
          <a:custGeom>
            <a:pathLst>
              <a:path extrusionOk="0" h="120000" w="120000">
                <a:moveTo>
                  <a:pt x="30810" y="0"/>
                </a:moveTo>
                <a:lnTo>
                  <a:pt x="0" y="20121"/>
                </a:lnTo>
                <a:lnTo>
                  <a:pt x="11042" y="120000"/>
                </a:lnTo>
                <a:lnTo>
                  <a:pt x="120000" y="117698"/>
                </a:lnTo>
                <a:lnTo>
                  <a:pt x="61338" y="3650"/>
                </a:lnTo>
                <a:lnTo>
                  <a:pt x="3081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4144341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14" y="116419"/>
                </a:lnTo>
                <a:lnTo>
                  <a:pt x="79164" y="113156"/>
                </a:lnTo>
                <a:lnTo>
                  <a:pt x="120000" y="110483"/>
                </a:lnTo>
                <a:lnTo>
                  <a:pt x="116232" y="31958"/>
                </a:lnTo>
                <a:lnTo>
                  <a:pt x="87496" y="20636"/>
                </a:lnTo>
                <a:lnTo>
                  <a:pt x="52636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Shape 1233"/>
          <p:cNvSpPr/>
          <p:nvPr/>
        </p:nvSpPr>
        <p:spPr>
          <a:xfrm>
            <a:off x="4135530" y="5285092"/>
            <a:ext cx="14818" cy="27700"/>
          </a:xfrm>
          <a:custGeom>
            <a:pathLst>
              <a:path extrusionOk="0" h="120000" w="120000">
                <a:moveTo>
                  <a:pt x="55424" y="0"/>
                </a:moveTo>
                <a:lnTo>
                  <a:pt x="0" y="27057"/>
                </a:lnTo>
                <a:lnTo>
                  <a:pt x="14957" y="120000"/>
                </a:lnTo>
                <a:lnTo>
                  <a:pt x="42256" y="114316"/>
                </a:lnTo>
                <a:lnTo>
                  <a:pt x="71337" y="111045"/>
                </a:lnTo>
                <a:lnTo>
                  <a:pt x="120000" y="2729"/>
                </a:lnTo>
                <a:lnTo>
                  <a:pt x="55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4141703" y="5309782"/>
            <a:ext cx="25390" cy="10891"/>
          </a:xfrm>
          <a:custGeom>
            <a:pathLst>
              <a:path extrusionOk="0" h="120000" w="120000">
                <a:moveTo>
                  <a:pt x="0" y="40536"/>
                </a:moveTo>
                <a:lnTo>
                  <a:pt x="12099" y="120000"/>
                </a:lnTo>
                <a:lnTo>
                  <a:pt x="80417" y="97445"/>
                </a:lnTo>
                <a:lnTo>
                  <a:pt x="86424" y="59124"/>
                </a:lnTo>
                <a:lnTo>
                  <a:pt x="110864" y="51179"/>
                </a:lnTo>
                <a:lnTo>
                  <a:pt x="112130" y="46761"/>
                </a:lnTo>
                <a:lnTo>
                  <a:pt x="112390" y="50684"/>
                </a:lnTo>
                <a:lnTo>
                  <a:pt x="119999" y="0"/>
                </a:lnTo>
                <a:lnTo>
                  <a:pt x="102120" y="15084"/>
                </a:lnTo>
                <a:lnTo>
                  <a:pt x="71116" y="35897"/>
                </a:lnTo>
                <a:lnTo>
                  <a:pt x="28489" y="40007"/>
                </a:lnTo>
                <a:lnTo>
                  <a:pt x="0" y="40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4162451" y="5314383"/>
            <a:ext cx="3601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77" y="0"/>
                </a:lnTo>
                <a:lnTo>
                  <a:pt x="90183" y="1288"/>
                </a:lnTo>
                <a:lnTo>
                  <a:pt x="1365" y="115589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4167328" y="5295803"/>
            <a:ext cx="4911" cy="21139"/>
          </a:xfrm>
          <a:custGeom>
            <a:pathLst>
              <a:path extrusionOk="0" h="120000" w="120000">
                <a:moveTo>
                  <a:pt x="8747" y="0"/>
                </a:moveTo>
                <a:lnTo>
                  <a:pt x="0" y="104009"/>
                </a:lnTo>
                <a:lnTo>
                  <a:pt x="52608" y="120000"/>
                </a:lnTo>
                <a:lnTo>
                  <a:pt x="120000" y="90039"/>
                </a:lnTo>
                <a:lnTo>
                  <a:pt x="107758" y="90703"/>
                </a:lnTo>
                <a:lnTo>
                  <a:pt x="18643" y="83948"/>
                </a:lnTo>
                <a:lnTo>
                  <a:pt x="874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4172239" y="5310623"/>
            <a:ext cx="1092" cy="1043"/>
          </a:xfrm>
          <a:custGeom>
            <a:pathLst>
              <a:path extrusionOk="0" h="120000" w="120000">
                <a:moveTo>
                  <a:pt x="59835" y="0"/>
                </a:moveTo>
                <a:lnTo>
                  <a:pt x="0" y="120000"/>
                </a:lnTo>
                <a:lnTo>
                  <a:pt x="120000" y="90546"/>
                </a:lnTo>
                <a:lnTo>
                  <a:pt x="110118" y="7708"/>
                </a:lnTo>
                <a:lnTo>
                  <a:pt x="598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4173242" y="5290666"/>
            <a:ext cx="3193" cy="29326"/>
          </a:xfrm>
          <a:custGeom>
            <a:pathLst>
              <a:path extrusionOk="0" h="120000" w="120000">
                <a:moveTo>
                  <a:pt x="73247" y="83100"/>
                </a:moveTo>
                <a:lnTo>
                  <a:pt x="3344" y="84880"/>
                </a:lnTo>
                <a:lnTo>
                  <a:pt x="24954" y="103788"/>
                </a:lnTo>
                <a:lnTo>
                  <a:pt x="120000" y="120000"/>
                </a:lnTo>
                <a:lnTo>
                  <a:pt x="92414" y="0"/>
                </a:lnTo>
                <a:lnTo>
                  <a:pt x="0" y="81934"/>
                </a:lnTo>
                <a:lnTo>
                  <a:pt x="73247" y="83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4167685" y="5290666"/>
            <a:ext cx="8016" cy="20024"/>
          </a:xfrm>
          <a:custGeom>
            <a:pathLst>
              <a:path extrusionOk="0" h="120000" w="120000">
                <a:moveTo>
                  <a:pt x="82938" y="31965"/>
                </a:moveTo>
                <a:lnTo>
                  <a:pt x="0" y="30785"/>
                </a:lnTo>
                <a:lnTo>
                  <a:pt x="6062" y="119418"/>
                </a:lnTo>
                <a:lnTo>
                  <a:pt x="58570" y="118555"/>
                </a:lnTo>
                <a:lnTo>
                  <a:pt x="76322" y="119592"/>
                </a:lnTo>
                <a:lnTo>
                  <a:pt x="81756" y="115433"/>
                </a:lnTo>
                <a:lnTo>
                  <a:pt x="83178" y="120000"/>
                </a:lnTo>
                <a:lnTo>
                  <a:pt x="120000" y="0"/>
                </a:lnTo>
                <a:lnTo>
                  <a:pt x="82938" y="319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4178632" y="5285798"/>
            <a:ext cx="16526" cy="25171"/>
          </a:xfrm>
          <a:custGeom>
            <a:pathLst>
              <a:path extrusionOk="0" h="120000" w="120000">
                <a:moveTo>
                  <a:pt x="66092" y="15880"/>
                </a:moveTo>
                <a:lnTo>
                  <a:pt x="0" y="0"/>
                </a:lnTo>
                <a:lnTo>
                  <a:pt x="21595" y="119947"/>
                </a:lnTo>
                <a:lnTo>
                  <a:pt x="40539" y="119957"/>
                </a:lnTo>
                <a:lnTo>
                  <a:pt x="49057" y="114093"/>
                </a:lnTo>
                <a:lnTo>
                  <a:pt x="51598" y="119966"/>
                </a:lnTo>
                <a:lnTo>
                  <a:pt x="104017" y="120000"/>
                </a:lnTo>
                <a:lnTo>
                  <a:pt x="120000" y="2340"/>
                </a:lnTo>
                <a:lnTo>
                  <a:pt x="66092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4175703" y="5285798"/>
            <a:ext cx="5903" cy="34193"/>
          </a:xfrm>
          <a:custGeom>
            <a:pathLst>
              <a:path extrusionOk="0" h="120000" w="120000">
                <a:moveTo>
                  <a:pt x="59542" y="0"/>
                </a:moveTo>
                <a:lnTo>
                  <a:pt x="0" y="17080"/>
                </a:lnTo>
                <a:lnTo>
                  <a:pt x="14900" y="120000"/>
                </a:lnTo>
                <a:lnTo>
                  <a:pt x="41978" y="109433"/>
                </a:lnTo>
                <a:lnTo>
                  <a:pt x="47040" y="97094"/>
                </a:lnTo>
                <a:lnTo>
                  <a:pt x="120000" y="88296"/>
                </a:lnTo>
                <a:lnTo>
                  <a:pt x="5954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4170289" y="5316032"/>
            <a:ext cx="6145" cy="4955"/>
          </a:xfrm>
          <a:custGeom>
            <a:pathLst>
              <a:path extrusionOk="0" h="120000" w="120000">
                <a:moveTo>
                  <a:pt x="70641" y="0"/>
                </a:moveTo>
                <a:lnTo>
                  <a:pt x="0" y="47709"/>
                </a:lnTo>
                <a:lnTo>
                  <a:pt x="44536" y="120000"/>
                </a:lnTo>
                <a:lnTo>
                  <a:pt x="120000" y="95927"/>
                </a:lnTo>
                <a:lnTo>
                  <a:pt x="706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4203555" y="5313605"/>
            <a:ext cx="5806" cy="4898"/>
          </a:xfrm>
          <a:custGeom>
            <a:pathLst>
              <a:path extrusionOk="0" h="120000" w="120000">
                <a:moveTo>
                  <a:pt x="84167" y="120000"/>
                </a:moveTo>
                <a:lnTo>
                  <a:pt x="119999" y="92119"/>
                </a:lnTo>
                <a:lnTo>
                  <a:pt x="78773" y="0"/>
                </a:lnTo>
                <a:lnTo>
                  <a:pt x="19135" y="13229"/>
                </a:lnTo>
                <a:lnTo>
                  <a:pt x="0" y="70314"/>
                </a:lnTo>
                <a:lnTo>
                  <a:pt x="84167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4182007" y="5310962"/>
            <a:ext cx="5358" cy="5749"/>
          </a:xfrm>
          <a:custGeom>
            <a:pathLst>
              <a:path extrusionOk="0" h="120000" w="120000">
                <a:moveTo>
                  <a:pt x="49419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523" y="20"/>
                </a:lnTo>
                <a:lnTo>
                  <a:pt x="4941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405896" y="5282748"/>
            <a:ext cx="8051" cy="35105"/>
          </a:xfrm>
          <a:custGeom>
            <a:pathLst>
              <a:path extrusionOk="0" h="120000" w="120000">
                <a:moveTo>
                  <a:pt x="43785" y="18674"/>
                </a:moveTo>
                <a:lnTo>
                  <a:pt x="0" y="0"/>
                </a:lnTo>
                <a:lnTo>
                  <a:pt x="15991" y="113074"/>
                </a:lnTo>
                <a:lnTo>
                  <a:pt x="28614" y="111529"/>
                </a:lnTo>
                <a:lnTo>
                  <a:pt x="56214" y="120000"/>
                </a:lnTo>
                <a:lnTo>
                  <a:pt x="120000" y="58774"/>
                </a:lnTo>
                <a:lnTo>
                  <a:pt x="43785" y="186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4397860" y="5282748"/>
            <a:ext cx="9108" cy="33078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4" y="108177"/>
                </a:lnTo>
                <a:lnTo>
                  <a:pt x="87039" y="94816"/>
                </a:lnTo>
                <a:lnTo>
                  <a:pt x="120000" y="120000"/>
                </a:lnTo>
                <a:lnTo>
                  <a:pt x="105864" y="0"/>
                </a:lnTo>
                <a:lnTo>
                  <a:pt x="34726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4427573" y="5285512"/>
            <a:ext cx="11685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697" y="0"/>
                </a:lnTo>
                <a:lnTo>
                  <a:pt x="79702" y="7197"/>
                </a:lnTo>
                <a:lnTo>
                  <a:pt x="69894" y="20276"/>
                </a:lnTo>
                <a:lnTo>
                  <a:pt x="0" y="113464"/>
                </a:lnTo>
                <a:lnTo>
                  <a:pt x="87055" y="120000"/>
                </a:lnTo>
                <a:lnTo>
                  <a:pt x="51317" y="99917"/>
                </a:lnTo>
                <a:lnTo>
                  <a:pt x="75984" y="97467"/>
                </a:lnTo>
                <a:lnTo>
                  <a:pt x="88996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Shape 1248"/>
          <p:cNvSpPr/>
          <p:nvPr/>
        </p:nvSpPr>
        <p:spPr>
          <a:xfrm>
            <a:off x="4422603" y="5284526"/>
            <a:ext cx="11775" cy="36642"/>
          </a:xfrm>
          <a:custGeom>
            <a:pathLst>
              <a:path extrusionOk="0" h="120000" w="120000">
                <a:moveTo>
                  <a:pt x="120000" y="21378"/>
                </a:moveTo>
                <a:lnTo>
                  <a:pt x="39283" y="24001"/>
                </a:lnTo>
                <a:lnTo>
                  <a:pt x="16497" y="0"/>
                </a:lnTo>
                <a:lnTo>
                  <a:pt x="0" y="120000"/>
                </a:lnTo>
                <a:lnTo>
                  <a:pt x="32995" y="115388"/>
                </a:lnTo>
                <a:lnTo>
                  <a:pt x="8376" y="104041"/>
                </a:lnTo>
                <a:lnTo>
                  <a:pt x="50635" y="104823"/>
                </a:lnTo>
                <a:lnTo>
                  <a:pt x="120000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Shape 1249"/>
          <p:cNvSpPr/>
          <p:nvPr/>
        </p:nvSpPr>
        <p:spPr>
          <a:xfrm>
            <a:off x="4414310" y="5284526"/>
            <a:ext cx="9913" cy="36642"/>
          </a:xfrm>
          <a:custGeom>
            <a:pathLst>
              <a:path extrusionOk="0" h="120000" w="120000">
                <a:moveTo>
                  <a:pt x="92775" y="119741"/>
                </a:moveTo>
                <a:lnTo>
                  <a:pt x="100389" y="120000"/>
                </a:lnTo>
                <a:lnTo>
                  <a:pt x="120000" y="0"/>
                </a:lnTo>
                <a:lnTo>
                  <a:pt x="83562" y="33620"/>
                </a:lnTo>
                <a:lnTo>
                  <a:pt x="80500" y="52238"/>
                </a:lnTo>
                <a:lnTo>
                  <a:pt x="64630" y="42836"/>
                </a:lnTo>
                <a:lnTo>
                  <a:pt x="16257" y="39200"/>
                </a:lnTo>
                <a:lnTo>
                  <a:pt x="4200" y="45793"/>
                </a:lnTo>
                <a:lnTo>
                  <a:pt x="0" y="89611"/>
                </a:lnTo>
                <a:lnTo>
                  <a:pt x="92775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4416701" y="5284526"/>
            <a:ext cx="7520" cy="10265"/>
          </a:xfrm>
          <a:custGeom>
            <a:pathLst>
              <a:path extrusionOk="0" h="120000" w="120000">
                <a:moveTo>
                  <a:pt x="42153" y="10882"/>
                </a:moveTo>
                <a:lnTo>
                  <a:pt x="0" y="70894"/>
                </a:lnTo>
                <a:lnTo>
                  <a:pt x="71990" y="120000"/>
                </a:lnTo>
                <a:lnTo>
                  <a:pt x="120000" y="0"/>
                </a:lnTo>
                <a:lnTo>
                  <a:pt x="42153" y="108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4425842" y="5316773"/>
            <a:ext cx="3554" cy="2988"/>
          </a:xfrm>
          <a:custGeom>
            <a:pathLst>
              <a:path extrusionOk="0" h="120000" w="120000">
                <a:moveTo>
                  <a:pt x="6683" y="116506"/>
                </a:moveTo>
                <a:lnTo>
                  <a:pt x="0" y="120000"/>
                </a:lnTo>
                <a:lnTo>
                  <a:pt x="120000" y="113373"/>
                </a:lnTo>
                <a:lnTo>
                  <a:pt x="28421" y="0"/>
                </a:lnTo>
                <a:lnTo>
                  <a:pt x="2362" y="109919"/>
                </a:lnTo>
                <a:lnTo>
                  <a:pt x="6683" y="1165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4365710" y="5286794"/>
            <a:ext cx="22497" cy="27316"/>
          </a:xfrm>
          <a:custGeom>
            <a:pathLst>
              <a:path extrusionOk="0" h="120000" w="120000">
                <a:moveTo>
                  <a:pt x="5115" y="0"/>
                </a:moveTo>
                <a:lnTo>
                  <a:pt x="0" y="26906"/>
                </a:lnTo>
                <a:lnTo>
                  <a:pt x="25886" y="38727"/>
                </a:lnTo>
                <a:lnTo>
                  <a:pt x="41008" y="109483"/>
                </a:lnTo>
                <a:lnTo>
                  <a:pt x="47899" y="119999"/>
                </a:lnTo>
                <a:lnTo>
                  <a:pt x="75791" y="104238"/>
                </a:lnTo>
                <a:lnTo>
                  <a:pt x="108366" y="107005"/>
                </a:lnTo>
                <a:lnTo>
                  <a:pt x="120000" y="17457"/>
                </a:lnTo>
                <a:lnTo>
                  <a:pt x="46854" y="12673"/>
                </a:lnTo>
                <a:lnTo>
                  <a:pt x="28366" y="17193"/>
                </a:lnTo>
                <a:lnTo>
                  <a:pt x="3099" y="19658"/>
                </a:lnTo>
                <a:lnTo>
                  <a:pt x="511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4354816" y="5285642"/>
            <a:ext cx="11855" cy="7276"/>
          </a:xfrm>
          <a:custGeom>
            <a:pathLst>
              <a:path extrusionOk="0" h="120000" w="120000">
                <a:moveTo>
                  <a:pt x="63335" y="0"/>
                </a:moveTo>
                <a:lnTo>
                  <a:pt x="0" y="70908"/>
                </a:lnTo>
                <a:lnTo>
                  <a:pt x="42361" y="82929"/>
                </a:lnTo>
                <a:lnTo>
                  <a:pt x="110282" y="120000"/>
                </a:lnTo>
                <a:lnTo>
                  <a:pt x="120000" y="18996"/>
                </a:lnTo>
                <a:lnTo>
                  <a:pt x="633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4360921" y="5297637"/>
            <a:ext cx="12476" cy="21972"/>
          </a:xfrm>
          <a:custGeom>
            <a:pathLst>
              <a:path extrusionOk="0" h="120000" w="120000">
                <a:moveTo>
                  <a:pt x="49502" y="115347"/>
                </a:moveTo>
                <a:lnTo>
                  <a:pt x="120000" y="76899"/>
                </a:lnTo>
                <a:lnTo>
                  <a:pt x="81875" y="0"/>
                </a:lnTo>
                <a:lnTo>
                  <a:pt x="44789" y="93218"/>
                </a:lnTo>
                <a:lnTo>
                  <a:pt x="0" y="101601"/>
                </a:lnTo>
                <a:lnTo>
                  <a:pt x="52002" y="120000"/>
                </a:lnTo>
                <a:lnTo>
                  <a:pt x="62688" y="119655"/>
                </a:lnTo>
                <a:lnTo>
                  <a:pt x="49502" y="11534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4354994" y="5292807"/>
            <a:ext cx="14440" cy="21898"/>
          </a:xfrm>
          <a:custGeom>
            <a:pathLst>
              <a:path extrusionOk="0" h="120000" w="120000">
                <a:moveTo>
                  <a:pt x="40642" y="5600"/>
                </a:moveTo>
                <a:lnTo>
                  <a:pt x="0" y="0"/>
                </a:lnTo>
                <a:lnTo>
                  <a:pt x="30139" y="105680"/>
                </a:lnTo>
                <a:lnTo>
                  <a:pt x="73964" y="112563"/>
                </a:lnTo>
                <a:lnTo>
                  <a:pt x="87957" y="120000"/>
                </a:lnTo>
                <a:lnTo>
                  <a:pt x="119999" y="26462"/>
                </a:lnTo>
                <a:lnTo>
                  <a:pt x="26607" y="27832"/>
                </a:lnTo>
                <a:lnTo>
                  <a:pt x="40642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4348319" y="5292807"/>
            <a:ext cx="10302" cy="19285"/>
          </a:xfrm>
          <a:custGeom>
            <a:pathLst>
              <a:path extrusionOk="0" h="120000" w="120000">
                <a:moveTo>
                  <a:pt x="48836" y="112327"/>
                </a:moveTo>
                <a:lnTo>
                  <a:pt x="120000" y="120000"/>
                </a:lnTo>
                <a:lnTo>
                  <a:pt x="77744" y="0"/>
                </a:lnTo>
                <a:lnTo>
                  <a:pt x="42453" y="90175"/>
                </a:lnTo>
                <a:lnTo>
                  <a:pt x="5520" y="95471"/>
                </a:lnTo>
                <a:lnTo>
                  <a:pt x="0" y="104313"/>
                </a:lnTo>
                <a:lnTo>
                  <a:pt x="48836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4370103" y="5311719"/>
            <a:ext cx="4587" cy="7676"/>
          </a:xfrm>
          <a:custGeom>
            <a:pathLst>
              <a:path extrusionOk="0" h="120000" w="120000">
                <a:moveTo>
                  <a:pt x="86200" y="0"/>
                </a:moveTo>
                <a:lnTo>
                  <a:pt x="0" y="120000"/>
                </a:lnTo>
                <a:lnTo>
                  <a:pt x="51066" y="118249"/>
                </a:lnTo>
                <a:lnTo>
                  <a:pt x="120000" y="37410"/>
                </a:lnTo>
                <a:lnTo>
                  <a:pt x="862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4378735" y="5316917"/>
            <a:ext cx="8053" cy="6424"/>
          </a:xfrm>
          <a:custGeom>
            <a:pathLst>
              <a:path extrusionOk="0" h="120000" w="120000">
                <a:moveTo>
                  <a:pt x="31903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306" y="0"/>
                </a:lnTo>
                <a:lnTo>
                  <a:pt x="31903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4633117" y="5318364"/>
            <a:ext cx="7339" cy="2158"/>
          </a:xfrm>
          <a:custGeom>
            <a:pathLst>
              <a:path extrusionOk="0" h="120000" w="120000">
                <a:moveTo>
                  <a:pt x="60564" y="0"/>
                </a:moveTo>
                <a:lnTo>
                  <a:pt x="0" y="88303"/>
                </a:lnTo>
                <a:lnTo>
                  <a:pt x="51914" y="120000"/>
                </a:lnTo>
                <a:lnTo>
                  <a:pt x="120000" y="100704"/>
                </a:lnTo>
                <a:lnTo>
                  <a:pt x="107900" y="36200"/>
                </a:lnTo>
                <a:lnTo>
                  <a:pt x="6056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4551773" y="5317839"/>
            <a:ext cx="7223" cy="2547"/>
          </a:xfrm>
          <a:custGeom>
            <a:pathLst>
              <a:path extrusionOk="0" h="120000" w="120000">
                <a:moveTo>
                  <a:pt x="66611" y="0"/>
                </a:moveTo>
                <a:lnTo>
                  <a:pt x="0" y="73356"/>
                </a:lnTo>
                <a:lnTo>
                  <a:pt x="48820" y="119246"/>
                </a:lnTo>
                <a:lnTo>
                  <a:pt x="119900" y="120000"/>
                </a:lnTo>
                <a:lnTo>
                  <a:pt x="120000" y="57997"/>
                </a:lnTo>
                <a:lnTo>
                  <a:pt x="6661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/>
          <p:nvPr/>
        </p:nvSpPr>
        <p:spPr>
          <a:xfrm>
            <a:off x="4469498" y="5301426"/>
            <a:ext cx="12844" cy="17356"/>
          </a:xfrm>
          <a:custGeom>
            <a:pathLst>
              <a:path extrusionOk="0" h="120000" w="120000">
                <a:moveTo>
                  <a:pt x="120000" y="92219"/>
                </a:moveTo>
                <a:lnTo>
                  <a:pt x="87087" y="81405"/>
                </a:lnTo>
                <a:lnTo>
                  <a:pt x="67861" y="0"/>
                </a:lnTo>
                <a:lnTo>
                  <a:pt x="58164" y="28223"/>
                </a:lnTo>
                <a:lnTo>
                  <a:pt x="21075" y="49801"/>
                </a:lnTo>
                <a:lnTo>
                  <a:pt x="0" y="96077"/>
                </a:lnTo>
                <a:lnTo>
                  <a:pt x="15349" y="98663"/>
                </a:lnTo>
                <a:lnTo>
                  <a:pt x="15134" y="82221"/>
                </a:lnTo>
                <a:lnTo>
                  <a:pt x="40460" y="102894"/>
                </a:lnTo>
                <a:lnTo>
                  <a:pt x="67739" y="107492"/>
                </a:lnTo>
                <a:lnTo>
                  <a:pt x="90002" y="120000"/>
                </a:lnTo>
                <a:lnTo>
                  <a:pt x="120000" y="922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Shape 1262"/>
          <p:cNvSpPr/>
          <p:nvPr/>
        </p:nvSpPr>
        <p:spPr>
          <a:xfrm>
            <a:off x="4486894" y="5285121"/>
            <a:ext cx="29997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0" y="12842"/>
                </a:lnTo>
                <a:lnTo>
                  <a:pt x="20285" y="102334"/>
                </a:lnTo>
                <a:lnTo>
                  <a:pt x="42906" y="103178"/>
                </a:lnTo>
                <a:lnTo>
                  <a:pt x="62208" y="105345"/>
                </a:lnTo>
                <a:lnTo>
                  <a:pt x="74644" y="108801"/>
                </a:lnTo>
                <a:lnTo>
                  <a:pt x="76301" y="112668"/>
                </a:lnTo>
                <a:lnTo>
                  <a:pt x="83269" y="112648"/>
                </a:lnTo>
                <a:lnTo>
                  <a:pt x="89161" y="120000"/>
                </a:lnTo>
                <a:lnTo>
                  <a:pt x="88449" y="98958"/>
                </a:lnTo>
                <a:lnTo>
                  <a:pt x="120000" y="41106"/>
                </a:lnTo>
                <a:lnTo>
                  <a:pt x="66268" y="22118"/>
                </a:lnTo>
                <a:lnTo>
                  <a:pt x="61088" y="1925"/>
                </a:lnTo>
                <a:lnTo>
                  <a:pt x="33826" y="0"/>
                </a:lnTo>
                <a:lnTo>
                  <a:pt x="11236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4459355" y="5285092"/>
            <a:ext cx="12399" cy="30230"/>
          </a:xfrm>
          <a:custGeom>
            <a:pathLst>
              <a:path extrusionOk="0" h="120000" w="120000">
                <a:moveTo>
                  <a:pt x="57740" y="102240"/>
                </a:moveTo>
                <a:lnTo>
                  <a:pt x="98156" y="120000"/>
                </a:lnTo>
                <a:lnTo>
                  <a:pt x="119999" y="93432"/>
                </a:lnTo>
                <a:lnTo>
                  <a:pt x="55446" y="82123"/>
                </a:lnTo>
                <a:lnTo>
                  <a:pt x="23024" y="0"/>
                </a:lnTo>
                <a:lnTo>
                  <a:pt x="0" y="111755"/>
                </a:lnTo>
                <a:lnTo>
                  <a:pt x="57740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4453112" y="5284912"/>
            <a:ext cx="8621" cy="33885"/>
          </a:xfrm>
          <a:custGeom>
            <a:pathLst>
              <a:path extrusionOk="0" h="120000" w="120000">
                <a:moveTo>
                  <a:pt x="76979" y="0"/>
                </a:moveTo>
                <a:lnTo>
                  <a:pt x="0" y="3428"/>
                </a:lnTo>
                <a:lnTo>
                  <a:pt x="1530" y="12207"/>
                </a:lnTo>
                <a:lnTo>
                  <a:pt x="59888" y="12996"/>
                </a:lnTo>
                <a:lnTo>
                  <a:pt x="67794" y="120000"/>
                </a:lnTo>
                <a:lnTo>
                  <a:pt x="86875" y="100341"/>
                </a:lnTo>
                <a:lnTo>
                  <a:pt x="120000" y="637"/>
                </a:lnTo>
                <a:lnTo>
                  <a:pt x="7697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Shape 1265"/>
          <p:cNvSpPr/>
          <p:nvPr/>
        </p:nvSpPr>
        <p:spPr>
          <a:xfrm>
            <a:off x="4471141" y="5315696"/>
            <a:ext cx="7694" cy="6134"/>
          </a:xfrm>
          <a:custGeom>
            <a:pathLst>
              <a:path extrusionOk="0" h="120000" w="120000">
                <a:moveTo>
                  <a:pt x="41918" y="11970"/>
                </a:moveTo>
                <a:lnTo>
                  <a:pt x="0" y="0"/>
                </a:lnTo>
                <a:lnTo>
                  <a:pt x="545" y="74229"/>
                </a:lnTo>
                <a:lnTo>
                  <a:pt x="120000" y="120000"/>
                </a:lnTo>
                <a:lnTo>
                  <a:pt x="41918" y="119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Shape 1266"/>
          <p:cNvSpPr/>
          <p:nvPr/>
        </p:nvSpPr>
        <p:spPr>
          <a:xfrm>
            <a:off x="4543298" y="5290160"/>
            <a:ext cx="7334" cy="28800"/>
          </a:xfrm>
          <a:custGeom>
            <a:pathLst>
              <a:path extrusionOk="0" h="120000" w="120000">
                <a:moveTo>
                  <a:pt x="48556" y="108920"/>
                </a:moveTo>
                <a:lnTo>
                  <a:pt x="56605" y="97012"/>
                </a:lnTo>
                <a:lnTo>
                  <a:pt x="120000" y="0"/>
                </a:lnTo>
                <a:lnTo>
                  <a:pt x="38053" y="57958"/>
                </a:lnTo>
                <a:lnTo>
                  <a:pt x="37742" y="70762"/>
                </a:lnTo>
                <a:lnTo>
                  <a:pt x="0" y="104300"/>
                </a:lnTo>
                <a:lnTo>
                  <a:pt x="59337" y="118095"/>
                </a:lnTo>
                <a:lnTo>
                  <a:pt x="72147" y="120000"/>
                </a:lnTo>
                <a:lnTo>
                  <a:pt x="48556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/>
          <p:nvPr/>
        </p:nvSpPr>
        <p:spPr>
          <a:xfrm>
            <a:off x="4536228" y="5290160"/>
            <a:ext cx="14405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81" y="19454"/>
                </a:lnTo>
                <a:lnTo>
                  <a:pt x="0" y="120000"/>
                </a:lnTo>
                <a:lnTo>
                  <a:pt x="58896" y="113463"/>
                </a:lnTo>
                <a:lnTo>
                  <a:pt x="78122" y="76979"/>
                </a:lnTo>
                <a:lnTo>
                  <a:pt x="48516" y="99661"/>
                </a:lnTo>
                <a:lnTo>
                  <a:pt x="47175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Shape 1268"/>
          <p:cNvSpPr/>
          <p:nvPr/>
        </p:nvSpPr>
        <p:spPr>
          <a:xfrm>
            <a:off x="4527637" y="5285283"/>
            <a:ext cx="21509" cy="32147"/>
          </a:xfrm>
          <a:custGeom>
            <a:pathLst>
              <a:path extrusionOk="0" h="120000" w="120000">
                <a:moveTo>
                  <a:pt x="64655" y="0"/>
                </a:moveTo>
                <a:lnTo>
                  <a:pt x="0" y="7734"/>
                </a:lnTo>
                <a:lnTo>
                  <a:pt x="17222" y="115334"/>
                </a:lnTo>
                <a:lnTo>
                  <a:pt x="18489" y="120000"/>
                </a:lnTo>
                <a:lnTo>
                  <a:pt x="47924" y="117021"/>
                </a:lnTo>
                <a:lnTo>
                  <a:pt x="68204" y="34221"/>
                </a:lnTo>
                <a:lnTo>
                  <a:pt x="81370" y="19835"/>
                </a:lnTo>
                <a:lnTo>
                  <a:pt x="88104" y="12493"/>
                </a:lnTo>
                <a:lnTo>
                  <a:pt x="120000" y="6136"/>
                </a:lnTo>
                <a:lnTo>
                  <a:pt x="6465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Shape 1269"/>
          <p:cNvSpPr/>
          <p:nvPr/>
        </p:nvSpPr>
        <p:spPr>
          <a:xfrm>
            <a:off x="4516219" y="5285746"/>
            <a:ext cx="14504" cy="30435"/>
          </a:xfrm>
          <a:custGeom>
            <a:pathLst>
              <a:path extrusionOk="0" h="120000" w="120000">
                <a:moveTo>
                  <a:pt x="57547" y="101610"/>
                </a:moveTo>
                <a:lnTo>
                  <a:pt x="120000" y="120000"/>
                </a:lnTo>
                <a:lnTo>
                  <a:pt x="94452" y="6340"/>
                </a:lnTo>
                <a:lnTo>
                  <a:pt x="22452" y="0"/>
                </a:lnTo>
                <a:lnTo>
                  <a:pt x="5551" y="37855"/>
                </a:lnTo>
                <a:lnTo>
                  <a:pt x="0" y="112390"/>
                </a:lnTo>
                <a:lnTo>
                  <a:pt x="57547" y="1016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509005" y="5295348"/>
            <a:ext cx="7885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43" y="58008"/>
                </a:lnTo>
                <a:lnTo>
                  <a:pt x="87527" y="120000"/>
                </a:lnTo>
                <a:lnTo>
                  <a:pt x="98802" y="99149"/>
                </a:lnTo>
                <a:lnTo>
                  <a:pt x="109774" y="88058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Shape 1271"/>
          <p:cNvSpPr/>
          <p:nvPr/>
        </p:nvSpPr>
        <p:spPr>
          <a:xfrm>
            <a:off x="4651823" y="5308869"/>
            <a:ext cx="7316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30" y="95390"/>
                </a:lnTo>
                <a:lnTo>
                  <a:pt x="37277" y="79980"/>
                </a:lnTo>
                <a:lnTo>
                  <a:pt x="44378" y="0"/>
                </a:lnTo>
                <a:lnTo>
                  <a:pt x="0" y="52171"/>
                </a:lnTo>
                <a:lnTo>
                  <a:pt x="13808" y="105330"/>
                </a:lnTo>
                <a:lnTo>
                  <a:pt x="110176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Shape 1272"/>
          <p:cNvSpPr/>
          <p:nvPr/>
        </p:nvSpPr>
        <p:spPr>
          <a:xfrm>
            <a:off x="4652889" y="5286310"/>
            <a:ext cx="4038" cy="29357"/>
          </a:xfrm>
          <a:custGeom>
            <a:pathLst>
              <a:path extrusionOk="0" h="120000" w="120000">
                <a:moveTo>
                  <a:pt x="48754" y="92204"/>
                </a:moveTo>
                <a:lnTo>
                  <a:pt x="35890" y="120000"/>
                </a:lnTo>
                <a:lnTo>
                  <a:pt x="90705" y="116284"/>
                </a:lnTo>
                <a:lnTo>
                  <a:pt x="120000" y="0"/>
                </a:lnTo>
                <a:lnTo>
                  <a:pt x="18568" y="4561"/>
                </a:lnTo>
                <a:lnTo>
                  <a:pt x="0" y="95605"/>
                </a:lnTo>
                <a:lnTo>
                  <a:pt x="48754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4644476" y="5287373"/>
            <a:ext cx="8190" cy="30449"/>
          </a:xfrm>
          <a:custGeom>
            <a:pathLst>
              <a:path extrusionOk="0" h="120000" w="120000">
                <a:moveTo>
                  <a:pt x="47663" y="111101"/>
                </a:moveTo>
                <a:lnTo>
                  <a:pt x="76410" y="100598"/>
                </a:lnTo>
                <a:lnTo>
                  <a:pt x="53479" y="0"/>
                </a:lnTo>
                <a:lnTo>
                  <a:pt x="32161" y="16698"/>
                </a:lnTo>
                <a:lnTo>
                  <a:pt x="2725" y="29064"/>
                </a:lnTo>
                <a:lnTo>
                  <a:pt x="0" y="106249"/>
                </a:lnTo>
                <a:lnTo>
                  <a:pt x="120000" y="120000"/>
                </a:lnTo>
                <a:lnTo>
                  <a:pt x="107663" y="102190"/>
                </a:lnTo>
                <a:lnTo>
                  <a:pt x="47663" y="1111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4636039" y="5285512"/>
            <a:ext cx="8620" cy="28820"/>
          </a:xfrm>
          <a:custGeom>
            <a:pathLst>
              <a:path extrusionOk="0" h="120000" w="120000">
                <a:moveTo>
                  <a:pt x="117410" y="120000"/>
                </a:moveTo>
                <a:lnTo>
                  <a:pt x="120000" y="38452"/>
                </a:lnTo>
                <a:lnTo>
                  <a:pt x="99259" y="28959"/>
                </a:lnTo>
                <a:lnTo>
                  <a:pt x="68066" y="11333"/>
                </a:lnTo>
                <a:lnTo>
                  <a:pt x="8713" y="0"/>
                </a:lnTo>
                <a:lnTo>
                  <a:pt x="0" y="112825"/>
                </a:lnTo>
                <a:lnTo>
                  <a:pt x="11741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4621298" y="5282326"/>
            <a:ext cx="15368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43" y="100733"/>
                </a:lnTo>
                <a:lnTo>
                  <a:pt x="66504" y="107259"/>
                </a:lnTo>
                <a:lnTo>
                  <a:pt x="70010" y="120000"/>
                </a:lnTo>
                <a:lnTo>
                  <a:pt x="115104" y="109612"/>
                </a:lnTo>
                <a:lnTo>
                  <a:pt x="120000" y="11531"/>
                </a:lnTo>
                <a:lnTo>
                  <a:pt x="61007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4610830" y="5282326"/>
            <a:ext cx="11638" cy="32527"/>
          </a:xfrm>
          <a:custGeom>
            <a:pathLst>
              <a:path extrusionOk="0" h="120000" w="120000">
                <a:moveTo>
                  <a:pt x="89605" y="20637"/>
                </a:moveTo>
                <a:lnTo>
                  <a:pt x="0" y="24810"/>
                </a:lnTo>
                <a:lnTo>
                  <a:pt x="3794" y="120000"/>
                </a:lnTo>
                <a:lnTo>
                  <a:pt x="35302" y="105265"/>
                </a:lnTo>
                <a:lnTo>
                  <a:pt x="120000" y="102675"/>
                </a:lnTo>
                <a:lnTo>
                  <a:pt x="107916" y="0"/>
                </a:lnTo>
                <a:lnTo>
                  <a:pt x="89605" y="206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4660032" y="5285467"/>
            <a:ext cx="15488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296" y="109257"/>
                </a:lnTo>
                <a:lnTo>
                  <a:pt x="67332" y="106030"/>
                </a:lnTo>
                <a:lnTo>
                  <a:pt x="89808" y="23070"/>
                </a:lnTo>
                <a:lnTo>
                  <a:pt x="120000" y="7918"/>
                </a:lnTo>
                <a:lnTo>
                  <a:pt x="95308" y="0"/>
                </a:lnTo>
                <a:lnTo>
                  <a:pt x="37125" y="214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Shape 1278"/>
          <p:cNvSpPr/>
          <p:nvPr/>
        </p:nvSpPr>
        <p:spPr>
          <a:xfrm>
            <a:off x="4655944" y="5285978"/>
            <a:ext cx="8881" cy="28781"/>
          </a:xfrm>
          <a:custGeom>
            <a:pathLst>
              <a:path extrusionOk="0" h="120000" w="120000">
                <a:moveTo>
                  <a:pt x="53818" y="118565"/>
                </a:moveTo>
                <a:lnTo>
                  <a:pt x="55237" y="117098"/>
                </a:lnTo>
                <a:lnTo>
                  <a:pt x="120000" y="0"/>
                </a:lnTo>
                <a:lnTo>
                  <a:pt x="29158" y="9414"/>
                </a:lnTo>
                <a:lnTo>
                  <a:pt x="18038" y="23414"/>
                </a:lnTo>
                <a:lnTo>
                  <a:pt x="0" y="120000"/>
                </a:lnTo>
                <a:lnTo>
                  <a:pt x="53818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Shape 1279"/>
          <p:cNvSpPr/>
          <p:nvPr/>
        </p:nvSpPr>
        <p:spPr>
          <a:xfrm>
            <a:off x="4648126" y="5287373"/>
            <a:ext cx="5389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48" y="120000"/>
                </a:lnTo>
                <a:lnTo>
                  <a:pt x="106060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4678705" y="5286280"/>
            <a:ext cx="28175" cy="34368"/>
          </a:xfrm>
          <a:custGeom>
            <a:pathLst>
              <a:path extrusionOk="0" h="120000" w="120000">
                <a:moveTo>
                  <a:pt x="118568" y="100052"/>
                </a:moveTo>
                <a:lnTo>
                  <a:pt x="120000" y="94906"/>
                </a:lnTo>
                <a:lnTo>
                  <a:pt x="105860" y="94117"/>
                </a:lnTo>
                <a:lnTo>
                  <a:pt x="101580" y="92570"/>
                </a:lnTo>
                <a:lnTo>
                  <a:pt x="93713" y="17660"/>
                </a:lnTo>
                <a:lnTo>
                  <a:pt x="81384" y="35068"/>
                </a:lnTo>
                <a:lnTo>
                  <a:pt x="73735" y="45864"/>
                </a:lnTo>
                <a:lnTo>
                  <a:pt x="69663" y="80922"/>
                </a:lnTo>
                <a:lnTo>
                  <a:pt x="41984" y="0"/>
                </a:lnTo>
                <a:lnTo>
                  <a:pt x="13258" y="89920"/>
                </a:lnTo>
                <a:lnTo>
                  <a:pt x="0" y="96914"/>
                </a:lnTo>
                <a:lnTo>
                  <a:pt x="14940" y="107022"/>
                </a:lnTo>
                <a:lnTo>
                  <a:pt x="28879" y="111931"/>
                </a:lnTo>
                <a:lnTo>
                  <a:pt x="72061" y="84047"/>
                </a:lnTo>
                <a:lnTo>
                  <a:pt x="77695" y="80409"/>
                </a:lnTo>
                <a:lnTo>
                  <a:pt x="89399" y="48284"/>
                </a:lnTo>
                <a:lnTo>
                  <a:pt x="89799" y="107126"/>
                </a:lnTo>
                <a:lnTo>
                  <a:pt x="111639" y="120000"/>
                </a:lnTo>
                <a:lnTo>
                  <a:pt x="118539" y="98474"/>
                </a:lnTo>
                <a:lnTo>
                  <a:pt x="118568" y="100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4674278" y="5314037"/>
            <a:ext cx="7934" cy="5078"/>
          </a:xfrm>
          <a:custGeom>
            <a:pathLst>
              <a:path extrusionOk="0" h="120000" w="120000">
                <a:moveTo>
                  <a:pt x="66948" y="0"/>
                </a:moveTo>
                <a:lnTo>
                  <a:pt x="0" y="119999"/>
                </a:lnTo>
                <a:lnTo>
                  <a:pt x="42737" y="107664"/>
                </a:lnTo>
                <a:lnTo>
                  <a:pt x="120000" y="68389"/>
                </a:lnTo>
                <a:lnTo>
                  <a:pt x="6694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Shape 1282"/>
          <p:cNvSpPr/>
          <p:nvPr/>
        </p:nvSpPr>
        <p:spPr>
          <a:xfrm>
            <a:off x="4661435" y="5314278"/>
            <a:ext cx="11472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92" y="73340"/>
                </a:lnTo>
                <a:lnTo>
                  <a:pt x="73912" y="120000"/>
                </a:lnTo>
                <a:lnTo>
                  <a:pt x="97228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9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4659142" y="5314285"/>
            <a:ext cx="6319" cy="3659"/>
          </a:xfrm>
          <a:custGeom>
            <a:pathLst>
              <a:path extrusionOk="0" h="120000" w="120000">
                <a:moveTo>
                  <a:pt x="14907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63" y="0"/>
                </a:lnTo>
                <a:lnTo>
                  <a:pt x="14907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4519955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5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4556098" y="5286319"/>
            <a:ext cx="18455" cy="33515"/>
          </a:xfrm>
          <a:custGeom>
            <a:pathLst>
              <a:path extrusionOk="0" h="120000" w="120000">
                <a:moveTo>
                  <a:pt x="0" y="86407"/>
                </a:moveTo>
                <a:lnTo>
                  <a:pt x="26327" y="78448"/>
                </a:lnTo>
                <a:lnTo>
                  <a:pt x="42193" y="79021"/>
                </a:lnTo>
                <a:lnTo>
                  <a:pt x="70075" y="87739"/>
                </a:lnTo>
                <a:lnTo>
                  <a:pt x="90921" y="85222"/>
                </a:lnTo>
                <a:lnTo>
                  <a:pt x="96786" y="107962"/>
                </a:lnTo>
                <a:lnTo>
                  <a:pt x="116118" y="120000"/>
                </a:lnTo>
                <a:lnTo>
                  <a:pt x="120000" y="119767"/>
                </a:lnTo>
                <a:lnTo>
                  <a:pt x="99407" y="108911"/>
                </a:lnTo>
                <a:lnTo>
                  <a:pt x="105246" y="0"/>
                </a:lnTo>
                <a:lnTo>
                  <a:pt x="79477" y="35103"/>
                </a:lnTo>
                <a:lnTo>
                  <a:pt x="55308" y="24952"/>
                </a:lnTo>
                <a:lnTo>
                  <a:pt x="41341" y="26155"/>
                </a:lnTo>
                <a:lnTo>
                  <a:pt x="0" y="864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4554489" y="5291996"/>
            <a:ext cx="12384" cy="22193"/>
          </a:xfrm>
          <a:custGeom>
            <a:pathLst>
              <a:path extrusionOk="0" h="120000" w="120000">
                <a:moveTo>
                  <a:pt x="120000" y="101805"/>
                </a:moveTo>
                <a:lnTo>
                  <a:pt x="78462" y="88640"/>
                </a:lnTo>
                <a:lnTo>
                  <a:pt x="26751" y="114068"/>
                </a:lnTo>
                <a:lnTo>
                  <a:pt x="15580" y="99789"/>
                </a:lnTo>
                <a:lnTo>
                  <a:pt x="77193" y="8807"/>
                </a:lnTo>
                <a:lnTo>
                  <a:pt x="15337" y="0"/>
                </a:lnTo>
                <a:lnTo>
                  <a:pt x="0" y="120000"/>
                </a:lnTo>
                <a:lnTo>
                  <a:pt x="58813" y="117550"/>
                </a:lnTo>
                <a:lnTo>
                  <a:pt x="120000" y="1018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Shape 1287"/>
          <p:cNvSpPr/>
          <p:nvPr/>
        </p:nvSpPr>
        <p:spPr>
          <a:xfrm>
            <a:off x="4572285" y="5285642"/>
            <a:ext cx="27107" cy="32833"/>
          </a:xfrm>
          <a:custGeom>
            <a:pathLst>
              <a:path extrusionOk="0" h="120000" w="120000">
                <a:moveTo>
                  <a:pt x="104988" y="99083"/>
                </a:moveTo>
                <a:lnTo>
                  <a:pt x="120000" y="50380"/>
                </a:lnTo>
                <a:lnTo>
                  <a:pt x="79495" y="34113"/>
                </a:lnTo>
                <a:lnTo>
                  <a:pt x="74046" y="27220"/>
                </a:lnTo>
                <a:lnTo>
                  <a:pt x="62080" y="8621"/>
                </a:lnTo>
                <a:lnTo>
                  <a:pt x="49154" y="17816"/>
                </a:lnTo>
                <a:lnTo>
                  <a:pt x="43497" y="5361"/>
                </a:lnTo>
                <a:lnTo>
                  <a:pt x="429" y="0"/>
                </a:lnTo>
                <a:lnTo>
                  <a:pt x="0" y="2470"/>
                </a:lnTo>
                <a:lnTo>
                  <a:pt x="27268" y="91898"/>
                </a:lnTo>
                <a:lnTo>
                  <a:pt x="44099" y="88441"/>
                </a:lnTo>
                <a:lnTo>
                  <a:pt x="58733" y="95955"/>
                </a:lnTo>
                <a:lnTo>
                  <a:pt x="62527" y="120000"/>
                </a:lnTo>
                <a:lnTo>
                  <a:pt x="83674" y="107127"/>
                </a:lnTo>
                <a:lnTo>
                  <a:pt x="84196" y="102862"/>
                </a:lnTo>
                <a:lnTo>
                  <a:pt x="104988" y="990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Shape 1288"/>
          <p:cNvSpPr/>
          <p:nvPr/>
        </p:nvSpPr>
        <p:spPr>
          <a:xfrm>
            <a:off x="4571387" y="5286319"/>
            <a:ext cx="7438" cy="30417"/>
          </a:xfrm>
          <a:custGeom>
            <a:pathLst>
              <a:path extrusionOk="0" h="120000" w="120000">
                <a:moveTo>
                  <a:pt x="113869" y="96527"/>
                </a:moveTo>
                <a:lnTo>
                  <a:pt x="14471" y="0"/>
                </a:lnTo>
                <a:lnTo>
                  <a:pt x="0" y="120000"/>
                </a:lnTo>
                <a:lnTo>
                  <a:pt x="120000" y="101375"/>
                </a:lnTo>
                <a:lnTo>
                  <a:pt x="113869" y="965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4562310" y="5286319"/>
            <a:ext cx="9974" cy="9803"/>
          </a:xfrm>
          <a:custGeom>
            <a:pathLst>
              <a:path extrusionOk="0" h="120000" w="120000">
                <a:moveTo>
                  <a:pt x="72308" y="120000"/>
                </a:moveTo>
                <a:lnTo>
                  <a:pt x="120000" y="0"/>
                </a:lnTo>
                <a:lnTo>
                  <a:pt x="0" y="1223"/>
                </a:lnTo>
                <a:lnTo>
                  <a:pt x="27599" y="85299"/>
                </a:lnTo>
                <a:lnTo>
                  <a:pt x="72308" y="120000"/>
                </a:lnTo>
                <a:lnTo>
                  <a:pt x="24002" y="73537"/>
                </a:lnTo>
                <a:lnTo>
                  <a:pt x="34168" y="35165"/>
                </a:lnTo>
                <a:lnTo>
                  <a:pt x="7230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4602728" y="5287801"/>
            <a:ext cx="8471" cy="30925"/>
          </a:xfrm>
          <a:custGeom>
            <a:pathLst>
              <a:path extrusionOk="0" h="120000" w="120000">
                <a:moveTo>
                  <a:pt x="120000" y="104967"/>
                </a:moveTo>
                <a:lnTo>
                  <a:pt x="114786" y="4846"/>
                </a:lnTo>
                <a:lnTo>
                  <a:pt x="115608" y="0"/>
                </a:lnTo>
                <a:lnTo>
                  <a:pt x="17650" y="38594"/>
                </a:lnTo>
                <a:lnTo>
                  <a:pt x="0" y="104959"/>
                </a:lnTo>
                <a:lnTo>
                  <a:pt x="3768" y="106162"/>
                </a:lnTo>
                <a:lnTo>
                  <a:pt x="32085" y="98883"/>
                </a:lnTo>
                <a:lnTo>
                  <a:pt x="53221" y="120000"/>
                </a:lnTo>
                <a:lnTo>
                  <a:pt x="120000" y="1049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4589012" y="5287801"/>
            <a:ext cx="21876" cy="9945"/>
          </a:xfrm>
          <a:custGeom>
            <a:pathLst>
              <a:path extrusionOk="0" h="120000" w="120000">
                <a:moveTo>
                  <a:pt x="0" y="63812"/>
                </a:moveTo>
                <a:lnTo>
                  <a:pt x="38979" y="30850"/>
                </a:lnTo>
                <a:lnTo>
                  <a:pt x="74936" y="94783"/>
                </a:lnTo>
                <a:lnTo>
                  <a:pt x="82068" y="120000"/>
                </a:lnTo>
                <a:lnTo>
                  <a:pt x="120000" y="0"/>
                </a:lnTo>
                <a:lnTo>
                  <a:pt x="63576" y="313"/>
                </a:lnTo>
                <a:lnTo>
                  <a:pt x="0" y="638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4575462" y="5311898"/>
            <a:ext cx="10949" cy="7772"/>
          </a:xfrm>
          <a:custGeom>
            <a:pathLst>
              <a:path extrusionOk="0" h="120000" w="120000">
                <a:moveTo>
                  <a:pt x="81234" y="79593"/>
                </a:moveTo>
                <a:lnTo>
                  <a:pt x="45746" y="42305"/>
                </a:lnTo>
                <a:lnTo>
                  <a:pt x="0" y="120000"/>
                </a:lnTo>
                <a:lnTo>
                  <a:pt x="120000" y="101564"/>
                </a:lnTo>
                <a:lnTo>
                  <a:pt x="110607" y="0"/>
                </a:lnTo>
                <a:lnTo>
                  <a:pt x="81234" y="795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4596003" y="5297748"/>
            <a:ext cx="7969" cy="17102"/>
          </a:xfrm>
          <a:custGeom>
            <a:pathLst>
              <a:path extrusionOk="0" h="120000" w="120000">
                <a:moveTo>
                  <a:pt x="51041" y="11787"/>
                </a:moveTo>
                <a:lnTo>
                  <a:pt x="0" y="105286"/>
                </a:lnTo>
                <a:lnTo>
                  <a:pt x="101239" y="120000"/>
                </a:lnTo>
                <a:lnTo>
                  <a:pt x="120000" y="0"/>
                </a:lnTo>
                <a:lnTo>
                  <a:pt x="51041" y="117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4452487" y="5288358"/>
            <a:ext cx="5495" cy="30438"/>
          </a:xfrm>
          <a:custGeom>
            <a:pathLst>
              <a:path extrusionOk="0" h="120000" w="120000">
                <a:moveTo>
                  <a:pt x="69694" y="109339"/>
                </a:moveTo>
                <a:lnTo>
                  <a:pt x="120000" y="120000"/>
                </a:lnTo>
                <a:lnTo>
                  <a:pt x="107576" y="875"/>
                </a:lnTo>
                <a:lnTo>
                  <a:pt x="39825" y="3552"/>
                </a:lnTo>
                <a:lnTo>
                  <a:pt x="16048" y="0"/>
                </a:lnTo>
                <a:lnTo>
                  <a:pt x="0" y="92540"/>
                </a:lnTo>
                <a:lnTo>
                  <a:pt x="69694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4441539" y="5285880"/>
            <a:ext cx="11682" cy="3004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27" y="98117"/>
                </a:lnTo>
                <a:lnTo>
                  <a:pt x="112449" y="103649"/>
                </a:lnTo>
                <a:lnTo>
                  <a:pt x="120000" y="9900"/>
                </a:lnTo>
                <a:lnTo>
                  <a:pt x="118870" y="0"/>
                </a:lnTo>
                <a:lnTo>
                  <a:pt x="81510" y="6661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4432571" y="5287548"/>
            <a:ext cx="16904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697" y="120000"/>
                </a:lnTo>
                <a:lnTo>
                  <a:pt x="63663" y="110653"/>
                </a:lnTo>
                <a:lnTo>
                  <a:pt x="120000" y="0"/>
                </a:lnTo>
                <a:lnTo>
                  <a:pt x="47470" y="31"/>
                </a:lnTo>
                <a:lnTo>
                  <a:pt x="26045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4502164" y="5285600"/>
            <a:ext cx="10758" cy="5023"/>
          </a:xfrm>
          <a:custGeom>
            <a:pathLst>
              <a:path extrusionOk="0" h="120000" w="120000">
                <a:moveTo>
                  <a:pt x="70411" y="21472"/>
                </a:moveTo>
                <a:lnTo>
                  <a:pt x="0" y="0"/>
                </a:lnTo>
                <a:lnTo>
                  <a:pt x="14432" y="120000"/>
                </a:lnTo>
                <a:lnTo>
                  <a:pt x="61935" y="108893"/>
                </a:lnTo>
                <a:lnTo>
                  <a:pt x="120000" y="79657"/>
                </a:lnTo>
                <a:lnTo>
                  <a:pt x="116631" y="49275"/>
                </a:lnTo>
                <a:lnTo>
                  <a:pt x="70411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4478908" y="5287760"/>
            <a:ext cx="13056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5" y="115902"/>
                </a:lnTo>
                <a:lnTo>
                  <a:pt x="68566" y="113556"/>
                </a:lnTo>
                <a:lnTo>
                  <a:pt x="120000" y="112928"/>
                </a:lnTo>
                <a:lnTo>
                  <a:pt x="86994" y="2746"/>
                </a:lnTo>
                <a:lnTo>
                  <a:pt x="28336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4468317" y="5285594"/>
            <a:ext cx="13673" cy="27606"/>
          </a:xfrm>
          <a:custGeom>
            <a:pathLst>
              <a:path extrusionOk="0" h="120000" w="120000">
                <a:moveTo>
                  <a:pt x="74102" y="68817"/>
                </a:moveTo>
                <a:lnTo>
                  <a:pt x="92163" y="119999"/>
                </a:lnTo>
                <a:lnTo>
                  <a:pt x="92935" y="114818"/>
                </a:lnTo>
                <a:lnTo>
                  <a:pt x="120000" y="9415"/>
                </a:lnTo>
                <a:lnTo>
                  <a:pt x="48214" y="0"/>
                </a:lnTo>
                <a:lnTo>
                  <a:pt x="43949" y="17299"/>
                </a:lnTo>
                <a:lnTo>
                  <a:pt x="22483" y="3286"/>
                </a:lnTo>
                <a:lnTo>
                  <a:pt x="0" y="75311"/>
                </a:lnTo>
                <a:lnTo>
                  <a:pt x="74102" y="688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Shape 1300"/>
          <p:cNvSpPr/>
          <p:nvPr/>
        </p:nvSpPr>
        <p:spPr>
          <a:xfrm>
            <a:off x="4461733" y="5285092"/>
            <a:ext cx="9146" cy="20688"/>
          </a:xfrm>
          <a:custGeom>
            <a:pathLst>
              <a:path extrusionOk="0" h="120000" w="120000">
                <a:moveTo>
                  <a:pt x="79588" y="19517"/>
                </a:moveTo>
                <a:lnTo>
                  <a:pt x="0" y="0"/>
                </a:lnTo>
                <a:lnTo>
                  <a:pt x="43940" y="120000"/>
                </a:lnTo>
                <a:lnTo>
                  <a:pt x="69866" y="98545"/>
                </a:lnTo>
                <a:lnTo>
                  <a:pt x="86372" y="103411"/>
                </a:lnTo>
                <a:lnTo>
                  <a:pt x="120000" y="7296"/>
                </a:lnTo>
                <a:lnTo>
                  <a:pt x="79588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4503380" y="5309741"/>
            <a:ext cx="11376" cy="11368"/>
          </a:xfrm>
          <a:custGeom>
            <a:pathLst>
              <a:path extrusionOk="0" h="120000" w="120000">
                <a:moveTo>
                  <a:pt x="61191" y="55255"/>
                </a:moveTo>
                <a:lnTo>
                  <a:pt x="0" y="94604"/>
                </a:lnTo>
                <a:lnTo>
                  <a:pt x="36223" y="115313"/>
                </a:lnTo>
                <a:lnTo>
                  <a:pt x="120000" y="120000"/>
                </a:lnTo>
                <a:lnTo>
                  <a:pt x="97109" y="66391"/>
                </a:lnTo>
                <a:lnTo>
                  <a:pt x="59314" y="0"/>
                </a:lnTo>
                <a:lnTo>
                  <a:pt x="61191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4560214" y="5313446"/>
            <a:ext cx="7214" cy="2795"/>
          </a:xfrm>
          <a:custGeom>
            <a:pathLst>
              <a:path extrusionOk="0" h="120000" w="120000">
                <a:moveTo>
                  <a:pt x="44640" y="0"/>
                </a:moveTo>
                <a:lnTo>
                  <a:pt x="0" y="104120"/>
                </a:lnTo>
                <a:lnTo>
                  <a:pt x="110336" y="119999"/>
                </a:lnTo>
                <a:lnTo>
                  <a:pt x="120000" y="72789"/>
                </a:lnTo>
                <a:lnTo>
                  <a:pt x="446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4566592" y="5316242"/>
            <a:ext cx="7363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537" y="7683"/>
                </a:lnTo>
                <a:lnTo>
                  <a:pt x="4171" y="0"/>
                </a:lnTo>
                <a:lnTo>
                  <a:pt x="0" y="3668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4554312" y="5286421"/>
            <a:ext cx="10290" cy="6868"/>
          </a:xfrm>
          <a:custGeom>
            <a:pathLst>
              <a:path extrusionOk="0" h="120000" w="120000">
                <a:moveTo>
                  <a:pt x="93250" y="0"/>
                </a:moveTo>
                <a:lnTo>
                  <a:pt x="0" y="23500"/>
                </a:lnTo>
                <a:lnTo>
                  <a:pt x="39098" y="51019"/>
                </a:lnTo>
                <a:lnTo>
                  <a:pt x="119999" y="120000"/>
                </a:lnTo>
                <a:lnTo>
                  <a:pt x="932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4514757" y="5316633"/>
            <a:ext cx="6958" cy="4475"/>
          </a:xfrm>
          <a:custGeom>
            <a:pathLst>
              <a:path extrusionOk="0" h="120000" w="120000">
                <a:moveTo>
                  <a:pt x="12762" y="0"/>
                </a:moveTo>
                <a:lnTo>
                  <a:pt x="0" y="120000"/>
                </a:lnTo>
                <a:lnTo>
                  <a:pt x="100701" y="109436"/>
                </a:lnTo>
                <a:lnTo>
                  <a:pt x="120000" y="71152"/>
                </a:lnTo>
                <a:lnTo>
                  <a:pt x="127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4495096" y="5315421"/>
            <a:ext cx="11720" cy="5244"/>
          </a:xfrm>
          <a:custGeom>
            <a:pathLst>
              <a:path extrusionOk="0" h="120000" w="120000">
                <a:moveTo>
                  <a:pt x="43955" y="95102"/>
                </a:moveTo>
                <a:lnTo>
                  <a:pt x="120000" y="120000"/>
                </a:lnTo>
                <a:lnTo>
                  <a:pt x="84829" y="75102"/>
                </a:lnTo>
                <a:lnTo>
                  <a:pt x="80651" y="69473"/>
                </a:lnTo>
                <a:lnTo>
                  <a:pt x="56723" y="0"/>
                </a:lnTo>
                <a:lnTo>
                  <a:pt x="6153" y="27116"/>
                </a:lnTo>
                <a:lnTo>
                  <a:pt x="0" y="59931"/>
                </a:lnTo>
                <a:lnTo>
                  <a:pt x="43955" y="951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Shape 1307"/>
          <p:cNvSpPr/>
          <p:nvPr/>
        </p:nvSpPr>
        <p:spPr>
          <a:xfrm>
            <a:off x="4500271" y="5313151"/>
            <a:ext cx="5786" cy="2269"/>
          </a:xfrm>
          <a:custGeom>
            <a:pathLst>
              <a:path extrusionOk="0" h="120000" w="120000">
                <a:moveTo>
                  <a:pt x="62696" y="317"/>
                </a:moveTo>
                <a:lnTo>
                  <a:pt x="0" y="94995"/>
                </a:lnTo>
                <a:lnTo>
                  <a:pt x="7549" y="120000"/>
                </a:lnTo>
                <a:lnTo>
                  <a:pt x="57988" y="89127"/>
                </a:lnTo>
                <a:lnTo>
                  <a:pt x="119999" y="11101"/>
                </a:lnTo>
                <a:lnTo>
                  <a:pt x="118112" y="0"/>
                </a:lnTo>
                <a:lnTo>
                  <a:pt x="62696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Shape 1308"/>
          <p:cNvSpPr/>
          <p:nvPr/>
        </p:nvSpPr>
        <p:spPr>
          <a:xfrm>
            <a:off x="4546758" y="5290160"/>
            <a:ext cx="9312" cy="24029"/>
          </a:xfrm>
          <a:custGeom>
            <a:pathLst>
              <a:path extrusionOk="0" h="120000" w="120000">
                <a:moveTo>
                  <a:pt x="84836" y="115575"/>
                </a:moveTo>
                <a:lnTo>
                  <a:pt x="99602" y="120000"/>
                </a:lnTo>
                <a:lnTo>
                  <a:pt x="120000" y="9168"/>
                </a:lnTo>
                <a:lnTo>
                  <a:pt x="49917" y="0"/>
                </a:lnTo>
                <a:lnTo>
                  <a:pt x="0" y="116269"/>
                </a:lnTo>
                <a:lnTo>
                  <a:pt x="84836" y="1155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4541891" y="5290160"/>
            <a:ext cx="8742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298" y="96086"/>
                </a:lnTo>
                <a:lnTo>
                  <a:pt x="51256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4593035" y="5314430"/>
            <a:ext cx="7046" cy="1373"/>
          </a:xfrm>
          <a:custGeom>
            <a:pathLst>
              <a:path extrusionOk="0" h="120000" w="120000">
                <a:moveTo>
                  <a:pt x="62384" y="0"/>
                </a:moveTo>
                <a:lnTo>
                  <a:pt x="0" y="25152"/>
                </a:lnTo>
                <a:lnTo>
                  <a:pt x="7834" y="119126"/>
                </a:lnTo>
                <a:lnTo>
                  <a:pt x="119999" y="120000"/>
                </a:lnTo>
                <a:lnTo>
                  <a:pt x="6238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4620032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12"/>
                </a:lnTo>
                <a:lnTo>
                  <a:pt x="25306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4688562" y="5286280"/>
            <a:ext cx="7455" cy="23177"/>
          </a:xfrm>
          <a:custGeom>
            <a:pathLst>
              <a:path extrusionOk="0" h="120000" w="120000">
                <a:moveTo>
                  <a:pt x="95613" y="93216"/>
                </a:moveTo>
                <a:lnTo>
                  <a:pt x="0" y="0"/>
                </a:lnTo>
                <a:lnTo>
                  <a:pt x="104595" y="120000"/>
                </a:lnTo>
                <a:lnTo>
                  <a:pt x="119999" y="68012"/>
                </a:lnTo>
                <a:lnTo>
                  <a:pt x="104724" y="23443"/>
                </a:lnTo>
                <a:lnTo>
                  <a:pt x="104128" y="3230"/>
                </a:lnTo>
                <a:lnTo>
                  <a:pt x="0" y="0"/>
                </a:lnTo>
                <a:lnTo>
                  <a:pt x="95613" y="932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4671625" y="5286280"/>
            <a:ext cx="16938" cy="25754"/>
          </a:xfrm>
          <a:custGeom>
            <a:pathLst>
              <a:path extrusionOk="0" h="120000" w="120000">
                <a:moveTo>
                  <a:pt x="49890" y="17128"/>
                </a:moveTo>
                <a:lnTo>
                  <a:pt x="0" y="21829"/>
                </a:lnTo>
                <a:lnTo>
                  <a:pt x="38356" y="114823"/>
                </a:lnTo>
                <a:lnTo>
                  <a:pt x="72213" y="120000"/>
                </a:lnTo>
                <a:lnTo>
                  <a:pt x="120000" y="0"/>
                </a:lnTo>
                <a:lnTo>
                  <a:pt x="49890" y="1712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Shape 1314"/>
          <p:cNvSpPr/>
          <p:nvPr/>
        </p:nvSpPr>
        <p:spPr>
          <a:xfrm>
            <a:off x="4695626" y="5300108"/>
            <a:ext cx="4163" cy="16851"/>
          </a:xfrm>
          <a:custGeom>
            <a:pathLst>
              <a:path extrusionOk="0" h="120000" w="120000">
                <a:moveTo>
                  <a:pt x="38126" y="65511"/>
                </a:moveTo>
                <a:lnTo>
                  <a:pt x="0" y="72931"/>
                </a:lnTo>
                <a:lnTo>
                  <a:pt x="120000" y="120000"/>
                </a:lnTo>
                <a:lnTo>
                  <a:pt x="117291" y="0"/>
                </a:lnTo>
                <a:lnTo>
                  <a:pt x="38126" y="655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Shape 1315"/>
          <p:cNvSpPr/>
          <p:nvPr/>
        </p:nvSpPr>
        <p:spPr>
          <a:xfrm>
            <a:off x="4893237" y="5285469"/>
            <a:ext cx="23904" cy="29246"/>
          </a:xfrm>
          <a:custGeom>
            <a:pathLst>
              <a:path extrusionOk="0" h="120000" w="120000">
                <a:moveTo>
                  <a:pt x="111395" y="27239"/>
                </a:moveTo>
                <a:lnTo>
                  <a:pt x="105406" y="23920"/>
                </a:lnTo>
                <a:lnTo>
                  <a:pt x="82123" y="46043"/>
                </a:lnTo>
                <a:lnTo>
                  <a:pt x="62751" y="44599"/>
                </a:lnTo>
                <a:lnTo>
                  <a:pt x="64191" y="36532"/>
                </a:lnTo>
                <a:lnTo>
                  <a:pt x="23227" y="8452"/>
                </a:lnTo>
                <a:lnTo>
                  <a:pt x="19533" y="0"/>
                </a:lnTo>
                <a:lnTo>
                  <a:pt x="0" y="119999"/>
                </a:lnTo>
                <a:lnTo>
                  <a:pt x="7836" y="100338"/>
                </a:lnTo>
                <a:lnTo>
                  <a:pt x="22404" y="108331"/>
                </a:lnTo>
                <a:lnTo>
                  <a:pt x="46757" y="98036"/>
                </a:lnTo>
                <a:lnTo>
                  <a:pt x="53584" y="90499"/>
                </a:lnTo>
                <a:lnTo>
                  <a:pt x="69211" y="87188"/>
                </a:lnTo>
                <a:lnTo>
                  <a:pt x="120000" y="89568"/>
                </a:lnTo>
                <a:lnTo>
                  <a:pt x="111395" y="272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4881385" y="5284933"/>
            <a:ext cx="15744" cy="33146"/>
          </a:xfrm>
          <a:custGeom>
            <a:pathLst>
              <a:path extrusionOk="0" h="120000" w="120000">
                <a:moveTo>
                  <a:pt x="67411" y="0"/>
                </a:moveTo>
                <a:lnTo>
                  <a:pt x="0" y="5028"/>
                </a:lnTo>
                <a:lnTo>
                  <a:pt x="2355" y="119847"/>
                </a:lnTo>
                <a:lnTo>
                  <a:pt x="8185" y="120000"/>
                </a:lnTo>
                <a:lnTo>
                  <a:pt x="47154" y="111438"/>
                </a:lnTo>
                <a:lnTo>
                  <a:pt x="65453" y="119065"/>
                </a:lnTo>
                <a:lnTo>
                  <a:pt x="90337" y="107821"/>
                </a:lnTo>
                <a:lnTo>
                  <a:pt x="120000" y="1936"/>
                </a:lnTo>
                <a:lnTo>
                  <a:pt x="6741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4854389" y="5286323"/>
            <a:ext cx="27303" cy="34505"/>
          </a:xfrm>
          <a:custGeom>
            <a:pathLst>
              <a:path extrusionOk="0" h="120000" w="120000">
                <a:moveTo>
                  <a:pt x="0" y="100980"/>
                </a:moveTo>
                <a:lnTo>
                  <a:pt x="7045" y="95604"/>
                </a:lnTo>
                <a:lnTo>
                  <a:pt x="25073" y="120000"/>
                </a:lnTo>
                <a:lnTo>
                  <a:pt x="39356" y="90978"/>
                </a:lnTo>
                <a:lnTo>
                  <a:pt x="54466" y="85129"/>
                </a:lnTo>
                <a:lnTo>
                  <a:pt x="108133" y="87442"/>
                </a:lnTo>
                <a:lnTo>
                  <a:pt x="117837" y="110015"/>
                </a:lnTo>
                <a:lnTo>
                  <a:pt x="119999" y="110297"/>
                </a:lnTo>
                <a:lnTo>
                  <a:pt x="118637" y="0"/>
                </a:lnTo>
                <a:lnTo>
                  <a:pt x="112234" y="14866"/>
                </a:lnTo>
                <a:lnTo>
                  <a:pt x="100033" y="23070"/>
                </a:lnTo>
                <a:lnTo>
                  <a:pt x="50858" y="71239"/>
                </a:lnTo>
                <a:lnTo>
                  <a:pt x="17755" y="78963"/>
                </a:lnTo>
                <a:lnTo>
                  <a:pt x="11576" y="69455"/>
                </a:lnTo>
                <a:lnTo>
                  <a:pt x="0" y="1009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Shape 1318"/>
          <p:cNvSpPr/>
          <p:nvPr/>
        </p:nvSpPr>
        <p:spPr>
          <a:xfrm>
            <a:off x="4897866" y="5285642"/>
            <a:ext cx="28383" cy="1104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35" y="25490"/>
                </a:lnTo>
                <a:lnTo>
                  <a:pt x="76327" y="28346"/>
                </a:lnTo>
                <a:lnTo>
                  <a:pt x="66620" y="16073"/>
                </a:lnTo>
                <a:lnTo>
                  <a:pt x="46636" y="7254"/>
                </a:lnTo>
                <a:lnTo>
                  <a:pt x="0" y="20494"/>
                </a:lnTo>
                <a:lnTo>
                  <a:pt x="34494" y="94824"/>
                </a:lnTo>
                <a:lnTo>
                  <a:pt x="49595" y="120000"/>
                </a:lnTo>
                <a:lnTo>
                  <a:pt x="69203" y="61439"/>
                </a:lnTo>
                <a:lnTo>
                  <a:pt x="93551" y="4670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Shape 1319"/>
          <p:cNvSpPr/>
          <p:nvPr/>
        </p:nvSpPr>
        <p:spPr>
          <a:xfrm>
            <a:off x="4881319" y="5318019"/>
            <a:ext cx="12349" cy="2232"/>
          </a:xfrm>
          <a:custGeom>
            <a:pathLst>
              <a:path extrusionOk="0" h="120000" w="120000">
                <a:moveTo>
                  <a:pt x="3634" y="1074"/>
                </a:moveTo>
                <a:lnTo>
                  <a:pt x="0" y="0"/>
                </a:lnTo>
                <a:lnTo>
                  <a:pt x="42111" y="120000"/>
                </a:lnTo>
                <a:lnTo>
                  <a:pt x="119999" y="106457"/>
                </a:lnTo>
                <a:lnTo>
                  <a:pt x="3634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Shape 1320"/>
          <p:cNvSpPr/>
          <p:nvPr/>
        </p:nvSpPr>
        <p:spPr>
          <a:xfrm>
            <a:off x="4974014" y="5288212"/>
            <a:ext cx="6660" cy="2967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9030" y="109002"/>
                </a:lnTo>
                <a:lnTo>
                  <a:pt x="78889" y="90423"/>
                </a:lnTo>
                <a:lnTo>
                  <a:pt x="98633" y="95740"/>
                </a:lnTo>
                <a:lnTo>
                  <a:pt x="104885" y="41633"/>
                </a:lnTo>
                <a:lnTo>
                  <a:pt x="106056" y="36357"/>
                </a:lnTo>
                <a:lnTo>
                  <a:pt x="0" y="0"/>
                </a:lnTo>
                <a:lnTo>
                  <a:pt x="92094" y="47431"/>
                </a:lnTo>
                <a:lnTo>
                  <a:pt x="97949" y="72738"/>
                </a:lnTo>
                <a:lnTo>
                  <a:pt x="92094" y="47431"/>
                </a:lnTo>
                <a:lnTo>
                  <a:pt x="15006" y="11985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/>
          <p:nvPr/>
        </p:nvSpPr>
        <p:spPr>
          <a:xfrm>
            <a:off x="4950457" y="5284621"/>
            <a:ext cx="22535" cy="33192"/>
          </a:xfrm>
          <a:custGeom>
            <a:pathLst>
              <a:path extrusionOk="0" h="120000" w="120000">
                <a:moveTo>
                  <a:pt x="0" y="16080"/>
                </a:moveTo>
                <a:lnTo>
                  <a:pt x="19153" y="11850"/>
                </a:lnTo>
                <a:lnTo>
                  <a:pt x="25862" y="91833"/>
                </a:lnTo>
                <a:lnTo>
                  <a:pt x="49249" y="95962"/>
                </a:lnTo>
                <a:lnTo>
                  <a:pt x="55170" y="103803"/>
                </a:lnTo>
                <a:lnTo>
                  <a:pt x="87965" y="110311"/>
                </a:lnTo>
                <a:lnTo>
                  <a:pt x="105537" y="120000"/>
                </a:lnTo>
                <a:lnTo>
                  <a:pt x="120000" y="111186"/>
                </a:lnTo>
                <a:lnTo>
                  <a:pt x="115484" y="112820"/>
                </a:lnTo>
                <a:lnTo>
                  <a:pt x="77199" y="101038"/>
                </a:lnTo>
                <a:lnTo>
                  <a:pt x="66986" y="13455"/>
                </a:lnTo>
                <a:lnTo>
                  <a:pt x="45079" y="14406"/>
                </a:lnTo>
                <a:lnTo>
                  <a:pt x="21703" y="0"/>
                </a:lnTo>
                <a:lnTo>
                  <a:pt x="0" y="16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4944442" y="5311155"/>
            <a:ext cx="22535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83" y="119134"/>
                </a:lnTo>
                <a:lnTo>
                  <a:pt x="10021" y="109752"/>
                </a:lnTo>
                <a:lnTo>
                  <a:pt x="11938" y="118804"/>
                </a:lnTo>
                <a:lnTo>
                  <a:pt x="84781" y="111525"/>
                </a:lnTo>
                <a:lnTo>
                  <a:pt x="120000" y="82041"/>
                </a:lnTo>
                <a:lnTo>
                  <a:pt x="87204" y="44927"/>
                </a:lnTo>
                <a:lnTo>
                  <a:pt x="50921" y="81608"/>
                </a:lnTo>
                <a:lnTo>
                  <a:pt x="36006" y="0"/>
                </a:lnTo>
                <a:lnTo>
                  <a:pt x="3493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Shape 1323"/>
          <p:cNvSpPr/>
          <p:nvPr/>
        </p:nvSpPr>
        <p:spPr>
          <a:xfrm>
            <a:off x="4951205" y="5287898"/>
            <a:ext cx="4111" cy="27212"/>
          </a:xfrm>
          <a:custGeom>
            <a:pathLst>
              <a:path extrusionOk="0" h="120000" w="120000">
                <a:moveTo>
                  <a:pt x="83220" y="0"/>
                </a:moveTo>
                <a:lnTo>
                  <a:pt x="83220" y="10971"/>
                </a:lnTo>
                <a:lnTo>
                  <a:pt x="63663" y="12655"/>
                </a:lnTo>
                <a:lnTo>
                  <a:pt x="0" y="102546"/>
                </a:lnTo>
                <a:lnTo>
                  <a:pt x="81731" y="120000"/>
                </a:lnTo>
                <a:lnTo>
                  <a:pt x="31641" y="103287"/>
                </a:lnTo>
                <a:lnTo>
                  <a:pt x="120000" y="97554"/>
                </a:lnTo>
                <a:lnTo>
                  <a:pt x="832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Shape 1324"/>
          <p:cNvSpPr/>
          <p:nvPr/>
        </p:nvSpPr>
        <p:spPr>
          <a:xfrm>
            <a:off x="4808926" y="5287635"/>
            <a:ext cx="8803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299" y="120000"/>
                </a:lnTo>
                <a:lnTo>
                  <a:pt x="15497" y="47328"/>
                </a:lnTo>
                <a:lnTo>
                  <a:pt x="35751" y="14036"/>
                </a:lnTo>
                <a:lnTo>
                  <a:pt x="69186" y="51092"/>
                </a:lnTo>
                <a:lnTo>
                  <a:pt x="77392" y="77513"/>
                </a:lnTo>
                <a:lnTo>
                  <a:pt x="120000" y="83257"/>
                </a:lnTo>
                <a:lnTo>
                  <a:pt x="111671" y="0"/>
                </a:lnTo>
                <a:lnTo>
                  <a:pt x="68164" y="10168"/>
                </a:lnTo>
                <a:lnTo>
                  <a:pt x="14611" y="16383"/>
                </a:lnTo>
                <a:lnTo>
                  <a:pt x="9241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Shape 1325"/>
          <p:cNvSpPr/>
          <p:nvPr/>
        </p:nvSpPr>
        <p:spPr>
          <a:xfrm>
            <a:off x="4823458" y="5285789"/>
            <a:ext cx="24399" cy="29485"/>
          </a:xfrm>
          <a:custGeom>
            <a:pathLst>
              <a:path extrusionOk="0" h="120000" w="120000">
                <a:moveTo>
                  <a:pt x="24949" y="0"/>
                </a:moveTo>
                <a:lnTo>
                  <a:pt x="0" y="100282"/>
                </a:lnTo>
                <a:lnTo>
                  <a:pt x="44178" y="98422"/>
                </a:lnTo>
                <a:lnTo>
                  <a:pt x="51526" y="120000"/>
                </a:lnTo>
                <a:lnTo>
                  <a:pt x="72668" y="96900"/>
                </a:lnTo>
                <a:lnTo>
                  <a:pt x="120000" y="101096"/>
                </a:lnTo>
                <a:lnTo>
                  <a:pt x="95675" y="66308"/>
                </a:lnTo>
                <a:lnTo>
                  <a:pt x="45565" y="68029"/>
                </a:lnTo>
                <a:lnTo>
                  <a:pt x="32232" y="50244"/>
                </a:lnTo>
                <a:lnTo>
                  <a:pt x="2494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Shape 1326"/>
          <p:cNvSpPr/>
          <p:nvPr/>
        </p:nvSpPr>
        <p:spPr>
          <a:xfrm>
            <a:off x="4828532" y="5285196"/>
            <a:ext cx="9256" cy="12937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200" y="120000"/>
                </a:lnTo>
                <a:lnTo>
                  <a:pt x="22545" y="82918"/>
                </a:lnTo>
                <a:lnTo>
                  <a:pt x="92761" y="115974"/>
                </a:lnTo>
                <a:lnTo>
                  <a:pt x="120000" y="93696"/>
                </a:lnTo>
                <a:lnTo>
                  <a:pt x="75829" y="32926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Shape 1327"/>
          <p:cNvSpPr/>
          <p:nvPr/>
        </p:nvSpPr>
        <p:spPr>
          <a:xfrm>
            <a:off x="4817119" y="5285789"/>
            <a:ext cx="11412" cy="28523"/>
          </a:xfrm>
          <a:custGeom>
            <a:pathLst>
              <a:path extrusionOk="0" h="120000" w="120000">
                <a:moveTo>
                  <a:pt x="55215" y="16365"/>
                </a:moveTo>
                <a:lnTo>
                  <a:pt x="0" y="7766"/>
                </a:lnTo>
                <a:lnTo>
                  <a:pt x="6424" y="105936"/>
                </a:lnTo>
                <a:lnTo>
                  <a:pt x="12975" y="120000"/>
                </a:lnTo>
                <a:lnTo>
                  <a:pt x="38096" y="110664"/>
                </a:lnTo>
                <a:lnTo>
                  <a:pt x="66645" y="103664"/>
                </a:lnTo>
                <a:lnTo>
                  <a:pt x="120000" y="0"/>
                </a:lnTo>
                <a:lnTo>
                  <a:pt x="55215" y="163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4804528" y="5285580"/>
            <a:ext cx="12591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64" y="109684"/>
                </a:lnTo>
                <a:lnTo>
                  <a:pt x="52132" y="25694"/>
                </a:lnTo>
                <a:lnTo>
                  <a:pt x="89578" y="18959"/>
                </a:lnTo>
                <a:lnTo>
                  <a:pt x="120000" y="7937"/>
                </a:lnTo>
                <a:lnTo>
                  <a:pt x="67886" y="0"/>
                </a:lnTo>
                <a:lnTo>
                  <a:pt x="2954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Shape 1329"/>
          <p:cNvSpPr/>
          <p:nvPr/>
        </p:nvSpPr>
        <p:spPr>
          <a:xfrm>
            <a:off x="4793403" y="5286160"/>
            <a:ext cx="11435" cy="32835"/>
          </a:xfrm>
          <a:custGeom>
            <a:pathLst>
              <a:path extrusionOk="0" h="120000" w="120000">
                <a:moveTo>
                  <a:pt x="71328" y="117909"/>
                </a:moveTo>
                <a:lnTo>
                  <a:pt x="85715" y="120000"/>
                </a:lnTo>
                <a:lnTo>
                  <a:pt x="116746" y="111309"/>
                </a:lnTo>
                <a:lnTo>
                  <a:pt x="120000" y="11994"/>
                </a:lnTo>
                <a:lnTo>
                  <a:pt x="0" y="0"/>
                </a:lnTo>
                <a:lnTo>
                  <a:pt x="92998" y="90855"/>
                </a:lnTo>
                <a:lnTo>
                  <a:pt x="88276" y="95302"/>
                </a:lnTo>
                <a:lnTo>
                  <a:pt x="71328" y="1179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4784423" y="5286092"/>
            <a:ext cx="17843" cy="24930"/>
          </a:xfrm>
          <a:custGeom>
            <a:pathLst>
              <a:path extrusionOk="0" h="120000" w="120000">
                <a:moveTo>
                  <a:pt x="39887" y="113078"/>
                </a:moveTo>
                <a:lnTo>
                  <a:pt x="120000" y="120000"/>
                </a:lnTo>
                <a:lnTo>
                  <a:pt x="60393" y="327"/>
                </a:lnTo>
                <a:lnTo>
                  <a:pt x="28313" y="0"/>
                </a:lnTo>
                <a:lnTo>
                  <a:pt x="24850" y="12173"/>
                </a:lnTo>
                <a:lnTo>
                  <a:pt x="8177" y="27995"/>
                </a:lnTo>
                <a:lnTo>
                  <a:pt x="295" y="26599"/>
                </a:lnTo>
                <a:lnTo>
                  <a:pt x="0" y="115330"/>
                </a:lnTo>
                <a:lnTo>
                  <a:pt x="39887" y="1130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4772805" y="5291619"/>
            <a:ext cx="11659" cy="28659"/>
          </a:xfrm>
          <a:custGeom>
            <a:pathLst>
              <a:path extrusionOk="0" h="120000" w="120000">
                <a:moveTo>
                  <a:pt x="0" y="112567"/>
                </a:moveTo>
                <a:lnTo>
                  <a:pt x="27674" y="120000"/>
                </a:lnTo>
                <a:lnTo>
                  <a:pt x="44449" y="119824"/>
                </a:lnTo>
                <a:lnTo>
                  <a:pt x="94795" y="115188"/>
                </a:lnTo>
                <a:lnTo>
                  <a:pt x="102895" y="95115"/>
                </a:lnTo>
                <a:lnTo>
                  <a:pt x="119547" y="77186"/>
                </a:lnTo>
                <a:lnTo>
                  <a:pt x="120000" y="0"/>
                </a:lnTo>
                <a:lnTo>
                  <a:pt x="86099" y="89588"/>
                </a:lnTo>
                <a:lnTo>
                  <a:pt x="32675" y="119187"/>
                </a:lnTo>
                <a:lnTo>
                  <a:pt x="0" y="112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4771019" y="5287171"/>
            <a:ext cx="13447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6" y="119999"/>
                </a:lnTo>
                <a:lnTo>
                  <a:pt x="49167" y="116613"/>
                </a:lnTo>
                <a:lnTo>
                  <a:pt x="90597" y="117321"/>
                </a:lnTo>
                <a:lnTo>
                  <a:pt x="119999" y="20188"/>
                </a:lnTo>
                <a:lnTo>
                  <a:pt x="32864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Shape 1333"/>
          <p:cNvSpPr/>
          <p:nvPr/>
        </p:nvSpPr>
        <p:spPr>
          <a:xfrm>
            <a:off x="4758135" y="5286289"/>
            <a:ext cx="16566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66" y="103518"/>
                </a:lnTo>
                <a:lnTo>
                  <a:pt x="35117" y="120000"/>
                </a:lnTo>
                <a:lnTo>
                  <a:pt x="56537" y="115681"/>
                </a:lnTo>
                <a:lnTo>
                  <a:pt x="83469" y="112857"/>
                </a:lnTo>
                <a:lnTo>
                  <a:pt x="93314" y="99008"/>
                </a:lnTo>
                <a:lnTo>
                  <a:pt x="120000" y="3569"/>
                </a:lnTo>
                <a:lnTo>
                  <a:pt x="45324" y="11186"/>
                </a:lnTo>
                <a:lnTo>
                  <a:pt x="15943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Shape 1334"/>
          <p:cNvSpPr/>
          <p:nvPr/>
        </p:nvSpPr>
        <p:spPr>
          <a:xfrm>
            <a:off x="4838792" y="5286058"/>
            <a:ext cx="21478" cy="30337"/>
          </a:xfrm>
          <a:custGeom>
            <a:pathLst>
              <a:path extrusionOk="0" h="120000" w="120000">
                <a:moveTo>
                  <a:pt x="0" y="21537"/>
                </a:moveTo>
                <a:lnTo>
                  <a:pt x="8877" y="46998"/>
                </a:lnTo>
                <a:lnTo>
                  <a:pt x="23023" y="63373"/>
                </a:lnTo>
                <a:lnTo>
                  <a:pt x="50650" y="97189"/>
                </a:lnTo>
                <a:lnTo>
                  <a:pt x="71930" y="120000"/>
                </a:lnTo>
                <a:lnTo>
                  <a:pt x="85350" y="102350"/>
                </a:lnTo>
                <a:lnTo>
                  <a:pt x="86557" y="105705"/>
                </a:lnTo>
                <a:lnTo>
                  <a:pt x="87138" y="115898"/>
                </a:lnTo>
                <a:lnTo>
                  <a:pt x="120000" y="7064"/>
                </a:lnTo>
                <a:lnTo>
                  <a:pt x="82847" y="0"/>
                </a:lnTo>
                <a:lnTo>
                  <a:pt x="67355" y="26461"/>
                </a:lnTo>
                <a:lnTo>
                  <a:pt x="47683" y="18887"/>
                </a:lnTo>
                <a:lnTo>
                  <a:pt x="15129" y="684"/>
                </a:lnTo>
                <a:lnTo>
                  <a:pt x="0" y="21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4841500" y="5285587"/>
            <a:ext cx="11043" cy="5247"/>
          </a:xfrm>
          <a:custGeom>
            <a:pathLst>
              <a:path extrusionOk="0" h="120000" w="120000">
                <a:moveTo>
                  <a:pt x="112610" y="0"/>
                </a:moveTo>
                <a:lnTo>
                  <a:pt x="0" y="14751"/>
                </a:lnTo>
                <a:lnTo>
                  <a:pt x="63319" y="120000"/>
                </a:lnTo>
                <a:lnTo>
                  <a:pt x="119999" y="4162"/>
                </a:lnTo>
                <a:lnTo>
                  <a:pt x="11261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4848691" y="5315360"/>
            <a:ext cx="5781" cy="7481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099"/>
                </a:lnTo>
                <a:lnTo>
                  <a:pt x="72410" y="120000"/>
                </a:lnTo>
                <a:lnTo>
                  <a:pt x="119999" y="32943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Shape 1337"/>
          <p:cNvSpPr/>
          <p:nvPr/>
        </p:nvSpPr>
        <p:spPr>
          <a:xfrm>
            <a:off x="4857023" y="5287373"/>
            <a:ext cx="20126" cy="19436"/>
          </a:xfrm>
          <a:custGeom>
            <a:pathLst>
              <a:path extrusionOk="0" h="120000" w="120000">
                <a:moveTo>
                  <a:pt x="0" y="116832"/>
                </a:moveTo>
                <a:lnTo>
                  <a:pt x="5366" y="106355"/>
                </a:lnTo>
                <a:lnTo>
                  <a:pt x="38672" y="106849"/>
                </a:lnTo>
                <a:lnTo>
                  <a:pt x="53292" y="120000"/>
                </a:lnTo>
                <a:lnTo>
                  <a:pt x="120000" y="34482"/>
                </a:lnTo>
                <a:lnTo>
                  <a:pt x="49601" y="0"/>
                </a:lnTo>
                <a:lnTo>
                  <a:pt x="19360" y="2914"/>
                </a:lnTo>
                <a:lnTo>
                  <a:pt x="0" y="1168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4838235" y="5309598"/>
            <a:ext cx="13431" cy="10758"/>
          </a:xfrm>
          <a:custGeom>
            <a:pathLst>
              <a:path extrusionOk="0" h="120000" w="120000">
                <a:moveTo>
                  <a:pt x="64216" y="34556"/>
                </a:moveTo>
                <a:lnTo>
                  <a:pt x="0" y="0"/>
                </a:lnTo>
                <a:lnTo>
                  <a:pt x="9291" y="68522"/>
                </a:lnTo>
                <a:lnTo>
                  <a:pt x="12712" y="120000"/>
                </a:lnTo>
                <a:lnTo>
                  <a:pt x="18368" y="113251"/>
                </a:lnTo>
                <a:lnTo>
                  <a:pt x="53308" y="71243"/>
                </a:lnTo>
                <a:lnTo>
                  <a:pt x="59133" y="95471"/>
                </a:lnTo>
                <a:lnTo>
                  <a:pt x="120000" y="75828"/>
                </a:lnTo>
                <a:lnTo>
                  <a:pt x="85979" y="11500"/>
                </a:lnTo>
                <a:lnTo>
                  <a:pt x="64216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/>
          <p:nvPr/>
        </p:nvSpPr>
        <p:spPr>
          <a:xfrm>
            <a:off x="4873041" y="5311467"/>
            <a:ext cx="8277" cy="6551"/>
          </a:xfrm>
          <a:custGeom>
            <a:pathLst>
              <a:path extrusionOk="0" h="120000" w="120000">
                <a:moveTo>
                  <a:pt x="27151" y="113680"/>
                </a:moveTo>
                <a:lnTo>
                  <a:pt x="120000" y="120000"/>
                </a:lnTo>
                <a:lnTo>
                  <a:pt x="86281" y="0"/>
                </a:lnTo>
                <a:lnTo>
                  <a:pt x="0" y="59825"/>
                </a:lnTo>
                <a:lnTo>
                  <a:pt x="27151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4860094" y="5312485"/>
            <a:ext cx="3261" cy="8344"/>
          </a:xfrm>
          <a:custGeom>
            <a:pathLst>
              <a:path extrusionOk="0" h="120000" w="120000">
                <a:moveTo>
                  <a:pt x="119595" y="0"/>
                </a:moveTo>
                <a:lnTo>
                  <a:pt x="0" y="120000"/>
                </a:lnTo>
                <a:lnTo>
                  <a:pt x="51407" y="104870"/>
                </a:lnTo>
                <a:lnTo>
                  <a:pt x="120000" y="46740"/>
                </a:lnTo>
                <a:lnTo>
                  <a:pt x="1195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Shape 1341"/>
          <p:cNvSpPr/>
          <p:nvPr/>
        </p:nvSpPr>
        <p:spPr>
          <a:xfrm>
            <a:off x="4854473" y="5313814"/>
            <a:ext cx="5621" cy="7014"/>
          </a:xfrm>
          <a:custGeom>
            <a:pathLst>
              <a:path extrusionOk="0" h="120000" w="120000">
                <a:moveTo>
                  <a:pt x="32443" y="0"/>
                </a:moveTo>
                <a:lnTo>
                  <a:pt x="0" y="61573"/>
                </a:lnTo>
                <a:lnTo>
                  <a:pt x="490" y="71753"/>
                </a:lnTo>
                <a:lnTo>
                  <a:pt x="119999" y="120000"/>
                </a:lnTo>
                <a:lnTo>
                  <a:pt x="324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4818353" y="5312094"/>
            <a:ext cx="4920" cy="3980"/>
          </a:xfrm>
          <a:custGeom>
            <a:pathLst>
              <a:path extrusionOk="0" h="120000" w="120000">
                <a:moveTo>
                  <a:pt x="58243" y="0"/>
                </a:moveTo>
                <a:lnTo>
                  <a:pt x="0" y="66874"/>
                </a:lnTo>
                <a:lnTo>
                  <a:pt x="115780" y="120000"/>
                </a:lnTo>
                <a:lnTo>
                  <a:pt x="120000" y="109959"/>
                </a:lnTo>
                <a:lnTo>
                  <a:pt x="582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4811323" y="5301955"/>
            <a:ext cx="7029" cy="19311"/>
          </a:xfrm>
          <a:custGeom>
            <a:pathLst>
              <a:path extrusionOk="0" h="120000" w="120000">
                <a:moveTo>
                  <a:pt x="45746" y="0"/>
                </a:moveTo>
                <a:lnTo>
                  <a:pt x="0" y="1758"/>
                </a:lnTo>
                <a:lnTo>
                  <a:pt x="48392" y="120000"/>
                </a:lnTo>
                <a:lnTo>
                  <a:pt x="96460" y="73446"/>
                </a:lnTo>
                <a:lnTo>
                  <a:pt x="119999" y="76783"/>
                </a:lnTo>
                <a:lnTo>
                  <a:pt x="109382" y="56016"/>
                </a:lnTo>
                <a:lnTo>
                  <a:pt x="31886" y="65356"/>
                </a:lnTo>
                <a:lnTo>
                  <a:pt x="4574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Shape 1344"/>
          <p:cNvSpPr/>
          <p:nvPr/>
        </p:nvSpPr>
        <p:spPr>
          <a:xfrm>
            <a:off x="4719707" y="5283575"/>
            <a:ext cx="4673" cy="5508"/>
          </a:xfrm>
          <a:custGeom>
            <a:pathLst>
              <a:path extrusionOk="0" h="120000" w="120000">
                <a:moveTo>
                  <a:pt x="67291" y="0"/>
                </a:moveTo>
                <a:lnTo>
                  <a:pt x="0" y="73015"/>
                </a:lnTo>
                <a:lnTo>
                  <a:pt x="109756" y="120000"/>
                </a:lnTo>
                <a:lnTo>
                  <a:pt x="120000" y="96104"/>
                </a:lnTo>
                <a:lnTo>
                  <a:pt x="6729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4724382" y="5286587"/>
            <a:ext cx="8481" cy="27797"/>
          </a:xfrm>
          <a:custGeom>
            <a:pathLst>
              <a:path extrusionOk="0" h="120000" w="120000">
                <a:moveTo>
                  <a:pt x="88843" y="120000"/>
                </a:moveTo>
                <a:lnTo>
                  <a:pt x="114934" y="118890"/>
                </a:lnTo>
                <a:lnTo>
                  <a:pt x="120000" y="39789"/>
                </a:lnTo>
                <a:lnTo>
                  <a:pt x="61973" y="35110"/>
                </a:lnTo>
                <a:lnTo>
                  <a:pt x="38825" y="0"/>
                </a:lnTo>
                <a:lnTo>
                  <a:pt x="4909" y="1921"/>
                </a:lnTo>
                <a:lnTo>
                  <a:pt x="0" y="6048"/>
                </a:lnTo>
                <a:lnTo>
                  <a:pt x="11163" y="13369"/>
                </a:lnTo>
                <a:lnTo>
                  <a:pt x="43395" y="94020"/>
                </a:lnTo>
                <a:lnTo>
                  <a:pt x="91701" y="93407"/>
                </a:lnTo>
                <a:lnTo>
                  <a:pt x="111623" y="100137"/>
                </a:lnTo>
                <a:lnTo>
                  <a:pt x="8884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4727126" y="5286587"/>
            <a:ext cx="6143" cy="8132"/>
          </a:xfrm>
          <a:custGeom>
            <a:pathLst>
              <a:path extrusionOk="0" h="120000" w="120000">
                <a:moveTo>
                  <a:pt x="41523" y="94503"/>
                </a:moveTo>
                <a:lnTo>
                  <a:pt x="91933" y="64625"/>
                </a:lnTo>
                <a:lnTo>
                  <a:pt x="120000" y="12246"/>
                </a:lnTo>
                <a:lnTo>
                  <a:pt x="0" y="0"/>
                </a:lnTo>
                <a:lnTo>
                  <a:pt x="31953" y="120000"/>
                </a:lnTo>
                <a:lnTo>
                  <a:pt x="41523" y="945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4722787" y="5289085"/>
            <a:ext cx="4663" cy="19658"/>
          </a:xfrm>
          <a:custGeom>
            <a:pathLst>
              <a:path extrusionOk="0" h="120000" w="120000">
                <a:moveTo>
                  <a:pt x="30804" y="0"/>
                </a:moveTo>
                <a:lnTo>
                  <a:pt x="0" y="20120"/>
                </a:lnTo>
                <a:lnTo>
                  <a:pt x="11040" y="119999"/>
                </a:lnTo>
                <a:lnTo>
                  <a:pt x="120000" y="117692"/>
                </a:lnTo>
                <a:lnTo>
                  <a:pt x="61376" y="3656"/>
                </a:lnTo>
                <a:lnTo>
                  <a:pt x="3080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4709519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14" y="116419"/>
                </a:lnTo>
                <a:lnTo>
                  <a:pt x="79164" y="113161"/>
                </a:lnTo>
                <a:lnTo>
                  <a:pt x="120000" y="110487"/>
                </a:lnTo>
                <a:lnTo>
                  <a:pt x="116232" y="31962"/>
                </a:lnTo>
                <a:lnTo>
                  <a:pt x="87505" y="20636"/>
                </a:lnTo>
                <a:lnTo>
                  <a:pt x="52636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4700710" y="5285092"/>
            <a:ext cx="14818" cy="27700"/>
          </a:xfrm>
          <a:custGeom>
            <a:pathLst>
              <a:path extrusionOk="0" h="120000" w="120000">
                <a:moveTo>
                  <a:pt x="55424" y="0"/>
                </a:moveTo>
                <a:lnTo>
                  <a:pt x="0" y="27057"/>
                </a:lnTo>
                <a:lnTo>
                  <a:pt x="14957" y="120000"/>
                </a:lnTo>
                <a:lnTo>
                  <a:pt x="42248" y="114316"/>
                </a:lnTo>
                <a:lnTo>
                  <a:pt x="71337" y="111045"/>
                </a:lnTo>
                <a:lnTo>
                  <a:pt x="120000" y="2724"/>
                </a:lnTo>
                <a:lnTo>
                  <a:pt x="55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/>
          <p:nvPr/>
        </p:nvSpPr>
        <p:spPr>
          <a:xfrm>
            <a:off x="4706882" y="5309782"/>
            <a:ext cx="25390" cy="10891"/>
          </a:xfrm>
          <a:custGeom>
            <a:pathLst>
              <a:path extrusionOk="0" h="120000" w="120000">
                <a:moveTo>
                  <a:pt x="0" y="40536"/>
                </a:moveTo>
                <a:lnTo>
                  <a:pt x="12099" y="120000"/>
                </a:lnTo>
                <a:lnTo>
                  <a:pt x="80417" y="97445"/>
                </a:lnTo>
                <a:lnTo>
                  <a:pt x="86424" y="59124"/>
                </a:lnTo>
                <a:lnTo>
                  <a:pt x="110859" y="51179"/>
                </a:lnTo>
                <a:lnTo>
                  <a:pt x="112126" y="46761"/>
                </a:lnTo>
                <a:lnTo>
                  <a:pt x="112390" y="50684"/>
                </a:lnTo>
                <a:lnTo>
                  <a:pt x="119999" y="0"/>
                </a:lnTo>
                <a:lnTo>
                  <a:pt x="102125" y="15084"/>
                </a:lnTo>
                <a:lnTo>
                  <a:pt x="71116" y="35897"/>
                </a:lnTo>
                <a:lnTo>
                  <a:pt x="28489" y="40007"/>
                </a:lnTo>
                <a:lnTo>
                  <a:pt x="0" y="40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4727632" y="5314383"/>
            <a:ext cx="3601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43" y="0"/>
                </a:lnTo>
                <a:lnTo>
                  <a:pt x="90183" y="1288"/>
                </a:lnTo>
                <a:lnTo>
                  <a:pt x="1365" y="115589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4732505" y="5295803"/>
            <a:ext cx="4911" cy="21139"/>
          </a:xfrm>
          <a:custGeom>
            <a:pathLst>
              <a:path extrusionOk="0" h="120000" w="120000">
                <a:moveTo>
                  <a:pt x="8747" y="0"/>
                </a:moveTo>
                <a:lnTo>
                  <a:pt x="0" y="104009"/>
                </a:lnTo>
                <a:lnTo>
                  <a:pt x="52608" y="120000"/>
                </a:lnTo>
                <a:lnTo>
                  <a:pt x="120000" y="90039"/>
                </a:lnTo>
                <a:lnTo>
                  <a:pt x="107758" y="90703"/>
                </a:lnTo>
                <a:lnTo>
                  <a:pt x="18619" y="83948"/>
                </a:lnTo>
                <a:lnTo>
                  <a:pt x="874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4737417" y="5310623"/>
            <a:ext cx="1092" cy="1043"/>
          </a:xfrm>
          <a:custGeom>
            <a:pathLst>
              <a:path extrusionOk="0" h="120000" w="120000">
                <a:moveTo>
                  <a:pt x="59835" y="0"/>
                </a:moveTo>
                <a:lnTo>
                  <a:pt x="0" y="120000"/>
                </a:lnTo>
                <a:lnTo>
                  <a:pt x="120000" y="90546"/>
                </a:lnTo>
                <a:lnTo>
                  <a:pt x="110118" y="7708"/>
                </a:lnTo>
                <a:lnTo>
                  <a:pt x="598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Shape 1354"/>
          <p:cNvSpPr/>
          <p:nvPr/>
        </p:nvSpPr>
        <p:spPr>
          <a:xfrm>
            <a:off x="4738421" y="5290666"/>
            <a:ext cx="3193" cy="29326"/>
          </a:xfrm>
          <a:custGeom>
            <a:pathLst>
              <a:path extrusionOk="0" h="120000" w="120000">
                <a:moveTo>
                  <a:pt x="73247" y="83100"/>
                </a:moveTo>
                <a:lnTo>
                  <a:pt x="3344" y="84880"/>
                </a:lnTo>
                <a:lnTo>
                  <a:pt x="24992" y="103788"/>
                </a:lnTo>
                <a:lnTo>
                  <a:pt x="120000" y="120000"/>
                </a:lnTo>
                <a:lnTo>
                  <a:pt x="92452" y="0"/>
                </a:lnTo>
                <a:lnTo>
                  <a:pt x="0" y="81929"/>
                </a:lnTo>
                <a:lnTo>
                  <a:pt x="73247" y="83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4732864" y="5290666"/>
            <a:ext cx="8016" cy="20023"/>
          </a:xfrm>
          <a:custGeom>
            <a:pathLst>
              <a:path extrusionOk="0" h="120000" w="120000">
                <a:moveTo>
                  <a:pt x="82923" y="31961"/>
                </a:moveTo>
                <a:lnTo>
                  <a:pt x="0" y="30786"/>
                </a:lnTo>
                <a:lnTo>
                  <a:pt x="6047" y="119424"/>
                </a:lnTo>
                <a:lnTo>
                  <a:pt x="58555" y="118561"/>
                </a:lnTo>
                <a:lnTo>
                  <a:pt x="76307" y="119598"/>
                </a:lnTo>
                <a:lnTo>
                  <a:pt x="81741" y="115433"/>
                </a:lnTo>
                <a:lnTo>
                  <a:pt x="83163" y="120000"/>
                </a:lnTo>
                <a:lnTo>
                  <a:pt x="120000" y="0"/>
                </a:lnTo>
                <a:lnTo>
                  <a:pt x="82923" y="319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4743810" y="5285798"/>
            <a:ext cx="16526" cy="25171"/>
          </a:xfrm>
          <a:custGeom>
            <a:pathLst>
              <a:path extrusionOk="0" h="120000" w="120000">
                <a:moveTo>
                  <a:pt x="66092" y="15880"/>
                </a:moveTo>
                <a:lnTo>
                  <a:pt x="0" y="0"/>
                </a:lnTo>
                <a:lnTo>
                  <a:pt x="21587" y="119947"/>
                </a:lnTo>
                <a:lnTo>
                  <a:pt x="40532" y="119957"/>
                </a:lnTo>
                <a:lnTo>
                  <a:pt x="49049" y="114093"/>
                </a:lnTo>
                <a:lnTo>
                  <a:pt x="51591" y="119966"/>
                </a:lnTo>
                <a:lnTo>
                  <a:pt x="104010" y="120000"/>
                </a:lnTo>
                <a:lnTo>
                  <a:pt x="120000" y="2340"/>
                </a:lnTo>
                <a:lnTo>
                  <a:pt x="66092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4740882" y="5285798"/>
            <a:ext cx="5901" cy="34193"/>
          </a:xfrm>
          <a:custGeom>
            <a:pathLst>
              <a:path extrusionOk="0" h="120000" w="120000">
                <a:moveTo>
                  <a:pt x="59552" y="0"/>
                </a:moveTo>
                <a:lnTo>
                  <a:pt x="0" y="17080"/>
                </a:lnTo>
                <a:lnTo>
                  <a:pt x="14883" y="120000"/>
                </a:lnTo>
                <a:lnTo>
                  <a:pt x="41965" y="109433"/>
                </a:lnTo>
                <a:lnTo>
                  <a:pt x="47028" y="97094"/>
                </a:lnTo>
                <a:lnTo>
                  <a:pt x="119999" y="88296"/>
                </a:lnTo>
                <a:lnTo>
                  <a:pt x="595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4735467" y="5316032"/>
            <a:ext cx="6145" cy="4955"/>
          </a:xfrm>
          <a:custGeom>
            <a:pathLst>
              <a:path extrusionOk="0" h="120000" w="120000">
                <a:moveTo>
                  <a:pt x="70641" y="0"/>
                </a:moveTo>
                <a:lnTo>
                  <a:pt x="0" y="47709"/>
                </a:lnTo>
                <a:lnTo>
                  <a:pt x="44536" y="120000"/>
                </a:lnTo>
                <a:lnTo>
                  <a:pt x="120000" y="95927"/>
                </a:lnTo>
                <a:lnTo>
                  <a:pt x="706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4768732" y="5313605"/>
            <a:ext cx="5806" cy="4898"/>
          </a:xfrm>
          <a:custGeom>
            <a:pathLst>
              <a:path extrusionOk="0" h="120000" w="120000">
                <a:moveTo>
                  <a:pt x="84167" y="120000"/>
                </a:moveTo>
                <a:lnTo>
                  <a:pt x="119999" y="92119"/>
                </a:lnTo>
                <a:lnTo>
                  <a:pt x="78773" y="0"/>
                </a:lnTo>
                <a:lnTo>
                  <a:pt x="19135" y="13229"/>
                </a:lnTo>
                <a:lnTo>
                  <a:pt x="0" y="70314"/>
                </a:lnTo>
                <a:lnTo>
                  <a:pt x="84167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Shape 1360"/>
          <p:cNvSpPr/>
          <p:nvPr/>
        </p:nvSpPr>
        <p:spPr>
          <a:xfrm>
            <a:off x="4747185" y="5310962"/>
            <a:ext cx="5360" cy="5749"/>
          </a:xfrm>
          <a:custGeom>
            <a:pathLst>
              <a:path extrusionOk="0" h="120000" w="120000">
                <a:moveTo>
                  <a:pt x="49410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507" y="20"/>
                </a:lnTo>
                <a:lnTo>
                  <a:pt x="4941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4971073" y="5282748"/>
            <a:ext cx="8051" cy="35105"/>
          </a:xfrm>
          <a:custGeom>
            <a:pathLst>
              <a:path extrusionOk="0" h="120000" w="120000">
                <a:moveTo>
                  <a:pt x="43815" y="18674"/>
                </a:moveTo>
                <a:lnTo>
                  <a:pt x="0" y="0"/>
                </a:lnTo>
                <a:lnTo>
                  <a:pt x="15991" y="113074"/>
                </a:lnTo>
                <a:lnTo>
                  <a:pt x="28628" y="111529"/>
                </a:lnTo>
                <a:lnTo>
                  <a:pt x="56229" y="120000"/>
                </a:lnTo>
                <a:lnTo>
                  <a:pt x="120000" y="58774"/>
                </a:lnTo>
                <a:lnTo>
                  <a:pt x="43815" y="186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4963039" y="5282748"/>
            <a:ext cx="9108" cy="33078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56" y="108177"/>
                </a:lnTo>
                <a:lnTo>
                  <a:pt x="87035" y="94816"/>
                </a:lnTo>
                <a:lnTo>
                  <a:pt x="120000" y="120000"/>
                </a:lnTo>
                <a:lnTo>
                  <a:pt x="105862" y="0"/>
                </a:lnTo>
                <a:lnTo>
                  <a:pt x="34729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4992751" y="5285512"/>
            <a:ext cx="11684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693" y="0"/>
                </a:lnTo>
                <a:lnTo>
                  <a:pt x="79709" y="7201"/>
                </a:lnTo>
                <a:lnTo>
                  <a:pt x="69900" y="20276"/>
                </a:lnTo>
                <a:lnTo>
                  <a:pt x="0" y="113464"/>
                </a:lnTo>
                <a:lnTo>
                  <a:pt x="87062" y="120000"/>
                </a:lnTo>
                <a:lnTo>
                  <a:pt x="51321" y="99917"/>
                </a:lnTo>
                <a:lnTo>
                  <a:pt x="75991" y="97470"/>
                </a:lnTo>
                <a:lnTo>
                  <a:pt x="89014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4987783" y="5284528"/>
            <a:ext cx="11774" cy="36642"/>
          </a:xfrm>
          <a:custGeom>
            <a:pathLst>
              <a:path extrusionOk="0" h="120000" w="120000">
                <a:moveTo>
                  <a:pt x="120000" y="21378"/>
                </a:moveTo>
                <a:lnTo>
                  <a:pt x="39276" y="24001"/>
                </a:lnTo>
                <a:lnTo>
                  <a:pt x="16499" y="0"/>
                </a:lnTo>
                <a:lnTo>
                  <a:pt x="0" y="120000"/>
                </a:lnTo>
                <a:lnTo>
                  <a:pt x="32988" y="115385"/>
                </a:lnTo>
                <a:lnTo>
                  <a:pt x="8366" y="104041"/>
                </a:lnTo>
                <a:lnTo>
                  <a:pt x="50629" y="104823"/>
                </a:lnTo>
                <a:lnTo>
                  <a:pt x="120000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4979489" y="5284528"/>
            <a:ext cx="9913" cy="36642"/>
          </a:xfrm>
          <a:custGeom>
            <a:pathLst>
              <a:path extrusionOk="0" h="120000" w="120000">
                <a:moveTo>
                  <a:pt x="92775" y="119741"/>
                </a:moveTo>
                <a:lnTo>
                  <a:pt x="100401" y="120000"/>
                </a:lnTo>
                <a:lnTo>
                  <a:pt x="120000" y="0"/>
                </a:lnTo>
                <a:lnTo>
                  <a:pt x="83562" y="33617"/>
                </a:lnTo>
                <a:lnTo>
                  <a:pt x="80500" y="52238"/>
                </a:lnTo>
                <a:lnTo>
                  <a:pt x="64630" y="42836"/>
                </a:lnTo>
                <a:lnTo>
                  <a:pt x="16257" y="39200"/>
                </a:lnTo>
                <a:lnTo>
                  <a:pt x="4188" y="45790"/>
                </a:lnTo>
                <a:lnTo>
                  <a:pt x="0" y="89615"/>
                </a:lnTo>
                <a:lnTo>
                  <a:pt x="92775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4981880" y="5284528"/>
            <a:ext cx="7520" cy="10264"/>
          </a:xfrm>
          <a:custGeom>
            <a:pathLst>
              <a:path extrusionOk="0" h="120000" w="120000">
                <a:moveTo>
                  <a:pt x="42153" y="10871"/>
                </a:moveTo>
                <a:lnTo>
                  <a:pt x="0" y="70901"/>
                </a:lnTo>
                <a:lnTo>
                  <a:pt x="71974" y="120000"/>
                </a:lnTo>
                <a:lnTo>
                  <a:pt x="120000" y="0"/>
                </a:lnTo>
                <a:lnTo>
                  <a:pt x="42153" y="108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Shape 1367"/>
          <p:cNvSpPr/>
          <p:nvPr/>
        </p:nvSpPr>
        <p:spPr>
          <a:xfrm>
            <a:off x="4991021" y="5316773"/>
            <a:ext cx="3553" cy="2987"/>
          </a:xfrm>
          <a:custGeom>
            <a:pathLst>
              <a:path extrusionOk="0" h="120000" w="120000">
                <a:moveTo>
                  <a:pt x="6651" y="116545"/>
                </a:moveTo>
                <a:lnTo>
                  <a:pt x="0" y="120000"/>
                </a:lnTo>
                <a:lnTo>
                  <a:pt x="120000" y="113411"/>
                </a:lnTo>
                <a:lnTo>
                  <a:pt x="28429" y="0"/>
                </a:lnTo>
                <a:lnTo>
                  <a:pt x="2363" y="109956"/>
                </a:lnTo>
                <a:lnTo>
                  <a:pt x="6651" y="1165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4930889" y="5286794"/>
            <a:ext cx="22497" cy="27316"/>
          </a:xfrm>
          <a:custGeom>
            <a:pathLst>
              <a:path extrusionOk="0" h="120000" w="120000">
                <a:moveTo>
                  <a:pt x="5115" y="0"/>
                </a:moveTo>
                <a:lnTo>
                  <a:pt x="0" y="26906"/>
                </a:lnTo>
                <a:lnTo>
                  <a:pt x="25886" y="38727"/>
                </a:lnTo>
                <a:lnTo>
                  <a:pt x="41008" y="109483"/>
                </a:lnTo>
                <a:lnTo>
                  <a:pt x="47899" y="119999"/>
                </a:lnTo>
                <a:lnTo>
                  <a:pt x="75791" y="104238"/>
                </a:lnTo>
                <a:lnTo>
                  <a:pt x="108361" y="107005"/>
                </a:lnTo>
                <a:lnTo>
                  <a:pt x="120000" y="17461"/>
                </a:lnTo>
                <a:lnTo>
                  <a:pt x="46859" y="12673"/>
                </a:lnTo>
                <a:lnTo>
                  <a:pt x="28355" y="17198"/>
                </a:lnTo>
                <a:lnTo>
                  <a:pt x="3104" y="19658"/>
                </a:lnTo>
                <a:lnTo>
                  <a:pt x="511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Shape 1369"/>
          <p:cNvSpPr/>
          <p:nvPr/>
        </p:nvSpPr>
        <p:spPr>
          <a:xfrm>
            <a:off x="4919994" y="5285642"/>
            <a:ext cx="11854" cy="7276"/>
          </a:xfrm>
          <a:custGeom>
            <a:pathLst>
              <a:path extrusionOk="0" h="120000" w="120000">
                <a:moveTo>
                  <a:pt x="63330" y="0"/>
                </a:moveTo>
                <a:lnTo>
                  <a:pt x="0" y="70908"/>
                </a:lnTo>
                <a:lnTo>
                  <a:pt x="42355" y="82929"/>
                </a:lnTo>
                <a:lnTo>
                  <a:pt x="110281" y="120000"/>
                </a:lnTo>
                <a:lnTo>
                  <a:pt x="120000" y="18980"/>
                </a:lnTo>
                <a:lnTo>
                  <a:pt x="633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4926100" y="5297637"/>
            <a:ext cx="12476" cy="21974"/>
          </a:xfrm>
          <a:custGeom>
            <a:pathLst>
              <a:path extrusionOk="0" h="120000" w="120000">
                <a:moveTo>
                  <a:pt x="49502" y="115341"/>
                </a:moveTo>
                <a:lnTo>
                  <a:pt x="120000" y="76896"/>
                </a:lnTo>
                <a:lnTo>
                  <a:pt x="81885" y="0"/>
                </a:lnTo>
                <a:lnTo>
                  <a:pt x="44789" y="93213"/>
                </a:lnTo>
                <a:lnTo>
                  <a:pt x="0" y="101596"/>
                </a:lnTo>
                <a:lnTo>
                  <a:pt x="52022" y="120000"/>
                </a:lnTo>
                <a:lnTo>
                  <a:pt x="62697" y="119650"/>
                </a:lnTo>
                <a:lnTo>
                  <a:pt x="49502" y="1153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/>
          <p:nvPr/>
        </p:nvSpPr>
        <p:spPr>
          <a:xfrm>
            <a:off x="4920171" y="5292807"/>
            <a:ext cx="14440" cy="21898"/>
          </a:xfrm>
          <a:custGeom>
            <a:pathLst>
              <a:path extrusionOk="0" h="120000" w="120000">
                <a:moveTo>
                  <a:pt x="40650" y="5600"/>
                </a:moveTo>
                <a:lnTo>
                  <a:pt x="0" y="0"/>
                </a:lnTo>
                <a:lnTo>
                  <a:pt x="30147" y="105680"/>
                </a:lnTo>
                <a:lnTo>
                  <a:pt x="73964" y="112563"/>
                </a:lnTo>
                <a:lnTo>
                  <a:pt x="87957" y="120000"/>
                </a:lnTo>
                <a:lnTo>
                  <a:pt x="119999" y="26462"/>
                </a:lnTo>
                <a:lnTo>
                  <a:pt x="26615" y="27832"/>
                </a:lnTo>
                <a:lnTo>
                  <a:pt x="40650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Shape 1372"/>
          <p:cNvSpPr/>
          <p:nvPr/>
        </p:nvSpPr>
        <p:spPr>
          <a:xfrm>
            <a:off x="4913496" y="5292807"/>
            <a:ext cx="10302" cy="19285"/>
          </a:xfrm>
          <a:custGeom>
            <a:pathLst>
              <a:path extrusionOk="0" h="120000" w="120000">
                <a:moveTo>
                  <a:pt x="48836" y="112327"/>
                </a:moveTo>
                <a:lnTo>
                  <a:pt x="120000" y="120000"/>
                </a:lnTo>
                <a:lnTo>
                  <a:pt x="77732" y="0"/>
                </a:lnTo>
                <a:lnTo>
                  <a:pt x="42442" y="90175"/>
                </a:lnTo>
                <a:lnTo>
                  <a:pt x="5520" y="95471"/>
                </a:lnTo>
                <a:lnTo>
                  <a:pt x="0" y="104313"/>
                </a:lnTo>
                <a:lnTo>
                  <a:pt x="48836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Shape 1373"/>
          <p:cNvSpPr/>
          <p:nvPr/>
        </p:nvSpPr>
        <p:spPr>
          <a:xfrm>
            <a:off x="4935280" y="5311719"/>
            <a:ext cx="4587" cy="7676"/>
          </a:xfrm>
          <a:custGeom>
            <a:pathLst>
              <a:path extrusionOk="0" h="120000" w="120000">
                <a:moveTo>
                  <a:pt x="86181" y="0"/>
                </a:moveTo>
                <a:lnTo>
                  <a:pt x="0" y="120000"/>
                </a:lnTo>
                <a:lnTo>
                  <a:pt x="51081" y="118233"/>
                </a:lnTo>
                <a:lnTo>
                  <a:pt x="120000" y="37410"/>
                </a:lnTo>
                <a:lnTo>
                  <a:pt x="8618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4943914" y="5316917"/>
            <a:ext cx="8053" cy="6424"/>
          </a:xfrm>
          <a:custGeom>
            <a:pathLst>
              <a:path extrusionOk="0" h="120000" w="120000">
                <a:moveTo>
                  <a:pt x="31888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291" y="0"/>
                </a:lnTo>
                <a:lnTo>
                  <a:pt x="31888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Shape 1375"/>
          <p:cNvSpPr/>
          <p:nvPr/>
        </p:nvSpPr>
        <p:spPr>
          <a:xfrm>
            <a:off x="5198294" y="5318364"/>
            <a:ext cx="7339" cy="2158"/>
          </a:xfrm>
          <a:custGeom>
            <a:pathLst>
              <a:path extrusionOk="0" h="120000" w="120000">
                <a:moveTo>
                  <a:pt x="60580" y="0"/>
                </a:moveTo>
                <a:lnTo>
                  <a:pt x="0" y="88303"/>
                </a:lnTo>
                <a:lnTo>
                  <a:pt x="51914" y="120000"/>
                </a:lnTo>
                <a:lnTo>
                  <a:pt x="120000" y="100704"/>
                </a:lnTo>
                <a:lnTo>
                  <a:pt x="107900" y="36200"/>
                </a:lnTo>
                <a:lnTo>
                  <a:pt x="6058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5116951" y="5317839"/>
            <a:ext cx="7223" cy="2547"/>
          </a:xfrm>
          <a:custGeom>
            <a:pathLst>
              <a:path extrusionOk="0" h="120000" w="120000">
                <a:moveTo>
                  <a:pt x="66594" y="0"/>
                </a:moveTo>
                <a:lnTo>
                  <a:pt x="0" y="73356"/>
                </a:lnTo>
                <a:lnTo>
                  <a:pt x="48820" y="119246"/>
                </a:lnTo>
                <a:lnTo>
                  <a:pt x="119900" y="120000"/>
                </a:lnTo>
                <a:lnTo>
                  <a:pt x="120000" y="57997"/>
                </a:lnTo>
                <a:lnTo>
                  <a:pt x="6659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5034676" y="5301426"/>
            <a:ext cx="12844" cy="17356"/>
          </a:xfrm>
          <a:custGeom>
            <a:pathLst>
              <a:path extrusionOk="0" h="120000" w="120000">
                <a:moveTo>
                  <a:pt x="120000" y="92219"/>
                </a:moveTo>
                <a:lnTo>
                  <a:pt x="87087" y="81405"/>
                </a:lnTo>
                <a:lnTo>
                  <a:pt x="67861" y="0"/>
                </a:lnTo>
                <a:lnTo>
                  <a:pt x="58164" y="28223"/>
                </a:lnTo>
                <a:lnTo>
                  <a:pt x="21075" y="49801"/>
                </a:lnTo>
                <a:lnTo>
                  <a:pt x="0" y="96077"/>
                </a:lnTo>
                <a:lnTo>
                  <a:pt x="15349" y="98663"/>
                </a:lnTo>
                <a:lnTo>
                  <a:pt x="15143" y="82221"/>
                </a:lnTo>
                <a:lnTo>
                  <a:pt x="40470" y="102894"/>
                </a:lnTo>
                <a:lnTo>
                  <a:pt x="67739" y="107492"/>
                </a:lnTo>
                <a:lnTo>
                  <a:pt x="90002" y="120000"/>
                </a:lnTo>
                <a:lnTo>
                  <a:pt x="120000" y="922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5052071" y="5285121"/>
            <a:ext cx="29998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0" y="12842"/>
                </a:lnTo>
                <a:lnTo>
                  <a:pt x="20284" y="102334"/>
                </a:lnTo>
                <a:lnTo>
                  <a:pt x="42905" y="103178"/>
                </a:lnTo>
                <a:lnTo>
                  <a:pt x="62206" y="105345"/>
                </a:lnTo>
                <a:lnTo>
                  <a:pt x="74642" y="108805"/>
                </a:lnTo>
                <a:lnTo>
                  <a:pt x="76294" y="112668"/>
                </a:lnTo>
                <a:lnTo>
                  <a:pt x="83266" y="112648"/>
                </a:lnTo>
                <a:lnTo>
                  <a:pt x="89158" y="120000"/>
                </a:lnTo>
                <a:lnTo>
                  <a:pt x="88446" y="98958"/>
                </a:lnTo>
                <a:lnTo>
                  <a:pt x="119999" y="41106"/>
                </a:lnTo>
                <a:lnTo>
                  <a:pt x="66270" y="22118"/>
                </a:lnTo>
                <a:lnTo>
                  <a:pt x="61094" y="1925"/>
                </a:lnTo>
                <a:lnTo>
                  <a:pt x="33829" y="0"/>
                </a:lnTo>
                <a:lnTo>
                  <a:pt x="11240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5024533" y="5285092"/>
            <a:ext cx="12397" cy="30230"/>
          </a:xfrm>
          <a:custGeom>
            <a:pathLst>
              <a:path extrusionOk="0" h="120000" w="120000">
                <a:moveTo>
                  <a:pt x="57744" y="102240"/>
                </a:moveTo>
                <a:lnTo>
                  <a:pt x="98154" y="120000"/>
                </a:lnTo>
                <a:lnTo>
                  <a:pt x="119999" y="93432"/>
                </a:lnTo>
                <a:lnTo>
                  <a:pt x="55431" y="82123"/>
                </a:lnTo>
                <a:lnTo>
                  <a:pt x="23026" y="0"/>
                </a:lnTo>
                <a:lnTo>
                  <a:pt x="0" y="111751"/>
                </a:lnTo>
                <a:lnTo>
                  <a:pt x="57744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Shape 1380"/>
          <p:cNvSpPr/>
          <p:nvPr/>
        </p:nvSpPr>
        <p:spPr>
          <a:xfrm>
            <a:off x="5018289" y="5284912"/>
            <a:ext cx="8623" cy="33885"/>
          </a:xfrm>
          <a:custGeom>
            <a:pathLst>
              <a:path extrusionOk="0" h="120000" w="120000">
                <a:moveTo>
                  <a:pt x="76970" y="0"/>
                </a:moveTo>
                <a:lnTo>
                  <a:pt x="0" y="3428"/>
                </a:lnTo>
                <a:lnTo>
                  <a:pt x="1530" y="12207"/>
                </a:lnTo>
                <a:lnTo>
                  <a:pt x="59881" y="12996"/>
                </a:lnTo>
                <a:lnTo>
                  <a:pt x="67800" y="120000"/>
                </a:lnTo>
                <a:lnTo>
                  <a:pt x="86893" y="100338"/>
                </a:lnTo>
                <a:lnTo>
                  <a:pt x="120000" y="637"/>
                </a:lnTo>
                <a:lnTo>
                  <a:pt x="769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Shape 1381"/>
          <p:cNvSpPr/>
          <p:nvPr/>
        </p:nvSpPr>
        <p:spPr>
          <a:xfrm>
            <a:off x="5036319" y="5315696"/>
            <a:ext cx="7693" cy="6134"/>
          </a:xfrm>
          <a:custGeom>
            <a:pathLst>
              <a:path extrusionOk="0" h="120000" w="120000">
                <a:moveTo>
                  <a:pt x="41923" y="11970"/>
                </a:moveTo>
                <a:lnTo>
                  <a:pt x="0" y="0"/>
                </a:lnTo>
                <a:lnTo>
                  <a:pt x="545" y="74229"/>
                </a:lnTo>
                <a:lnTo>
                  <a:pt x="120000" y="120000"/>
                </a:lnTo>
                <a:lnTo>
                  <a:pt x="41923" y="119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5108476" y="5290160"/>
            <a:ext cx="7334" cy="28800"/>
          </a:xfrm>
          <a:custGeom>
            <a:pathLst>
              <a:path extrusionOk="0" h="120000" w="120000">
                <a:moveTo>
                  <a:pt x="48572" y="108920"/>
                </a:moveTo>
                <a:lnTo>
                  <a:pt x="56605" y="97012"/>
                </a:lnTo>
                <a:lnTo>
                  <a:pt x="120000" y="0"/>
                </a:lnTo>
                <a:lnTo>
                  <a:pt x="38069" y="57958"/>
                </a:lnTo>
                <a:lnTo>
                  <a:pt x="37742" y="70762"/>
                </a:lnTo>
                <a:lnTo>
                  <a:pt x="0" y="104300"/>
                </a:lnTo>
                <a:lnTo>
                  <a:pt x="59353" y="118095"/>
                </a:lnTo>
                <a:lnTo>
                  <a:pt x="72163" y="120000"/>
                </a:lnTo>
                <a:lnTo>
                  <a:pt x="48572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5101405" y="5290160"/>
            <a:ext cx="14405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72" y="19454"/>
                </a:lnTo>
                <a:lnTo>
                  <a:pt x="0" y="120000"/>
                </a:lnTo>
                <a:lnTo>
                  <a:pt x="58896" y="113463"/>
                </a:lnTo>
                <a:lnTo>
                  <a:pt x="78114" y="76979"/>
                </a:lnTo>
                <a:lnTo>
                  <a:pt x="48508" y="99661"/>
                </a:lnTo>
                <a:lnTo>
                  <a:pt x="47175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5092816" y="5285282"/>
            <a:ext cx="21507" cy="32147"/>
          </a:xfrm>
          <a:custGeom>
            <a:pathLst>
              <a:path extrusionOk="0" h="120000" w="120000">
                <a:moveTo>
                  <a:pt x="64658" y="0"/>
                </a:moveTo>
                <a:lnTo>
                  <a:pt x="0" y="7734"/>
                </a:lnTo>
                <a:lnTo>
                  <a:pt x="17223" y="115334"/>
                </a:lnTo>
                <a:lnTo>
                  <a:pt x="18484" y="120000"/>
                </a:lnTo>
                <a:lnTo>
                  <a:pt x="47920" y="117021"/>
                </a:lnTo>
                <a:lnTo>
                  <a:pt x="68201" y="34221"/>
                </a:lnTo>
                <a:lnTo>
                  <a:pt x="88103" y="12493"/>
                </a:lnTo>
                <a:lnTo>
                  <a:pt x="120000" y="6136"/>
                </a:lnTo>
                <a:lnTo>
                  <a:pt x="6465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5081398" y="5285746"/>
            <a:ext cx="14504" cy="30435"/>
          </a:xfrm>
          <a:custGeom>
            <a:pathLst>
              <a:path extrusionOk="0" h="120000" w="120000">
                <a:moveTo>
                  <a:pt x="57551" y="101610"/>
                </a:moveTo>
                <a:lnTo>
                  <a:pt x="119999" y="120000"/>
                </a:lnTo>
                <a:lnTo>
                  <a:pt x="94459" y="6340"/>
                </a:lnTo>
                <a:lnTo>
                  <a:pt x="22446" y="0"/>
                </a:lnTo>
                <a:lnTo>
                  <a:pt x="5551" y="37855"/>
                </a:lnTo>
                <a:lnTo>
                  <a:pt x="0" y="112390"/>
                </a:lnTo>
                <a:lnTo>
                  <a:pt x="57551" y="1016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5074182" y="5295348"/>
            <a:ext cx="7886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34" y="58008"/>
                </a:lnTo>
                <a:lnTo>
                  <a:pt x="87516" y="120000"/>
                </a:lnTo>
                <a:lnTo>
                  <a:pt x="98805" y="99149"/>
                </a:lnTo>
                <a:lnTo>
                  <a:pt x="109790" y="8805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5217001" y="5308869"/>
            <a:ext cx="7318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15" y="95390"/>
                </a:lnTo>
                <a:lnTo>
                  <a:pt x="37288" y="79980"/>
                </a:lnTo>
                <a:lnTo>
                  <a:pt x="44372" y="0"/>
                </a:lnTo>
                <a:lnTo>
                  <a:pt x="0" y="52171"/>
                </a:lnTo>
                <a:lnTo>
                  <a:pt x="13823" y="105330"/>
                </a:lnTo>
                <a:lnTo>
                  <a:pt x="110177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5218067" y="5286310"/>
            <a:ext cx="4040" cy="29357"/>
          </a:xfrm>
          <a:custGeom>
            <a:pathLst>
              <a:path extrusionOk="0" h="120000" w="120000">
                <a:moveTo>
                  <a:pt x="48742" y="92204"/>
                </a:moveTo>
                <a:lnTo>
                  <a:pt x="35881" y="120000"/>
                </a:lnTo>
                <a:lnTo>
                  <a:pt x="90712" y="116288"/>
                </a:lnTo>
                <a:lnTo>
                  <a:pt x="120000" y="0"/>
                </a:lnTo>
                <a:lnTo>
                  <a:pt x="18564" y="4561"/>
                </a:lnTo>
                <a:lnTo>
                  <a:pt x="0" y="95605"/>
                </a:lnTo>
                <a:lnTo>
                  <a:pt x="48742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5209653" y="5287373"/>
            <a:ext cx="8190" cy="30449"/>
          </a:xfrm>
          <a:custGeom>
            <a:pathLst>
              <a:path extrusionOk="0" h="120000" w="120000">
                <a:moveTo>
                  <a:pt x="47642" y="111101"/>
                </a:moveTo>
                <a:lnTo>
                  <a:pt x="76400" y="100598"/>
                </a:lnTo>
                <a:lnTo>
                  <a:pt x="53458" y="0"/>
                </a:lnTo>
                <a:lnTo>
                  <a:pt x="32142" y="16698"/>
                </a:lnTo>
                <a:lnTo>
                  <a:pt x="2710" y="29064"/>
                </a:lnTo>
                <a:lnTo>
                  <a:pt x="0" y="106249"/>
                </a:lnTo>
                <a:lnTo>
                  <a:pt x="120000" y="120000"/>
                </a:lnTo>
                <a:lnTo>
                  <a:pt x="107635" y="102190"/>
                </a:lnTo>
                <a:lnTo>
                  <a:pt x="47642" y="1111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5201219" y="5285512"/>
            <a:ext cx="8620" cy="28820"/>
          </a:xfrm>
          <a:custGeom>
            <a:pathLst>
              <a:path extrusionOk="0" h="120000" w="120000">
                <a:moveTo>
                  <a:pt x="117424" y="120000"/>
                </a:moveTo>
                <a:lnTo>
                  <a:pt x="120000" y="38452"/>
                </a:lnTo>
                <a:lnTo>
                  <a:pt x="99257" y="28959"/>
                </a:lnTo>
                <a:lnTo>
                  <a:pt x="68060" y="11333"/>
                </a:lnTo>
                <a:lnTo>
                  <a:pt x="8700" y="0"/>
                </a:lnTo>
                <a:lnTo>
                  <a:pt x="0" y="112825"/>
                </a:lnTo>
                <a:lnTo>
                  <a:pt x="11742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Shape 1391"/>
          <p:cNvSpPr/>
          <p:nvPr/>
        </p:nvSpPr>
        <p:spPr>
          <a:xfrm>
            <a:off x="5186476" y="5282326"/>
            <a:ext cx="15368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59" y="100733"/>
                </a:lnTo>
                <a:lnTo>
                  <a:pt x="66512" y="107259"/>
                </a:lnTo>
                <a:lnTo>
                  <a:pt x="70018" y="120000"/>
                </a:lnTo>
                <a:lnTo>
                  <a:pt x="115111" y="109612"/>
                </a:lnTo>
                <a:lnTo>
                  <a:pt x="120000" y="11531"/>
                </a:lnTo>
                <a:lnTo>
                  <a:pt x="61007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5176010" y="5282326"/>
            <a:ext cx="11638" cy="32526"/>
          </a:xfrm>
          <a:custGeom>
            <a:pathLst>
              <a:path extrusionOk="0" h="120000" w="120000">
                <a:moveTo>
                  <a:pt x="89595" y="20638"/>
                </a:moveTo>
                <a:lnTo>
                  <a:pt x="0" y="24810"/>
                </a:lnTo>
                <a:lnTo>
                  <a:pt x="3783" y="120000"/>
                </a:lnTo>
                <a:lnTo>
                  <a:pt x="35312" y="105264"/>
                </a:lnTo>
                <a:lnTo>
                  <a:pt x="120000" y="102678"/>
                </a:lnTo>
                <a:lnTo>
                  <a:pt x="107906" y="0"/>
                </a:lnTo>
                <a:lnTo>
                  <a:pt x="89595" y="20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5225210" y="5285467"/>
            <a:ext cx="15487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282" y="109257"/>
                </a:lnTo>
                <a:lnTo>
                  <a:pt x="67329" y="106030"/>
                </a:lnTo>
                <a:lnTo>
                  <a:pt x="89814" y="23070"/>
                </a:lnTo>
                <a:lnTo>
                  <a:pt x="120000" y="7922"/>
                </a:lnTo>
                <a:lnTo>
                  <a:pt x="95322" y="0"/>
                </a:lnTo>
                <a:lnTo>
                  <a:pt x="37135" y="21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5221121" y="5285976"/>
            <a:ext cx="8882" cy="28781"/>
          </a:xfrm>
          <a:custGeom>
            <a:pathLst>
              <a:path extrusionOk="0" h="120000" w="120000">
                <a:moveTo>
                  <a:pt x="53825" y="118565"/>
                </a:moveTo>
                <a:lnTo>
                  <a:pt x="55244" y="117102"/>
                </a:lnTo>
                <a:lnTo>
                  <a:pt x="120000" y="0"/>
                </a:lnTo>
                <a:lnTo>
                  <a:pt x="29169" y="9414"/>
                </a:lnTo>
                <a:lnTo>
                  <a:pt x="18022" y="23414"/>
                </a:lnTo>
                <a:lnTo>
                  <a:pt x="0" y="120000"/>
                </a:lnTo>
                <a:lnTo>
                  <a:pt x="53825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5213303" y="5287373"/>
            <a:ext cx="5389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48" y="120000"/>
                </a:lnTo>
                <a:lnTo>
                  <a:pt x="106060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5243885" y="5286280"/>
            <a:ext cx="17706" cy="32056"/>
          </a:xfrm>
          <a:custGeom>
            <a:pathLst>
              <a:path extrusionOk="0" h="120000" w="120000">
                <a:moveTo>
                  <a:pt x="45968" y="120000"/>
                </a:moveTo>
                <a:lnTo>
                  <a:pt x="120000" y="87784"/>
                </a:lnTo>
                <a:lnTo>
                  <a:pt x="117173" y="23927"/>
                </a:lnTo>
                <a:lnTo>
                  <a:pt x="112294" y="55517"/>
                </a:lnTo>
                <a:lnTo>
                  <a:pt x="77562" y="37141"/>
                </a:lnTo>
                <a:lnTo>
                  <a:pt x="66793" y="0"/>
                </a:lnTo>
                <a:lnTo>
                  <a:pt x="21089" y="96409"/>
                </a:lnTo>
                <a:lnTo>
                  <a:pt x="0" y="103907"/>
                </a:lnTo>
                <a:lnTo>
                  <a:pt x="23760" y="114740"/>
                </a:lnTo>
                <a:lnTo>
                  <a:pt x="45968" y="120000"/>
                </a:lnTo>
                <a:lnTo>
                  <a:pt x="114639" y="82495"/>
                </a:lnTo>
                <a:lnTo>
                  <a:pt x="114090" y="63423"/>
                </a:lnTo>
                <a:lnTo>
                  <a:pt x="114639" y="82495"/>
                </a:lnTo>
                <a:lnTo>
                  <a:pt x="4596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5239457" y="5314037"/>
            <a:ext cx="7934" cy="5077"/>
          </a:xfrm>
          <a:custGeom>
            <a:pathLst>
              <a:path extrusionOk="0" h="120000" w="120000">
                <a:moveTo>
                  <a:pt x="66972" y="0"/>
                </a:moveTo>
                <a:lnTo>
                  <a:pt x="0" y="120000"/>
                </a:lnTo>
                <a:lnTo>
                  <a:pt x="42727" y="107685"/>
                </a:lnTo>
                <a:lnTo>
                  <a:pt x="120000" y="68402"/>
                </a:lnTo>
                <a:lnTo>
                  <a:pt x="6697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Shape 1398"/>
          <p:cNvSpPr/>
          <p:nvPr/>
        </p:nvSpPr>
        <p:spPr>
          <a:xfrm>
            <a:off x="5261175" y="5286480"/>
            <a:ext cx="12295" cy="2900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65958" y="13127"/>
                </a:lnTo>
                <a:lnTo>
                  <a:pt x="36112" y="56382"/>
                </a:lnTo>
                <a:lnTo>
                  <a:pt x="9301" y="94444"/>
                </a:lnTo>
                <a:lnTo>
                  <a:pt x="36112" y="56382"/>
                </a:lnTo>
                <a:lnTo>
                  <a:pt x="65958" y="13127"/>
                </a:lnTo>
                <a:lnTo>
                  <a:pt x="0" y="25613"/>
                </a:lnTo>
                <a:lnTo>
                  <a:pt x="4069" y="96190"/>
                </a:lnTo>
                <a:lnTo>
                  <a:pt x="23453" y="110856"/>
                </a:lnTo>
                <a:lnTo>
                  <a:pt x="11142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5253742" y="5286280"/>
            <a:ext cx="7432" cy="14830"/>
          </a:xfrm>
          <a:custGeom>
            <a:pathLst>
              <a:path extrusionOk="0" h="120000" w="120000">
                <a:moveTo>
                  <a:pt x="108376" y="120000"/>
                </a:moveTo>
                <a:lnTo>
                  <a:pt x="120000" y="51718"/>
                </a:lnTo>
                <a:lnTo>
                  <a:pt x="105018" y="36636"/>
                </a:lnTo>
                <a:lnTo>
                  <a:pt x="104420" y="5056"/>
                </a:lnTo>
                <a:lnTo>
                  <a:pt x="0" y="0"/>
                </a:lnTo>
                <a:lnTo>
                  <a:pt x="25637" y="80280"/>
                </a:lnTo>
                <a:lnTo>
                  <a:pt x="107811" y="54445"/>
                </a:lnTo>
                <a:lnTo>
                  <a:pt x="1083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5288046" y="5313948"/>
            <a:ext cx="3132" cy="5761"/>
          </a:xfrm>
          <a:custGeom>
            <a:pathLst>
              <a:path extrusionOk="0" h="120000" w="120000">
                <a:moveTo>
                  <a:pt x="0" y="45067"/>
                </a:moveTo>
                <a:lnTo>
                  <a:pt x="97816" y="119999"/>
                </a:lnTo>
                <a:lnTo>
                  <a:pt x="80536" y="103422"/>
                </a:lnTo>
                <a:lnTo>
                  <a:pt x="120000" y="0"/>
                </a:lnTo>
                <a:lnTo>
                  <a:pt x="0" y="450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Shape 1401"/>
          <p:cNvSpPr/>
          <p:nvPr/>
        </p:nvSpPr>
        <p:spPr>
          <a:xfrm>
            <a:off x="5291378" y="5287157"/>
            <a:ext cx="9614" cy="25534"/>
          </a:xfrm>
          <a:custGeom>
            <a:pathLst>
              <a:path extrusionOk="0" h="120000" w="120000">
                <a:moveTo>
                  <a:pt x="0" y="118312"/>
                </a:moveTo>
                <a:lnTo>
                  <a:pt x="1959" y="117824"/>
                </a:lnTo>
                <a:lnTo>
                  <a:pt x="20183" y="120000"/>
                </a:lnTo>
                <a:lnTo>
                  <a:pt x="120000" y="110577"/>
                </a:lnTo>
                <a:lnTo>
                  <a:pt x="103948" y="23614"/>
                </a:lnTo>
                <a:lnTo>
                  <a:pt x="75801" y="17655"/>
                </a:lnTo>
                <a:lnTo>
                  <a:pt x="42612" y="0"/>
                </a:lnTo>
                <a:lnTo>
                  <a:pt x="84014" y="90529"/>
                </a:lnTo>
                <a:lnTo>
                  <a:pt x="94911" y="95887"/>
                </a:lnTo>
                <a:lnTo>
                  <a:pt x="41015" y="96418"/>
                </a:lnTo>
                <a:lnTo>
                  <a:pt x="42612" y="0"/>
                </a:lnTo>
                <a:lnTo>
                  <a:pt x="0" y="11831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5272591" y="5285378"/>
            <a:ext cx="22200" cy="30106"/>
          </a:xfrm>
          <a:custGeom>
            <a:pathLst>
              <a:path extrusionOk="0" h="120000" w="120000">
                <a:moveTo>
                  <a:pt x="101545" y="107436"/>
                </a:moveTo>
                <a:lnTo>
                  <a:pt x="120000" y="7086"/>
                </a:lnTo>
                <a:lnTo>
                  <a:pt x="100178" y="0"/>
                </a:lnTo>
                <a:lnTo>
                  <a:pt x="71643" y="18609"/>
                </a:lnTo>
                <a:lnTo>
                  <a:pt x="51183" y="31360"/>
                </a:lnTo>
                <a:lnTo>
                  <a:pt x="29183" y="18458"/>
                </a:lnTo>
                <a:lnTo>
                  <a:pt x="4751" y="4392"/>
                </a:lnTo>
                <a:lnTo>
                  <a:pt x="0" y="120000"/>
                </a:lnTo>
                <a:lnTo>
                  <a:pt x="101545" y="1074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5301975" y="5286401"/>
            <a:ext cx="18149" cy="30440"/>
          </a:xfrm>
          <a:custGeom>
            <a:pathLst>
              <a:path extrusionOk="0" h="120000" w="120000">
                <a:moveTo>
                  <a:pt x="79226" y="4135"/>
                </a:moveTo>
                <a:lnTo>
                  <a:pt x="69917" y="105714"/>
                </a:lnTo>
                <a:lnTo>
                  <a:pt x="82519" y="93537"/>
                </a:lnTo>
                <a:lnTo>
                  <a:pt x="95047" y="91140"/>
                </a:lnTo>
                <a:lnTo>
                  <a:pt x="112568" y="91479"/>
                </a:lnTo>
                <a:lnTo>
                  <a:pt x="92066" y="100683"/>
                </a:lnTo>
                <a:lnTo>
                  <a:pt x="69917" y="105714"/>
                </a:lnTo>
                <a:lnTo>
                  <a:pt x="60680" y="28110"/>
                </a:lnTo>
                <a:lnTo>
                  <a:pt x="38823" y="29250"/>
                </a:lnTo>
                <a:lnTo>
                  <a:pt x="22876" y="11755"/>
                </a:lnTo>
                <a:lnTo>
                  <a:pt x="26333" y="4521"/>
                </a:lnTo>
                <a:lnTo>
                  <a:pt x="47722" y="14920"/>
                </a:lnTo>
                <a:lnTo>
                  <a:pt x="60680" y="28110"/>
                </a:lnTo>
                <a:lnTo>
                  <a:pt x="69917" y="105714"/>
                </a:lnTo>
                <a:lnTo>
                  <a:pt x="79226" y="4135"/>
                </a:lnTo>
                <a:lnTo>
                  <a:pt x="87391" y="0"/>
                </a:lnTo>
                <a:lnTo>
                  <a:pt x="0" y="3102"/>
                </a:lnTo>
                <a:lnTo>
                  <a:pt x="37090" y="98287"/>
                </a:lnTo>
                <a:lnTo>
                  <a:pt x="41943" y="116176"/>
                </a:lnTo>
                <a:lnTo>
                  <a:pt x="43715" y="117291"/>
                </a:lnTo>
                <a:lnTo>
                  <a:pt x="78214" y="120000"/>
                </a:lnTo>
                <a:lnTo>
                  <a:pt x="120000" y="107215"/>
                </a:lnTo>
                <a:lnTo>
                  <a:pt x="117778" y="73381"/>
                </a:lnTo>
                <a:lnTo>
                  <a:pt x="91279" y="73274"/>
                </a:lnTo>
                <a:lnTo>
                  <a:pt x="76489" y="68611"/>
                </a:lnTo>
                <a:lnTo>
                  <a:pt x="79226" y="41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5319789" y="5304219"/>
            <a:ext cx="13032" cy="16170"/>
          </a:xfrm>
          <a:custGeom>
            <a:pathLst>
              <a:path extrusionOk="0" h="120000" w="120000">
                <a:moveTo>
                  <a:pt x="0" y="5922"/>
                </a:moveTo>
                <a:lnTo>
                  <a:pt x="3084" y="69617"/>
                </a:lnTo>
                <a:lnTo>
                  <a:pt x="54493" y="44311"/>
                </a:lnTo>
                <a:lnTo>
                  <a:pt x="82191" y="45684"/>
                </a:lnTo>
                <a:lnTo>
                  <a:pt x="69235" y="101662"/>
                </a:lnTo>
                <a:lnTo>
                  <a:pt x="120000" y="120000"/>
                </a:lnTo>
                <a:lnTo>
                  <a:pt x="94355" y="84935"/>
                </a:lnTo>
                <a:lnTo>
                  <a:pt x="84097" y="0"/>
                </a:lnTo>
                <a:lnTo>
                  <a:pt x="43195" y="3873"/>
                </a:lnTo>
                <a:lnTo>
                  <a:pt x="0" y="59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5299707" y="5287189"/>
            <a:ext cx="7877" cy="24144"/>
          </a:xfrm>
          <a:custGeom>
            <a:pathLst>
              <a:path extrusionOk="0" h="120000" w="120000">
                <a:moveTo>
                  <a:pt x="34531" y="0"/>
                </a:moveTo>
                <a:lnTo>
                  <a:pt x="0" y="24810"/>
                </a:lnTo>
                <a:lnTo>
                  <a:pt x="19573" y="116779"/>
                </a:lnTo>
                <a:lnTo>
                  <a:pt x="120000" y="120000"/>
                </a:lnTo>
                <a:lnTo>
                  <a:pt x="345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Shape 1406"/>
          <p:cNvSpPr/>
          <p:nvPr/>
        </p:nvSpPr>
        <p:spPr>
          <a:xfrm>
            <a:off x="5226614" y="5314278"/>
            <a:ext cx="11473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88" y="73340"/>
                </a:lnTo>
                <a:lnTo>
                  <a:pt x="73884" y="120000"/>
                </a:lnTo>
                <a:lnTo>
                  <a:pt x="97209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3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Shape 1407"/>
          <p:cNvSpPr/>
          <p:nvPr/>
        </p:nvSpPr>
        <p:spPr>
          <a:xfrm>
            <a:off x="5224321" y="5314285"/>
            <a:ext cx="6317" cy="3659"/>
          </a:xfrm>
          <a:custGeom>
            <a:pathLst>
              <a:path extrusionOk="0" h="120000" w="120000">
                <a:moveTo>
                  <a:pt x="14928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70" y="0"/>
                </a:lnTo>
                <a:lnTo>
                  <a:pt x="14928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Shape 1408"/>
          <p:cNvSpPr/>
          <p:nvPr/>
        </p:nvSpPr>
        <p:spPr>
          <a:xfrm>
            <a:off x="5085133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5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5121276" y="5286319"/>
            <a:ext cx="18455" cy="33515"/>
          </a:xfrm>
          <a:custGeom>
            <a:pathLst>
              <a:path extrusionOk="0" h="120000" w="120000">
                <a:moveTo>
                  <a:pt x="0" y="86404"/>
                </a:moveTo>
                <a:lnTo>
                  <a:pt x="26327" y="78448"/>
                </a:lnTo>
                <a:lnTo>
                  <a:pt x="42193" y="79017"/>
                </a:lnTo>
                <a:lnTo>
                  <a:pt x="70075" y="87739"/>
                </a:lnTo>
                <a:lnTo>
                  <a:pt x="90921" y="85219"/>
                </a:lnTo>
                <a:lnTo>
                  <a:pt x="96780" y="107962"/>
                </a:lnTo>
                <a:lnTo>
                  <a:pt x="116137" y="120000"/>
                </a:lnTo>
                <a:lnTo>
                  <a:pt x="120000" y="119767"/>
                </a:lnTo>
                <a:lnTo>
                  <a:pt x="99407" y="108911"/>
                </a:lnTo>
                <a:lnTo>
                  <a:pt x="105252" y="0"/>
                </a:lnTo>
                <a:lnTo>
                  <a:pt x="79477" y="35099"/>
                </a:lnTo>
                <a:lnTo>
                  <a:pt x="55308" y="24948"/>
                </a:lnTo>
                <a:lnTo>
                  <a:pt x="41341" y="26155"/>
                </a:lnTo>
                <a:lnTo>
                  <a:pt x="0" y="864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5119667" y="5291996"/>
            <a:ext cx="12385" cy="22193"/>
          </a:xfrm>
          <a:custGeom>
            <a:pathLst>
              <a:path extrusionOk="0" h="120000" w="120000">
                <a:moveTo>
                  <a:pt x="120000" y="101805"/>
                </a:moveTo>
                <a:lnTo>
                  <a:pt x="78456" y="88640"/>
                </a:lnTo>
                <a:lnTo>
                  <a:pt x="26759" y="114068"/>
                </a:lnTo>
                <a:lnTo>
                  <a:pt x="15578" y="99789"/>
                </a:lnTo>
                <a:lnTo>
                  <a:pt x="77187" y="8807"/>
                </a:lnTo>
                <a:lnTo>
                  <a:pt x="15326" y="0"/>
                </a:lnTo>
                <a:lnTo>
                  <a:pt x="0" y="120000"/>
                </a:lnTo>
                <a:lnTo>
                  <a:pt x="58808" y="117550"/>
                </a:lnTo>
                <a:lnTo>
                  <a:pt x="120000" y="1018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Shape 1411"/>
          <p:cNvSpPr/>
          <p:nvPr/>
        </p:nvSpPr>
        <p:spPr>
          <a:xfrm>
            <a:off x="5137464" y="5285642"/>
            <a:ext cx="27106" cy="32832"/>
          </a:xfrm>
          <a:custGeom>
            <a:pathLst>
              <a:path extrusionOk="0" h="120000" w="120000">
                <a:moveTo>
                  <a:pt x="104988" y="99086"/>
                </a:moveTo>
                <a:lnTo>
                  <a:pt x="119999" y="50382"/>
                </a:lnTo>
                <a:lnTo>
                  <a:pt x="79493" y="34114"/>
                </a:lnTo>
                <a:lnTo>
                  <a:pt x="74048" y="27225"/>
                </a:lnTo>
                <a:lnTo>
                  <a:pt x="62078" y="8621"/>
                </a:lnTo>
                <a:lnTo>
                  <a:pt x="49151" y="17817"/>
                </a:lnTo>
                <a:lnTo>
                  <a:pt x="43498" y="5361"/>
                </a:lnTo>
                <a:lnTo>
                  <a:pt x="429" y="0"/>
                </a:lnTo>
                <a:lnTo>
                  <a:pt x="0" y="2474"/>
                </a:lnTo>
                <a:lnTo>
                  <a:pt x="27265" y="91901"/>
                </a:lnTo>
                <a:lnTo>
                  <a:pt x="44096" y="88443"/>
                </a:lnTo>
                <a:lnTo>
                  <a:pt x="58731" y="95958"/>
                </a:lnTo>
                <a:lnTo>
                  <a:pt x="62534" y="120000"/>
                </a:lnTo>
                <a:lnTo>
                  <a:pt x="83672" y="107131"/>
                </a:lnTo>
                <a:lnTo>
                  <a:pt x="84195" y="102866"/>
                </a:lnTo>
                <a:lnTo>
                  <a:pt x="104988" y="99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5136564" y="5286319"/>
            <a:ext cx="7438" cy="30417"/>
          </a:xfrm>
          <a:custGeom>
            <a:pathLst>
              <a:path extrusionOk="0" h="120000" w="120000">
                <a:moveTo>
                  <a:pt x="113854" y="96527"/>
                </a:moveTo>
                <a:lnTo>
                  <a:pt x="14501" y="0"/>
                </a:lnTo>
                <a:lnTo>
                  <a:pt x="0" y="120000"/>
                </a:lnTo>
                <a:lnTo>
                  <a:pt x="119999" y="101375"/>
                </a:lnTo>
                <a:lnTo>
                  <a:pt x="113854" y="965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5127489" y="5286319"/>
            <a:ext cx="9974" cy="9802"/>
          </a:xfrm>
          <a:custGeom>
            <a:pathLst>
              <a:path extrusionOk="0" h="120000" w="120000">
                <a:moveTo>
                  <a:pt x="72324" y="120000"/>
                </a:moveTo>
                <a:lnTo>
                  <a:pt x="120000" y="0"/>
                </a:lnTo>
                <a:lnTo>
                  <a:pt x="0" y="1224"/>
                </a:lnTo>
                <a:lnTo>
                  <a:pt x="27596" y="85296"/>
                </a:lnTo>
                <a:lnTo>
                  <a:pt x="72324" y="120000"/>
                </a:lnTo>
                <a:lnTo>
                  <a:pt x="24000" y="73532"/>
                </a:lnTo>
                <a:lnTo>
                  <a:pt x="34189" y="35168"/>
                </a:lnTo>
                <a:lnTo>
                  <a:pt x="7232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5167905" y="5287801"/>
            <a:ext cx="8472" cy="30925"/>
          </a:xfrm>
          <a:custGeom>
            <a:pathLst>
              <a:path extrusionOk="0" h="120000" w="120000">
                <a:moveTo>
                  <a:pt x="120000" y="104963"/>
                </a:moveTo>
                <a:lnTo>
                  <a:pt x="114787" y="4846"/>
                </a:lnTo>
                <a:lnTo>
                  <a:pt x="115594" y="0"/>
                </a:lnTo>
                <a:lnTo>
                  <a:pt x="17648" y="38594"/>
                </a:lnTo>
                <a:lnTo>
                  <a:pt x="0" y="104955"/>
                </a:lnTo>
                <a:lnTo>
                  <a:pt x="3767" y="106162"/>
                </a:lnTo>
                <a:lnTo>
                  <a:pt x="32082" y="98883"/>
                </a:lnTo>
                <a:lnTo>
                  <a:pt x="53215" y="120000"/>
                </a:lnTo>
                <a:lnTo>
                  <a:pt x="120000" y="1049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Shape 1415"/>
          <p:cNvSpPr/>
          <p:nvPr/>
        </p:nvSpPr>
        <p:spPr>
          <a:xfrm>
            <a:off x="5154191" y="5287801"/>
            <a:ext cx="21875" cy="9945"/>
          </a:xfrm>
          <a:custGeom>
            <a:pathLst>
              <a:path extrusionOk="0" h="120000" w="120000">
                <a:moveTo>
                  <a:pt x="0" y="63824"/>
                </a:moveTo>
                <a:lnTo>
                  <a:pt x="38981" y="30850"/>
                </a:lnTo>
                <a:lnTo>
                  <a:pt x="74940" y="94783"/>
                </a:lnTo>
                <a:lnTo>
                  <a:pt x="82066" y="120000"/>
                </a:lnTo>
                <a:lnTo>
                  <a:pt x="120000" y="0"/>
                </a:lnTo>
                <a:lnTo>
                  <a:pt x="63579" y="313"/>
                </a:lnTo>
                <a:lnTo>
                  <a:pt x="0" y="6382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Shape 1416"/>
          <p:cNvSpPr/>
          <p:nvPr/>
        </p:nvSpPr>
        <p:spPr>
          <a:xfrm>
            <a:off x="5140639" y="5311898"/>
            <a:ext cx="10950" cy="7772"/>
          </a:xfrm>
          <a:custGeom>
            <a:pathLst>
              <a:path extrusionOk="0" h="120000" w="120000">
                <a:moveTo>
                  <a:pt x="81219" y="79583"/>
                </a:moveTo>
                <a:lnTo>
                  <a:pt x="45760" y="42315"/>
                </a:lnTo>
                <a:lnTo>
                  <a:pt x="0" y="120000"/>
                </a:lnTo>
                <a:lnTo>
                  <a:pt x="120000" y="101551"/>
                </a:lnTo>
                <a:lnTo>
                  <a:pt x="110587" y="0"/>
                </a:lnTo>
                <a:lnTo>
                  <a:pt x="81219" y="795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Shape 1417"/>
          <p:cNvSpPr/>
          <p:nvPr/>
        </p:nvSpPr>
        <p:spPr>
          <a:xfrm>
            <a:off x="5161180" y="5297748"/>
            <a:ext cx="7970" cy="17101"/>
          </a:xfrm>
          <a:custGeom>
            <a:pathLst>
              <a:path extrusionOk="0" h="120000" w="120000">
                <a:moveTo>
                  <a:pt x="51035" y="11788"/>
                </a:moveTo>
                <a:lnTo>
                  <a:pt x="0" y="105292"/>
                </a:lnTo>
                <a:lnTo>
                  <a:pt x="101226" y="120000"/>
                </a:lnTo>
                <a:lnTo>
                  <a:pt x="120000" y="0"/>
                </a:lnTo>
                <a:lnTo>
                  <a:pt x="51035" y="117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5017666" y="5288358"/>
            <a:ext cx="5495" cy="30438"/>
          </a:xfrm>
          <a:custGeom>
            <a:pathLst>
              <a:path extrusionOk="0" h="120000" w="120000">
                <a:moveTo>
                  <a:pt x="69716" y="109339"/>
                </a:moveTo>
                <a:lnTo>
                  <a:pt x="120000" y="120000"/>
                </a:lnTo>
                <a:lnTo>
                  <a:pt x="107576" y="875"/>
                </a:lnTo>
                <a:lnTo>
                  <a:pt x="39847" y="3552"/>
                </a:lnTo>
                <a:lnTo>
                  <a:pt x="16026" y="0"/>
                </a:lnTo>
                <a:lnTo>
                  <a:pt x="0" y="92540"/>
                </a:lnTo>
                <a:lnTo>
                  <a:pt x="69716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5006717" y="5285880"/>
            <a:ext cx="11682" cy="3004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22" y="98117"/>
                </a:lnTo>
                <a:lnTo>
                  <a:pt x="112450" y="103649"/>
                </a:lnTo>
                <a:lnTo>
                  <a:pt x="120000" y="9900"/>
                </a:lnTo>
                <a:lnTo>
                  <a:pt x="118859" y="0"/>
                </a:lnTo>
                <a:lnTo>
                  <a:pt x="81503" y="6661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4997748" y="5287548"/>
            <a:ext cx="16904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704" y="120000"/>
                </a:lnTo>
                <a:lnTo>
                  <a:pt x="63663" y="110653"/>
                </a:lnTo>
                <a:lnTo>
                  <a:pt x="120000" y="0"/>
                </a:lnTo>
                <a:lnTo>
                  <a:pt x="47470" y="31"/>
                </a:lnTo>
                <a:lnTo>
                  <a:pt x="26045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5067344" y="5285600"/>
            <a:ext cx="10758" cy="5023"/>
          </a:xfrm>
          <a:custGeom>
            <a:pathLst>
              <a:path extrusionOk="0" h="120000" w="120000">
                <a:moveTo>
                  <a:pt x="70418" y="21472"/>
                </a:moveTo>
                <a:lnTo>
                  <a:pt x="0" y="0"/>
                </a:lnTo>
                <a:lnTo>
                  <a:pt x="14433" y="120000"/>
                </a:lnTo>
                <a:lnTo>
                  <a:pt x="61907" y="108893"/>
                </a:lnTo>
                <a:lnTo>
                  <a:pt x="120000" y="79657"/>
                </a:lnTo>
                <a:lnTo>
                  <a:pt x="116631" y="49275"/>
                </a:lnTo>
                <a:lnTo>
                  <a:pt x="70418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5044087" y="5287760"/>
            <a:ext cx="13054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7" y="115902"/>
                </a:lnTo>
                <a:lnTo>
                  <a:pt x="68571" y="113556"/>
                </a:lnTo>
                <a:lnTo>
                  <a:pt x="120000" y="112928"/>
                </a:lnTo>
                <a:lnTo>
                  <a:pt x="86991" y="2741"/>
                </a:lnTo>
                <a:lnTo>
                  <a:pt x="28347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5033496" y="5285594"/>
            <a:ext cx="13675" cy="27605"/>
          </a:xfrm>
          <a:custGeom>
            <a:pathLst>
              <a:path extrusionOk="0" h="120000" w="120000">
                <a:moveTo>
                  <a:pt x="74091" y="68819"/>
                </a:moveTo>
                <a:lnTo>
                  <a:pt x="92149" y="120000"/>
                </a:lnTo>
                <a:lnTo>
                  <a:pt x="92930" y="114822"/>
                </a:lnTo>
                <a:lnTo>
                  <a:pt x="120000" y="9419"/>
                </a:lnTo>
                <a:lnTo>
                  <a:pt x="48215" y="0"/>
                </a:lnTo>
                <a:lnTo>
                  <a:pt x="43942" y="17300"/>
                </a:lnTo>
                <a:lnTo>
                  <a:pt x="22489" y="3286"/>
                </a:lnTo>
                <a:lnTo>
                  <a:pt x="0" y="75314"/>
                </a:lnTo>
                <a:lnTo>
                  <a:pt x="74091" y="6881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5026914" y="5285092"/>
            <a:ext cx="9145" cy="20688"/>
          </a:xfrm>
          <a:custGeom>
            <a:pathLst>
              <a:path extrusionOk="0" h="120000" w="120000">
                <a:moveTo>
                  <a:pt x="79584" y="19517"/>
                </a:moveTo>
                <a:lnTo>
                  <a:pt x="0" y="0"/>
                </a:lnTo>
                <a:lnTo>
                  <a:pt x="43932" y="120000"/>
                </a:lnTo>
                <a:lnTo>
                  <a:pt x="69848" y="98545"/>
                </a:lnTo>
                <a:lnTo>
                  <a:pt x="86368" y="103411"/>
                </a:lnTo>
                <a:lnTo>
                  <a:pt x="120000" y="7296"/>
                </a:lnTo>
                <a:lnTo>
                  <a:pt x="79584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5068560" y="5309741"/>
            <a:ext cx="11374" cy="11368"/>
          </a:xfrm>
          <a:custGeom>
            <a:pathLst>
              <a:path extrusionOk="0" h="120000" w="120000">
                <a:moveTo>
                  <a:pt x="61197" y="55255"/>
                </a:moveTo>
                <a:lnTo>
                  <a:pt x="0" y="94604"/>
                </a:lnTo>
                <a:lnTo>
                  <a:pt x="36205" y="115313"/>
                </a:lnTo>
                <a:lnTo>
                  <a:pt x="120000" y="120000"/>
                </a:lnTo>
                <a:lnTo>
                  <a:pt x="97097" y="66391"/>
                </a:lnTo>
                <a:lnTo>
                  <a:pt x="59309" y="0"/>
                </a:lnTo>
                <a:lnTo>
                  <a:pt x="61197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Shape 1426"/>
          <p:cNvSpPr/>
          <p:nvPr/>
        </p:nvSpPr>
        <p:spPr>
          <a:xfrm>
            <a:off x="5125392" y="5313446"/>
            <a:ext cx="7215" cy="2795"/>
          </a:xfrm>
          <a:custGeom>
            <a:pathLst>
              <a:path extrusionOk="0" h="120000" w="120000">
                <a:moveTo>
                  <a:pt x="44667" y="0"/>
                </a:moveTo>
                <a:lnTo>
                  <a:pt x="0" y="104120"/>
                </a:lnTo>
                <a:lnTo>
                  <a:pt x="110338" y="119999"/>
                </a:lnTo>
                <a:lnTo>
                  <a:pt x="120000" y="72789"/>
                </a:lnTo>
                <a:lnTo>
                  <a:pt x="4466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Shape 1427"/>
          <p:cNvSpPr/>
          <p:nvPr/>
        </p:nvSpPr>
        <p:spPr>
          <a:xfrm>
            <a:off x="5131771" y="5316242"/>
            <a:ext cx="7365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511" y="7683"/>
                </a:lnTo>
                <a:lnTo>
                  <a:pt x="4171" y="0"/>
                </a:lnTo>
                <a:lnTo>
                  <a:pt x="0" y="3671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Shape 1428"/>
          <p:cNvSpPr/>
          <p:nvPr/>
        </p:nvSpPr>
        <p:spPr>
          <a:xfrm>
            <a:off x="5119491" y="5286421"/>
            <a:ext cx="10290" cy="6868"/>
          </a:xfrm>
          <a:custGeom>
            <a:pathLst>
              <a:path extrusionOk="0" h="120000" w="120000">
                <a:moveTo>
                  <a:pt x="93250" y="0"/>
                </a:moveTo>
                <a:lnTo>
                  <a:pt x="0" y="23500"/>
                </a:lnTo>
                <a:lnTo>
                  <a:pt x="39098" y="51019"/>
                </a:lnTo>
                <a:lnTo>
                  <a:pt x="119999" y="120000"/>
                </a:lnTo>
                <a:lnTo>
                  <a:pt x="932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Shape 1429"/>
          <p:cNvSpPr/>
          <p:nvPr/>
        </p:nvSpPr>
        <p:spPr>
          <a:xfrm>
            <a:off x="5079935" y="5316633"/>
            <a:ext cx="6958" cy="4475"/>
          </a:xfrm>
          <a:custGeom>
            <a:pathLst>
              <a:path extrusionOk="0" h="120000" w="120000">
                <a:moveTo>
                  <a:pt x="12777" y="0"/>
                </a:moveTo>
                <a:lnTo>
                  <a:pt x="0" y="120000"/>
                </a:lnTo>
                <a:lnTo>
                  <a:pt x="100686" y="109436"/>
                </a:lnTo>
                <a:lnTo>
                  <a:pt x="120000" y="71152"/>
                </a:lnTo>
                <a:lnTo>
                  <a:pt x="127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5060273" y="5315421"/>
            <a:ext cx="11719" cy="5244"/>
          </a:xfrm>
          <a:custGeom>
            <a:pathLst>
              <a:path extrusionOk="0" h="120000" w="120000">
                <a:moveTo>
                  <a:pt x="43959" y="95102"/>
                </a:moveTo>
                <a:lnTo>
                  <a:pt x="120000" y="120000"/>
                </a:lnTo>
                <a:lnTo>
                  <a:pt x="84846" y="75102"/>
                </a:lnTo>
                <a:lnTo>
                  <a:pt x="80668" y="69473"/>
                </a:lnTo>
                <a:lnTo>
                  <a:pt x="56728" y="0"/>
                </a:lnTo>
                <a:lnTo>
                  <a:pt x="6164" y="27139"/>
                </a:lnTo>
                <a:lnTo>
                  <a:pt x="0" y="59931"/>
                </a:lnTo>
                <a:lnTo>
                  <a:pt x="43959" y="951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Shape 1431"/>
          <p:cNvSpPr/>
          <p:nvPr/>
        </p:nvSpPr>
        <p:spPr>
          <a:xfrm>
            <a:off x="5065451" y="5313151"/>
            <a:ext cx="5784" cy="2269"/>
          </a:xfrm>
          <a:custGeom>
            <a:pathLst>
              <a:path extrusionOk="0" h="120000" w="120000">
                <a:moveTo>
                  <a:pt x="62707" y="317"/>
                </a:moveTo>
                <a:lnTo>
                  <a:pt x="0" y="94995"/>
                </a:lnTo>
                <a:lnTo>
                  <a:pt x="7550" y="120000"/>
                </a:lnTo>
                <a:lnTo>
                  <a:pt x="57998" y="89127"/>
                </a:lnTo>
                <a:lnTo>
                  <a:pt x="120000" y="11101"/>
                </a:lnTo>
                <a:lnTo>
                  <a:pt x="118133" y="0"/>
                </a:lnTo>
                <a:lnTo>
                  <a:pt x="62707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Shape 1432"/>
          <p:cNvSpPr/>
          <p:nvPr/>
        </p:nvSpPr>
        <p:spPr>
          <a:xfrm>
            <a:off x="5111937" y="5290160"/>
            <a:ext cx="9312" cy="24031"/>
          </a:xfrm>
          <a:custGeom>
            <a:pathLst>
              <a:path extrusionOk="0" h="120000" w="120000">
                <a:moveTo>
                  <a:pt x="84823" y="115570"/>
                </a:moveTo>
                <a:lnTo>
                  <a:pt x="99602" y="120000"/>
                </a:lnTo>
                <a:lnTo>
                  <a:pt x="120000" y="9168"/>
                </a:lnTo>
                <a:lnTo>
                  <a:pt x="49917" y="0"/>
                </a:lnTo>
                <a:lnTo>
                  <a:pt x="0" y="116264"/>
                </a:lnTo>
                <a:lnTo>
                  <a:pt x="84823" y="11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Shape 1433"/>
          <p:cNvSpPr/>
          <p:nvPr/>
        </p:nvSpPr>
        <p:spPr>
          <a:xfrm>
            <a:off x="5107069" y="5290160"/>
            <a:ext cx="8742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298" y="96086"/>
                </a:lnTo>
                <a:lnTo>
                  <a:pt x="51256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Shape 1434"/>
          <p:cNvSpPr/>
          <p:nvPr/>
        </p:nvSpPr>
        <p:spPr>
          <a:xfrm>
            <a:off x="5158214" y="5314430"/>
            <a:ext cx="7046" cy="1373"/>
          </a:xfrm>
          <a:custGeom>
            <a:pathLst>
              <a:path extrusionOk="0" h="120000" w="120000">
                <a:moveTo>
                  <a:pt x="62384" y="0"/>
                </a:moveTo>
                <a:lnTo>
                  <a:pt x="0" y="25065"/>
                </a:lnTo>
                <a:lnTo>
                  <a:pt x="7834" y="119126"/>
                </a:lnTo>
                <a:lnTo>
                  <a:pt x="119999" y="120000"/>
                </a:lnTo>
                <a:lnTo>
                  <a:pt x="6238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Shape 1435"/>
          <p:cNvSpPr/>
          <p:nvPr/>
        </p:nvSpPr>
        <p:spPr>
          <a:xfrm>
            <a:off x="5185210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12"/>
                </a:lnTo>
                <a:lnTo>
                  <a:pt x="25306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Shape 1436"/>
          <p:cNvSpPr/>
          <p:nvPr/>
        </p:nvSpPr>
        <p:spPr>
          <a:xfrm>
            <a:off x="5236803" y="5286280"/>
            <a:ext cx="16938" cy="25755"/>
          </a:xfrm>
          <a:custGeom>
            <a:pathLst>
              <a:path extrusionOk="0" h="120000" w="120000">
                <a:moveTo>
                  <a:pt x="49890" y="17127"/>
                </a:moveTo>
                <a:lnTo>
                  <a:pt x="0" y="21828"/>
                </a:lnTo>
                <a:lnTo>
                  <a:pt x="38349" y="114818"/>
                </a:lnTo>
                <a:lnTo>
                  <a:pt x="72213" y="119999"/>
                </a:lnTo>
                <a:lnTo>
                  <a:pt x="120000" y="0"/>
                </a:lnTo>
                <a:lnTo>
                  <a:pt x="49890" y="171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Shape 1437"/>
          <p:cNvSpPr/>
          <p:nvPr/>
        </p:nvSpPr>
        <p:spPr>
          <a:xfrm>
            <a:off x="5342928" y="5314878"/>
            <a:ext cx="6946" cy="1230"/>
          </a:xfrm>
          <a:custGeom>
            <a:pathLst>
              <a:path extrusionOk="0" h="120000" w="120000">
                <a:moveTo>
                  <a:pt x="55007" y="0"/>
                </a:moveTo>
                <a:lnTo>
                  <a:pt x="0" y="16878"/>
                </a:lnTo>
                <a:lnTo>
                  <a:pt x="65476" y="120000"/>
                </a:lnTo>
                <a:lnTo>
                  <a:pt x="120000" y="47707"/>
                </a:lnTo>
                <a:lnTo>
                  <a:pt x="5500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Shape 1438"/>
          <p:cNvSpPr/>
          <p:nvPr/>
        </p:nvSpPr>
        <p:spPr>
          <a:xfrm>
            <a:off x="5342457" y="5318248"/>
            <a:ext cx="4390" cy="2266"/>
          </a:xfrm>
          <a:custGeom>
            <a:pathLst>
              <a:path extrusionOk="0" h="120000" w="120000">
                <a:moveTo>
                  <a:pt x="91271" y="0"/>
                </a:moveTo>
                <a:lnTo>
                  <a:pt x="0" y="106972"/>
                </a:lnTo>
                <a:lnTo>
                  <a:pt x="120000" y="120000"/>
                </a:lnTo>
                <a:lnTo>
                  <a:pt x="104309" y="51950"/>
                </a:lnTo>
                <a:lnTo>
                  <a:pt x="9127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Shape 1439"/>
          <p:cNvSpPr/>
          <p:nvPr/>
        </p:nvSpPr>
        <p:spPr>
          <a:xfrm>
            <a:off x="5459232" y="5312910"/>
            <a:ext cx="7394" cy="2155"/>
          </a:xfrm>
          <a:custGeom>
            <a:pathLst>
              <a:path extrusionOk="0" h="120000" w="120000">
                <a:moveTo>
                  <a:pt x="63935" y="120000"/>
                </a:moveTo>
                <a:lnTo>
                  <a:pt x="120000" y="77067"/>
                </a:lnTo>
                <a:lnTo>
                  <a:pt x="63269" y="11470"/>
                </a:lnTo>
                <a:lnTo>
                  <a:pt x="33119" y="0"/>
                </a:lnTo>
                <a:lnTo>
                  <a:pt x="0" y="105800"/>
                </a:lnTo>
                <a:lnTo>
                  <a:pt x="63935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Shape 1440"/>
          <p:cNvSpPr/>
          <p:nvPr/>
        </p:nvSpPr>
        <p:spPr>
          <a:xfrm>
            <a:off x="5328923" y="5285167"/>
            <a:ext cx="19285" cy="27663"/>
          </a:xfrm>
          <a:custGeom>
            <a:pathLst>
              <a:path extrusionOk="0" h="120000" w="120000">
                <a:moveTo>
                  <a:pt x="0" y="82638"/>
                </a:moveTo>
                <a:lnTo>
                  <a:pt x="8885" y="116013"/>
                </a:lnTo>
                <a:lnTo>
                  <a:pt x="37291" y="115371"/>
                </a:lnTo>
                <a:lnTo>
                  <a:pt x="53108" y="120000"/>
                </a:lnTo>
                <a:lnTo>
                  <a:pt x="67227" y="113783"/>
                </a:lnTo>
                <a:lnTo>
                  <a:pt x="120000" y="118711"/>
                </a:lnTo>
                <a:lnTo>
                  <a:pt x="91706" y="0"/>
                </a:lnTo>
                <a:lnTo>
                  <a:pt x="49281" y="18500"/>
                </a:lnTo>
                <a:lnTo>
                  <a:pt x="20272" y="79541"/>
                </a:lnTo>
                <a:lnTo>
                  <a:pt x="0" y="82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5325528" y="5289433"/>
            <a:ext cx="11315" cy="14070"/>
          </a:xfrm>
          <a:custGeom>
            <a:pathLst>
              <a:path extrusionOk="0" h="120000" w="120000">
                <a:moveTo>
                  <a:pt x="0" y="96743"/>
                </a:moveTo>
                <a:lnTo>
                  <a:pt x="62444" y="104853"/>
                </a:lnTo>
                <a:lnTo>
                  <a:pt x="70557" y="120000"/>
                </a:lnTo>
                <a:lnTo>
                  <a:pt x="120000" y="0"/>
                </a:lnTo>
                <a:lnTo>
                  <a:pt x="70324" y="46597"/>
                </a:lnTo>
                <a:lnTo>
                  <a:pt x="64470" y="37071"/>
                </a:lnTo>
                <a:lnTo>
                  <a:pt x="0" y="967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5313544" y="5286778"/>
            <a:ext cx="18061" cy="17030"/>
          </a:xfrm>
          <a:custGeom>
            <a:pathLst>
              <a:path extrusionOk="0" h="120000" w="120000">
                <a:moveTo>
                  <a:pt x="79612" y="98656"/>
                </a:moveTo>
                <a:lnTo>
                  <a:pt x="120000" y="49352"/>
                </a:lnTo>
                <a:lnTo>
                  <a:pt x="71812" y="0"/>
                </a:lnTo>
                <a:lnTo>
                  <a:pt x="2743" y="4742"/>
                </a:lnTo>
                <a:lnTo>
                  <a:pt x="0" y="120000"/>
                </a:lnTo>
                <a:lnTo>
                  <a:pt x="24170" y="111065"/>
                </a:lnTo>
                <a:lnTo>
                  <a:pt x="77672" y="98423"/>
                </a:lnTo>
                <a:lnTo>
                  <a:pt x="79612" y="986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5330037" y="5311766"/>
            <a:ext cx="9672" cy="8623"/>
          </a:xfrm>
          <a:custGeom>
            <a:pathLst>
              <a:path extrusionOk="0" h="120000" w="120000">
                <a:moveTo>
                  <a:pt x="0" y="54253"/>
                </a:moveTo>
                <a:lnTo>
                  <a:pt x="34537" y="120000"/>
                </a:lnTo>
                <a:lnTo>
                  <a:pt x="120000" y="67931"/>
                </a:lnTo>
                <a:lnTo>
                  <a:pt x="92062" y="14833"/>
                </a:lnTo>
                <a:lnTo>
                  <a:pt x="60527" y="0"/>
                </a:lnTo>
                <a:lnTo>
                  <a:pt x="48977" y="32894"/>
                </a:lnTo>
                <a:lnTo>
                  <a:pt x="0" y="54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Shape 1444"/>
          <p:cNvSpPr/>
          <p:nvPr/>
        </p:nvSpPr>
        <p:spPr>
          <a:xfrm>
            <a:off x="5353248" y="5284989"/>
            <a:ext cx="14655" cy="30763"/>
          </a:xfrm>
          <a:custGeom>
            <a:pathLst>
              <a:path extrusionOk="0" h="120000" w="120000">
                <a:moveTo>
                  <a:pt x="83873" y="12279"/>
                </a:moveTo>
                <a:lnTo>
                  <a:pt x="0" y="16250"/>
                </a:lnTo>
                <a:lnTo>
                  <a:pt x="13052" y="120000"/>
                </a:lnTo>
                <a:lnTo>
                  <a:pt x="49220" y="90264"/>
                </a:lnTo>
                <a:lnTo>
                  <a:pt x="61641" y="79459"/>
                </a:lnTo>
                <a:lnTo>
                  <a:pt x="97441" y="78686"/>
                </a:lnTo>
                <a:lnTo>
                  <a:pt x="113179" y="13902"/>
                </a:lnTo>
                <a:lnTo>
                  <a:pt x="120000" y="0"/>
                </a:lnTo>
                <a:lnTo>
                  <a:pt x="83873" y="12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Shape 1445"/>
          <p:cNvSpPr/>
          <p:nvPr/>
        </p:nvSpPr>
        <p:spPr>
          <a:xfrm>
            <a:off x="5343660" y="5285167"/>
            <a:ext cx="11179" cy="30582"/>
          </a:xfrm>
          <a:custGeom>
            <a:pathLst>
              <a:path extrusionOk="0" h="120000" w="120000">
                <a:moveTo>
                  <a:pt x="102890" y="15643"/>
                </a:moveTo>
                <a:lnTo>
                  <a:pt x="0" y="0"/>
                </a:lnTo>
                <a:lnTo>
                  <a:pt x="48805" y="107381"/>
                </a:lnTo>
                <a:lnTo>
                  <a:pt x="119999" y="120000"/>
                </a:lnTo>
                <a:lnTo>
                  <a:pt x="102890" y="156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5381182" y="5287226"/>
            <a:ext cx="12911" cy="32890"/>
          </a:xfrm>
          <a:custGeom>
            <a:pathLst>
              <a:path extrusionOk="0" h="120000" w="120000">
                <a:moveTo>
                  <a:pt x="93668" y="79995"/>
                </a:moveTo>
                <a:lnTo>
                  <a:pt x="0" y="106519"/>
                </a:lnTo>
                <a:lnTo>
                  <a:pt x="12882" y="113888"/>
                </a:lnTo>
                <a:lnTo>
                  <a:pt x="21786" y="120000"/>
                </a:lnTo>
                <a:lnTo>
                  <a:pt x="73407" y="107741"/>
                </a:lnTo>
                <a:lnTo>
                  <a:pt x="120000" y="95486"/>
                </a:lnTo>
                <a:lnTo>
                  <a:pt x="93854" y="1233"/>
                </a:lnTo>
                <a:lnTo>
                  <a:pt x="47968" y="10328"/>
                </a:lnTo>
                <a:lnTo>
                  <a:pt x="35318" y="0"/>
                </a:lnTo>
                <a:lnTo>
                  <a:pt x="6320" y="3210"/>
                </a:lnTo>
                <a:lnTo>
                  <a:pt x="5334" y="89878"/>
                </a:lnTo>
                <a:lnTo>
                  <a:pt x="93668" y="799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5373160" y="5284367"/>
            <a:ext cx="8702" cy="32054"/>
          </a:xfrm>
          <a:custGeom>
            <a:pathLst>
              <a:path extrusionOk="0" h="120000" w="120000">
                <a:moveTo>
                  <a:pt x="0" y="0"/>
                </a:moveTo>
                <a:lnTo>
                  <a:pt x="26280" y="96056"/>
                </a:lnTo>
                <a:lnTo>
                  <a:pt x="66418" y="96943"/>
                </a:lnTo>
                <a:lnTo>
                  <a:pt x="110610" y="120000"/>
                </a:lnTo>
                <a:lnTo>
                  <a:pt x="118524" y="102925"/>
                </a:lnTo>
                <a:lnTo>
                  <a:pt x="120000" y="13997"/>
                </a:lnTo>
                <a:lnTo>
                  <a:pt x="48631" y="12978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5359332" y="5284367"/>
            <a:ext cx="15731" cy="29171"/>
          </a:xfrm>
          <a:custGeom>
            <a:pathLst>
              <a:path extrusionOk="0" h="120000" w="120000">
                <a:moveTo>
                  <a:pt x="0" y="99077"/>
                </a:moveTo>
                <a:lnTo>
                  <a:pt x="24408" y="115038"/>
                </a:lnTo>
                <a:lnTo>
                  <a:pt x="41601" y="120000"/>
                </a:lnTo>
                <a:lnTo>
                  <a:pt x="120000" y="105552"/>
                </a:lnTo>
                <a:lnTo>
                  <a:pt x="105461" y="0"/>
                </a:lnTo>
                <a:lnTo>
                  <a:pt x="59008" y="17219"/>
                </a:lnTo>
                <a:lnTo>
                  <a:pt x="44347" y="85539"/>
                </a:lnTo>
                <a:lnTo>
                  <a:pt x="29328" y="92993"/>
                </a:lnTo>
                <a:lnTo>
                  <a:pt x="0" y="9907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5350835" y="5306973"/>
            <a:ext cx="12343" cy="13958"/>
          </a:xfrm>
          <a:custGeom>
            <a:pathLst>
              <a:path extrusionOk="0" h="120000" w="120000">
                <a:moveTo>
                  <a:pt x="0" y="93402"/>
                </a:moveTo>
                <a:lnTo>
                  <a:pt x="18363" y="120000"/>
                </a:lnTo>
                <a:lnTo>
                  <a:pt x="82611" y="12714"/>
                </a:lnTo>
                <a:lnTo>
                  <a:pt x="120000" y="0"/>
                </a:lnTo>
                <a:lnTo>
                  <a:pt x="81892" y="9929"/>
                </a:lnTo>
                <a:lnTo>
                  <a:pt x="38953" y="75452"/>
                </a:lnTo>
                <a:lnTo>
                  <a:pt x="0" y="934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5393060" y="5284914"/>
            <a:ext cx="19145" cy="28483"/>
          </a:xfrm>
          <a:custGeom>
            <a:pathLst>
              <a:path extrusionOk="0" h="120000" w="120000">
                <a:moveTo>
                  <a:pt x="0" y="3501"/>
                </a:moveTo>
                <a:lnTo>
                  <a:pt x="6481" y="119999"/>
                </a:lnTo>
                <a:lnTo>
                  <a:pt x="14660" y="51500"/>
                </a:lnTo>
                <a:lnTo>
                  <a:pt x="41393" y="54377"/>
                </a:lnTo>
                <a:lnTo>
                  <a:pt x="57903" y="59117"/>
                </a:lnTo>
                <a:lnTo>
                  <a:pt x="85870" y="84964"/>
                </a:lnTo>
                <a:lnTo>
                  <a:pt x="108987" y="96057"/>
                </a:lnTo>
                <a:lnTo>
                  <a:pt x="120000" y="1221"/>
                </a:lnTo>
                <a:lnTo>
                  <a:pt x="44439" y="0"/>
                </a:lnTo>
                <a:lnTo>
                  <a:pt x="16572" y="10039"/>
                </a:lnTo>
                <a:lnTo>
                  <a:pt x="10417" y="16241"/>
                </a:lnTo>
                <a:lnTo>
                  <a:pt x="0" y="35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5373130" y="5310264"/>
            <a:ext cx="9437" cy="8178"/>
          </a:xfrm>
          <a:custGeom>
            <a:pathLst>
              <a:path extrusionOk="0" h="120000" w="120000">
                <a:moveTo>
                  <a:pt x="102364" y="90359"/>
                </a:moveTo>
                <a:lnTo>
                  <a:pt x="61614" y="0"/>
                </a:lnTo>
                <a:lnTo>
                  <a:pt x="0" y="84020"/>
                </a:lnTo>
                <a:lnTo>
                  <a:pt x="120000" y="120000"/>
                </a:lnTo>
                <a:lnTo>
                  <a:pt x="102364" y="9035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5385953" y="5316344"/>
            <a:ext cx="9230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98" y="120000"/>
                </a:lnTo>
                <a:lnTo>
                  <a:pt x="62951" y="74470"/>
                </a:lnTo>
                <a:lnTo>
                  <a:pt x="69269" y="67697"/>
                </a:lnTo>
                <a:lnTo>
                  <a:pt x="120000" y="53611"/>
                </a:lnTo>
                <a:lnTo>
                  <a:pt x="101837" y="0"/>
                </a:lnTo>
                <a:lnTo>
                  <a:pt x="43059" y="74061"/>
                </a:lnTo>
                <a:lnTo>
                  <a:pt x="34465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5396941" y="5298948"/>
            <a:ext cx="8182" cy="19223"/>
          </a:xfrm>
          <a:custGeom>
            <a:pathLst>
              <a:path extrusionOk="0" h="120000" w="120000">
                <a:moveTo>
                  <a:pt x="20647" y="94275"/>
                </a:moveTo>
                <a:lnTo>
                  <a:pt x="55300" y="59438"/>
                </a:lnTo>
                <a:lnTo>
                  <a:pt x="78557" y="0"/>
                </a:lnTo>
                <a:lnTo>
                  <a:pt x="0" y="249"/>
                </a:lnTo>
                <a:lnTo>
                  <a:pt x="20838" y="120000"/>
                </a:lnTo>
                <a:lnTo>
                  <a:pt x="45753" y="107971"/>
                </a:lnTo>
                <a:lnTo>
                  <a:pt x="120000" y="116123"/>
                </a:lnTo>
                <a:lnTo>
                  <a:pt x="20647" y="942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Shape 1454"/>
          <p:cNvSpPr/>
          <p:nvPr/>
        </p:nvSpPr>
        <p:spPr>
          <a:xfrm>
            <a:off x="5393033" y="5297139"/>
            <a:ext cx="5328" cy="2103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7972" y="10538"/>
                </a:lnTo>
                <a:lnTo>
                  <a:pt x="53243" y="0"/>
                </a:lnTo>
                <a:lnTo>
                  <a:pt x="23873" y="92761"/>
                </a:lnTo>
                <a:lnTo>
                  <a:pt x="0" y="107179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Shape 1455"/>
          <p:cNvSpPr/>
          <p:nvPr/>
        </p:nvSpPr>
        <p:spPr>
          <a:xfrm>
            <a:off x="5406069" y="5307714"/>
            <a:ext cx="4773" cy="3010"/>
          </a:xfrm>
          <a:custGeom>
            <a:pathLst>
              <a:path extrusionOk="0" h="120000" w="120000">
                <a:moveTo>
                  <a:pt x="110046" y="0"/>
                </a:moveTo>
                <a:lnTo>
                  <a:pt x="0" y="33596"/>
                </a:lnTo>
                <a:lnTo>
                  <a:pt x="37905" y="120000"/>
                </a:lnTo>
                <a:lnTo>
                  <a:pt x="120000" y="11238"/>
                </a:lnTo>
                <a:lnTo>
                  <a:pt x="11004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Shape 1456"/>
          <p:cNvSpPr/>
          <p:nvPr/>
        </p:nvSpPr>
        <p:spPr>
          <a:xfrm>
            <a:off x="5410448" y="5285205"/>
            <a:ext cx="10778" cy="33601"/>
          </a:xfrm>
          <a:custGeom>
            <a:pathLst>
              <a:path extrusionOk="0" h="120000" w="120000">
                <a:moveTo>
                  <a:pt x="54572" y="81580"/>
                </a:moveTo>
                <a:lnTo>
                  <a:pt x="59549" y="76184"/>
                </a:lnTo>
                <a:lnTo>
                  <a:pt x="86234" y="73167"/>
                </a:lnTo>
                <a:lnTo>
                  <a:pt x="54572" y="81580"/>
                </a:lnTo>
                <a:lnTo>
                  <a:pt x="49819" y="28537"/>
                </a:lnTo>
                <a:lnTo>
                  <a:pt x="22788" y="26934"/>
                </a:lnTo>
                <a:lnTo>
                  <a:pt x="17333" y="25309"/>
                </a:lnTo>
                <a:lnTo>
                  <a:pt x="19549" y="0"/>
                </a:lnTo>
                <a:lnTo>
                  <a:pt x="0" y="80384"/>
                </a:lnTo>
                <a:lnTo>
                  <a:pt x="10631" y="79727"/>
                </a:lnTo>
                <a:lnTo>
                  <a:pt x="20528" y="83755"/>
                </a:lnTo>
                <a:lnTo>
                  <a:pt x="29368" y="96404"/>
                </a:lnTo>
                <a:lnTo>
                  <a:pt x="37628" y="120000"/>
                </a:lnTo>
                <a:lnTo>
                  <a:pt x="120000" y="102308"/>
                </a:lnTo>
                <a:lnTo>
                  <a:pt x="92001" y="15434"/>
                </a:lnTo>
                <a:lnTo>
                  <a:pt x="54572" y="815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Shape 1457"/>
          <p:cNvSpPr/>
          <p:nvPr/>
        </p:nvSpPr>
        <p:spPr>
          <a:xfrm>
            <a:off x="5412005" y="5285205"/>
            <a:ext cx="6706" cy="22843"/>
          </a:xfrm>
          <a:custGeom>
            <a:pathLst>
              <a:path extrusionOk="0" h="120000" w="120000">
                <a:moveTo>
                  <a:pt x="52198" y="41976"/>
                </a:moveTo>
                <a:lnTo>
                  <a:pt x="59838" y="120000"/>
                </a:lnTo>
                <a:lnTo>
                  <a:pt x="120000" y="22703"/>
                </a:lnTo>
                <a:lnTo>
                  <a:pt x="30044" y="13064"/>
                </a:lnTo>
                <a:lnTo>
                  <a:pt x="3543" y="0"/>
                </a:lnTo>
                <a:lnTo>
                  <a:pt x="0" y="37228"/>
                </a:lnTo>
                <a:lnTo>
                  <a:pt x="52198" y="4197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Shape 1458"/>
          <p:cNvSpPr/>
          <p:nvPr/>
        </p:nvSpPr>
        <p:spPr>
          <a:xfrm>
            <a:off x="5526369" y="5285682"/>
            <a:ext cx="18050" cy="30585"/>
          </a:xfrm>
          <a:custGeom>
            <a:pathLst>
              <a:path extrusionOk="0" h="120000" w="120000">
                <a:moveTo>
                  <a:pt x="81914" y="0"/>
                </a:moveTo>
                <a:lnTo>
                  <a:pt x="0" y="353"/>
                </a:lnTo>
                <a:lnTo>
                  <a:pt x="27894" y="11774"/>
                </a:lnTo>
                <a:lnTo>
                  <a:pt x="29689" y="13716"/>
                </a:lnTo>
                <a:lnTo>
                  <a:pt x="35612" y="111454"/>
                </a:lnTo>
                <a:lnTo>
                  <a:pt x="65547" y="109088"/>
                </a:lnTo>
                <a:lnTo>
                  <a:pt x="86421" y="120000"/>
                </a:lnTo>
                <a:lnTo>
                  <a:pt x="120000" y="8207"/>
                </a:lnTo>
                <a:lnTo>
                  <a:pt x="8191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5519837" y="5285773"/>
            <a:ext cx="11886" cy="28315"/>
          </a:xfrm>
          <a:custGeom>
            <a:pathLst>
              <a:path extrusionOk="0" h="120000" w="120000">
                <a:moveTo>
                  <a:pt x="65920" y="0"/>
                </a:moveTo>
                <a:lnTo>
                  <a:pt x="0" y="2008"/>
                </a:lnTo>
                <a:lnTo>
                  <a:pt x="42257" y="112053"/>
                </a:lnTo>
                <a:lnTo>
                  <a:pt x="120000" y="120000"/>
                </a:lnTo>
                <a:lnTo>
                  <a:pt x="79599" y="24956"/>
                </a:lnTo>
                <a:lnTo>
                  <a:pt x="108279" y="12332"/>
                </a:lnTo>
                <a:lnTo>
                  <a:pt x="659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Shape 1460"/>
          <p:cNvSpPr/>
          <p:nvPr/>
        </p:nvSpPr>
        <p:spPr>
          <a:xfrm>
            <a:off x="5539369" y="5287775"/>
            <a:ext cx="15277" cy="32874"/>
          </a:xfrm>
          <a:custGeom>
            <a:pathLst>
              <a:path extrusionOk="0" h="120000" w="120000">
                <a:moveTo>
                  <a:pt x="117353" y="99145"/>
                </a:moveTo>
                <a:lnTo>
                  <a:pt x="120000" y="93765"/>
                </a:lnTo>
                <a:lnTo>
                  <a:pt x="93931" y="92940"/>
                </a:lnTo>
                <a:lnTo>
                  <a:pt x="86045" y="91319"/>
                </a:lnTo>
                <a:lnTo>
                  <a:pt x="71514" y="13002"/>
                </a:lnTo>
                <a:lnTo>
                  <a:pt x="34669" y="42493"/>
                </a:lnTo>
                <a:lnTo>
                  <a:pt x="27435" y="53294"/>
                </a:lnTo>
                <a:lnTo>
                  <a:pt x="22769" y="60259"/>
                </a:lnTo>
                <a:lnTo>
                  <a:pt x="26838" y="43624"/>
                </a:lnTo>
                <a:lnTo>
                  <a:pt x="39452" y="28340"/>
                </a:lnTo>
                <a:lnTo>
                  <a:pt x="49160" y="12896"/>
                </a:lnTo>
                <a:lnTo>
                  <a:pt x="39664" y="0"/>
                </a:lnTo>
                <a:lnTo>
                  <a:pt x="0" y="104008"/>
                </a:lnTo>
                <a:lnTo>
                  <a:pt x="27176" y="79145"/>
                </a:lnTo>
                <a:lnTo>
                  <a:pt x="27608" y="56035"/>
                </a:lnTo>
                <a:lnTo>
                  <a:pt x="56292" y="62748"/>
                </a:lnTo>
                <a:lnTo>
                  <a:pt x="64319" y="106537"/>
                </a:lnTo>
                <a:lnTo>
                  <a:pt x="104589" y="120000"/>
                </a:lnTo>
                <a:lnTo>
                  <a:pt x="117298" y="97495"/>
                </a:lnTo>
                <a:lnTo>
                  <a:pt x="117353" y="991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Shape 1461"/>
          <p:cNvSpPr/>
          <p:nvPr/>
        </p:nvSpPr>
        <p:spPr>
          <a:xfrm>
            <a:off x="5534794" y="5313487"/>
            <a:ext cx="4574" cy="6025"/>
          </a:xfrm>
          <a:custGeom>
            <a:pathLst>
              <a:path extrusionOk="0" h="120000" w="120000">
                <a:moveTo>
                  <a:pt x="23926" y="20813"/>
                </a:moveTo>
                <a:lnTo>
                  <a:pt x="0" y="120000"/>
                </a:lnTo>
                <a:lnTo>
                  <a:pt x="119999" y="55389"/>
                </a:lnTo>
                <a:lnTo>
                  <a:pt x="37595" y="0"/>
                </a:lnTo>
                <a:lnTo>
                  <a:pt x="23926" y="2081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Shape 1462"/>
          <p:cNvSpPr/>
          <p:nvPr/>
        </p:nvSpPr>
        <p:spPr>
          <a:xfrm>
            <a:off x="5539369" y="5303126"/>
            <a:ext cx="8188" cy="13834"/>
          </a:xfrm>
          <a:custGeom>
            <a:pathLst>
              <a:path extrusionOk="0" h="120000" w="120000">
                <a:moveTo>
                  <a:pt x="64843" y="68188"/>
                </a:moveTo>
                <a:lnTo>
                  <a:pt x="120000" y="119999"/>
                </a:lnTo>
                <a:lnTo>
                  <a:pt x="79863" y="57571"/>
                </a:lnTo>
                <a:lnTo>
                  <a:pt x="105023" y="15943"/>
                </a:lnTo>
                <a:lnTo>
                  <a:pt x="51508" y="0"/>
                </a:lnTo>
                <a:lnTo>
                  <a:pt x="50702" y="54908"/>
                </a:lnTo>
                <a:lnTo>
                  <a:pt x="0" y="113988"/>
                </a:lnTo>
                <a:lnTo>
                  <a:pt x="64843" y="681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Shape 1463"/>
          <p:cNvSpPr/>
          <p:nvPr/>
        </p:nvSpPr>
        <p:spPr>
          <a:xfrm>
            <a:off x="5513341" y="5286248"/>
            <a:ext cx="10683" cy="32797"/>
          </a:xfrm>
          <a:custGeom>
            <a:pathLst>
              <a:path extrusionOk="0" h="120000" w="120000">
                <a:moveTo>
                  <a:pt x="120000" y="95003"/>
                </a:moveTo>
                <a:lnTo>
                  <a:pt x="72972" y="0"/>
                </a:lnTo>
                <a:lnTo>
                  <a:pt x="17836" y="16907"/>
                </a:lnTo>
                <a:lnTo>
                  <a:pt x="0" y="112459"/>
                </a:lnTo>
                <a:lnTo>
                  <a:pt x="52351" y="120000"/>
                </a:lnTo>
                <a:lnTo>
                  <a:pt x="4436" y="94919"/>
                </a:lnTo>
                <a:lnTo>
                  <a:pt x="38873" y="89288"/>
                </a:lnTo>
                <a:lnTo>
                  <a:pt x="120000" y="950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Shape 1464"/>
          <p:cNvSpPr/>
          <p:nvPr/>
        </p:nvSpPr>
        <p:spPr>
          <a:xfrm>
            <a:off x="5506907" y="5286064"/>
            <a:ext cx="12930" cy="28682"/>
          </a:xfrm>
          <a:custGeom>
            <a:pathLst>
              <a:path extrusionOk="0" h="120000" w="120000">
                <a:moveTo>
                  <a:pt x="45726" y="16601"/>
                </a:moveTo>
                <a:lnTo>
                  <a:pt x="74440" y="20103"/>
                </a:lnTo>
                <a:lnTo>
                  <a:pt x="120000" y="769"/>
                </a:lnTo>
                <a:lnTo>
                  <a:pt x="0" y="0"/>
                </a:lnTo>
                <a:lnTo>
                  <a:pt x="5225" y="95357"/>
                </a:lnTo>
                <a:lnTo>
                  <a:pt x="57466" y="120000"/>
                </a:lnTo>
                <a:lnTo>
                  <a:pt x="51331" y="18417"/>
                </a:lnTo>
                <a:lnTo>
                  <a:pt x="45726" y="16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Shape 1465"/>
          <p:cNvSpPr/>
          <p:nvPr/>
        </p:nvSpPr>
        <p:spPr>
          <a:xfrm>
            <a:off x="5504241" y="5286064"/>
            <a:ext cx="6189" cy="34227"/>
          </a:xfrm>
          <a:custGeom>
            <a:pathLst>
              <a:path extrusionOk="0" h="120000" w="120000">
                <a:moveTo>
                  <a:pt x="62617" y="79906"/>
                </a:moveTo>
                <a:lnTo>
                  <a:pt x="51702" y="0"/>
                </a:lnTo>
                <a:lnTo>
                  <a:pt x="6106" y="89211"/>
                </a:lnTo>
                <a:lnTo>
                  <a:pt x="0" y="119351"/>
                </a:lnTo>
                <a:lnTo>
                  <a:pt x="120000" y="120000"/>
                </a:lnTo>
                <a:lnTo>
                  <a:pt x="20840" y="100710"/>
                </a:lnTo>
                <a:lnTo>
                  <a:pt x="11728" y="85645"/>
                </a:lnTo>
                <a:lnTo>
                  <a:pt x="62617" y="79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Shape 1466"/>
          <p:cNvSpPr/>
          <p:nvPr/>
        </p:nvSpPr>
        <p:spPr>
          <a:xfrm>
            <a:off x="5496214" y="5286064"/>
            <a:ext cx="10691" cy="25445"/>
          </a:xfrm>
          <a:custGeom>
            <a:pathLst>
              <a:path extrusionOk="0" h="120000" w="120000">
                <a:moveTo>
                  <a:pt x="54478" y="117722"/>
                </a:moveTo>
                <a:lnTo>
                  <a:pt x="93602" y="120000"/>
                </a:lnTo>
                <a:lnTo>
                  <a:pt x="120000" y="0"/>
                </a:lnTo>
                <a:lnTo>
                  <a:pt x="40527" y="17792"/>
                </a:lnTo>
                <a:lnTo>
                  <a:pt x="4949" y="20759"/>
                </a:lnTo>
                <a:lnTo>
                  <a:pt x="0" y="118439"/>
                </a:lnTo>
                <a:lnTo>
                  <a:pt x="54478" y="1177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Shape 1467"/>
          <p:cNvSpPr/>
          <p:nvPr/>
        </p:nvSpPr>
        <p:spPr>
          <a:xfrm>
            <a:off x="5490230" y="5282548"/>
            <a:ext cx="6426" cy="29311"/>
          </a:xfrm>
          <a:custGeom>
            <a:pathLst>
              <a:path extrusionOk="0" h="120000" w="120000">
                <a:moveTo>
                  <a:pt x="87170" y="0"/>
                </a:moveTo>
                <a:lnTo>
                  <a:pt x="0" y="15347"/>
                </a:lnTo>
                <a:lnTo>
                  <a:pt x="14229" y="119999"/>
                </a:lnTo>
                <a:lnTo>
                  <a:pt x="111764" y="117207"/>
                </a:lnTo>
                <a:lnTo>
                  <a:pt x="120000" y="32411"/>
                </a:lnTo>
                <a:lnTo>
                  <a:pt x="871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5483753" y="5286298"/>
            <a:ext cx="7238" cy="26668"/>
          </a:xfrm>
          <a:custGeom>
            <a:pathLst>
              <a:path extrusionOk="0" h="120000" w="120000">
                <a:moveTo>
                  <a:pt x="0" y="109601"/>
                </a:moveTo>
                <a:lnTo>
                  <a:pt x="3928" y="111846"/>
                </a:lnTo>
                <a:lnTo>
                  <a:pt x="43895" y="120000"/>
                </a:lnTo>
                <a:lnTo>
                  <a:pt x="120000" y="115027"/>
                </a:lnTo>
                <a:lnTo>
                  <a:pt x="107351" y="0"/>
                </a:lnTo>
                <a:lnTo>
                  <a:pt x="83481" y="7811"/>
                </a:lnTo>
                <a:lnTo>
                  <a:pt x="16195" y="6979"/>
                </a:lnTo>
                <a:lnTo>
                  <a:pt x="0" y="109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5480887" y="5311153"/>
            <a:ext cx="5512" cy="7681"/>
          </a:xfrm>
          <a:custGeom>
            <a:pathLst>
              <a:path extrusionOk="0" h="120000" w="120000">
                <a:moveTo>
                  <a:pt x="67498" y="0"/>
                </a:moveTo>
                <a:lnTo>
                  <a:pt x="0" y="38760"/>
                </a:lnTo>
                <a:lnTo>
                  <a:pt x="9142" y="56726"/>
                </a:lnTo>
                <a:lnTo>
                  <a:pt x="31496" y="120000"/>
                </a:lnTo>
                <a:lnTo>
                  <a:pt x="48430" y="75990"/>
                </a:lnTo>
                <a:lnTo>
                  <a:pt x="55570" y="50509"/>
                </a:lnTo>
                <a:lnTo>
                  <a:pt x="120000" y="28308"/>
                </a:lnTo>
                <a:lnTo>
                  <a:pt x="6749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Shape 1470"/>
          <p:cNvSpPr/>
          <p:nvPr/>
        </p:nvSpPr>
        <p:spPr>
          <a:xfrm>
            <a:off x="5470232" y="5284976"/>
            <a:ext cx="11075" cy="29994"/>
          </a:xfrm>
          <a:custGeom>
            <a:pathLst>
              <a:path extrusionOk="0" h="120000" w="120000">
                <a:moveTo>
                  <a:pt x="120000" y="119263"/>
                </a:moveTo>
                <a:lnTo>
                  <a:pt x="115438" y="114658"/>
                </a:lnTo>
                <a:lnTo>
                  <a:pt x="101700" y="0"/>
                </a:lnTo>
                <a:lnTo>
                  <a:pt x="29404" y="84720"/>
                </a:lnTo>
                <a:lnTo>
                  <a:pt x="0" y="86701"/>
                </a:lnTo>
                <a:lnTo>
                  <a:pt x="30238" y="100432"/>
                </a:lnTo>
                <a:lnTo>
                  <a:pt x="64918" y="120000"/>
                </a:lnTo>
                <a:lnTo>
                  <a:pt x="120000" y="119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Shape 1471"/>
          <p:cNvSpPr/>
          <p:nvPr/>
        </p:nvSpPr>
        <p:spPr>
          <a:xfrm>
            <a:off x="5467410" y="5284976"/>
            <a:ext cx="12208" cy="21175"/>
          </a:xfrm>
          <a:custGeom>
            <a:pathLst>
              <a:path extrusionOk="0" h="120000" w="120000">
                <a:moveTo>
                  <a:pt x="45953" y="111193"/>
                </a:moveTo>
                <a:lnTo>
                  <a:pt x="54416" y="120000"/>
                </a:lnTo>
                <a:lnTo>
                  <a:pt x="120000" y="0"/>
                </a:lnTo>
                <a:lnTo>
                  <a:pt x="27306" y="19969"/>
                </a:lnTo>
                <a:lnTo>
                  <a:pt x="25861" y="38902"/>
                </a:lnTo>
                <a:lnTo>
                  <a:pt x="0" y="98420"/>
                </a:lnTo>
                <a:lnTo>
                  <a:pt x="45953" y="1111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5456241" y="5287962"/>
            <a:ext cx="13801" cy="22045"/>
          </a:xfrm>
          <a:custGeom>
            <a:pathLst>
              <a:path extrusionOk="0" h="120000" w="120000">
                <a:moveTo>
                  <a:pt x="0" y="105079"/>
                </a:moveTo>
                <a:lnTo>
                  <a:pt x="36449" y="120000"/>
                </a:lnTo>
                <a:lnTo>
                  <a:pt x="36249" y="83153"/>
                </a:lnTo>
                <a:lnTo>
                  <a:pt x="97114" y="78287"/>
                </a:lnTo>
                <a:lnTo>
                  <a:pt x="119999" y="21109"/>
                </a:lnTo>
                <a:lnTo>
                  <a:pt x="48387" y="16956"/>
                </a:lnTo>
                <a:lnTo>
                  <a:pt x="3104" y="0"/>
                </a:lnTo>
                <a:lnTo>
                  <a:pt x="0" y="1050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Shape 1473"/>
          <p:cNvSpPr/>
          <p:nvPr/>
        </p:nvSpPr>
        <p:spPr>
          <a:xfrm>
            <a:off x="5479619" y="5284976"/>
            <a:ext cx="5110" cy="28659"/>
          </a:xfrm>
          <a:custGeom>
            <a:pathLst>
              <a:path extrusionOk="0" h="120000" w="120000">
                <a:moveTo>
                  <a:pt x="120000" y="12029"/>
                </a:moveTo>
                <a:lnTo>
                  <a:pt x="0" y="0"/>
                </a:lnTo>
                <a:lnTo>
                  <a:pt x="29771" y="120000"/>
                </a:lnTo>
                <a:lnTo>
                  <a:pt x="97037" y="107522"/>
                </a:lnTo>
                <a:lnTo>
                  <a:pt x="120000" y="120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Shape 1474"/>
          <p:cNvSpPr/>
          <p:nvPr/>
        </p:nvSpPr>
        <p:spPr>
          <a:xfrm>
            <a:off x="5508969" y="5290466"/>
            <a:ext cx="5959" cy="29824"/>
          </a:xfrm>
          <a:custGeom>
            <a:pathLst>
              <a:path extrusionOk="0" h="120000" w="120000">
                <a:moveTo>
                  <a:pt x="83168" y="97685"/>
                </a:moveTo>
                <a:lnTo>
                  <a:pt x="0" y="106275"/>
                </a:lnTo>
                <a:lnTo>
                  <a:pt x="29400" y="120000"/>
                </a:lnTo>
                <a:lnTo>
                  <a:pt x="88021" y="106698"/>
                </a:lnTo>
                <a:lnTo>
                  <a:pt x="120000" y="1621"/>
                </a:lnTo>
                <a:lnTo>
                  <a:pt x="69857" y="0"/>
                </a:lnTo>
                <a:lnTo>
                  <a:pt x="83168" y="9768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Shape 1475"/>
          <p:cNvSpPr/>
          <p:nvPr/>
        </p:nvSpPr>
        <p:spPr>
          <a:xfrm>
            <a:off x="5496807" y="5311510"/>
            <a:ext cx="7746" cy="8596"/>
          </a:xfrm>
          <a:custGeom>
            <a:pathLst>
              <a:path extrusionOk="0" h="120000" w="120000">
                <a:moveTo>
                  <a:pt x="102480" y="46053"/>
                </a:moveTo>
                <a:lnTo>
                  <a:pt x="0" y="88338"/>
                </a:lnTo>
                <a:lnTo>
                  <a:pt x="115120" y="120000"/>
                </a:lnTo>
                <a:lnTo>
                  <a:pt x="120000" y="0"/>
                </a:lnTo>
                <a:lnTo>
                  <a:pt x="102480" y="460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Shape 1476"/>
          <p:cNvSpPr/>
          <p:nvPr/>
        </p:nvSpPr>
        <p:spPr>
          <a:xfrm>
            <a:off x="5482228" y="5316019"/>
            <a:ext cx="8888" cy="5392"/>
          </a:xfrm>
          <a:custGeom>
            <a:pathLst>
              <a:path extrusionOk="0" h="120000" w="120000">
                <a:moveTo>
                  <a:pt x="1430" y="62670"/>
                </a:moveTo>
                <a:lnTo>
                  <a:pt x="0" y="120000"/>
                </a:lnTo>
                <a:lnTo>
                  <a:pt x="120000" y="64428"/>
                </a:lnTo>
                <a:lnTo>
                  <a:pt x="56510" y="38612"/>
                </a:lnTo>
                <a:lnTo>
                  <a:pt x="11920" y="0"/>
                </a:lnTo>
                <a:lnTo>
                  <a:pt x="1430" y="626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Shape 1477"/>
          <p:cNvSpPr/>
          <p:nvPr/>
        </p:nvSpPr>
        <p:spPr>
          <a:xfrm>
            <a:off x="5282739" y="5316319"/>
            <a:ext cx="4333" cy="1759"/>
          </a:xfrm>
          <a:custGeom>
            <a:pathLst>
              <a:path extrusionOk="0" h="120000" w="120000">
                <a:moveTo>
                  <a:pt x="46737" y="0"/>
                </a:moveTo>
                <a:lnTo>
                  <a:pt x="0" y="69994"/>
                </a:lnTo>
                <a:lnTo>
                  <a:pt x="118117" y="119999"/>
                </a:lnTo>
                <a:lnTo>
                  <a:pt x="120000" y="59761"/>
                </a:lnTo>
                <a:lnTo>
                  <a:pt x="4673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Shape 1478"/>
          <p:cNvSpPr/>
          <p:nvPr/>
        </p:nvSpPr>
        <p:spPr>
          <a:xfrm>
            <a:off x="5455187" y="5317464"/>
            <a:ext cx="8625" cy="2919"/>
          </a:xfrm>
          <a:custGeom>
            <a:pathLst>
              <a:path extrusionOk="0" h="120000" w="120000">
                <a:moveTo>
                  <a:pt x="39290" y="0"/>
                </a:moveTo>
                <a:lnTo>
                  <a:pt x="0" y="18000"/>
                </a:lnTo>
                <a:lnTo>
                  <a:pt x="28841" y="119999"/>
                </a:lnTo>
                <a:lnTo>
                  <a:pt x="120000" y="110136"/>
                </a:lnTo>
                <a:lnTo>
                  <a:pt x="101384" y="50424"/>
                </a:lnTo>
                <a:lnTo>
                  <a:pt x="3929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5413828" y="5285610"/>
            <a:ext cx="19193" cy="34771"/>
          </a:xfrm>
          <a:custGeom>
            <a:pathLst>
              <a:path extrusionOk="0" h="120000" w="120000">
                <a:moveTo>
                  <a:pt x="120000" y="96207"/>
                </a:moveTo>
                <a:lnTo>
                  <a:pt x="109308" y="87793"/>
                </a:lnTo>
                <a:lnTo>
                  <a:pt x="103662" y="0"/>
                </a:lnTo>
                <a:lnTo>
                  <a:pt x="102306" y="67487"/>
                </a:lnTo>
                <a:lnTo>
                  <a:pt x="87513" y="100138"/>
                </a:lnTo>
                <a:lnTo>
                  <a:pt x="46260" y="97474"/>
                </a:lnTo>
                <a:lnTo>
                  <a:pt x="0" y="114571"/>
                </a:lnTo>
                <a:lnTo>
                  <a:pt x="64110" y="107154"/>
                </a:lnTo>
                <a:lnTo>
                  <a:pt x="96241" y="120000"/>
                </a:lnTo>
                <a:lnTo>
                  <a:pt x="103231" y="117283"/>
                </a:lnTo>
                <a:lnTo>
                  <a:pt x="105300" y="105612"/>
                </a:lnTo>
                <a:lnTo>
                  <a:pt x="120000" y="962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Shape 1480"/>
          <p:cNvSpPr/>
          <p:nvPr/>
        </p:nvSpPr>
        <p:spPr>
          <a:xfrm>
            <a:off x="5434292" y="5285878"/>
            <a:ext cx="21726" cy="26541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51549" y="112255"/>
                </a:lnTo>
                <a:lnTo>
                  <a:pt x="81093" y="13274"/>
                </a:lnTo>
                <a:lnTo>
                  <a:pt x="120000" y="7848"/>
                </a:lnTo>
                <a:lnTo>
                  <a:pt x="103965" y="0"/>
                </a:lnTo>
                <a:lnTo>
                  <a:pt x="101110" y="664"/>
                </a:lnTo>
                <a:lnTo>
                  <a:pt x="38840" y="4421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Shape 1481"/>
          <p:cNvSpPr/>
          <p:nvPr/>
        </p:nvSpPr>
        <p:spPr>
          <a:xfrm>
            <a:off x="5443626" y="5287962"/>
            <a:ext cx="12971" cy="2526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52627" y="23965"/>
                </a:lnTo>
                <a:lnTo>
                  <a:pt x="49481" y="4051"/>
                </a:lnTo>
                <a:lnTo>
                  <a:pt x="0" y="108026"/>
                </a:lnTo>
                <a:lnTo>
                  <a:pt x="28908" y="104858"/>
                </a:lnTo>
                <a:lnTo>
                  <a:pt x="5840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Shape 1482"/>
          <p:cNvSpPr/>
          <p:nvPr/>
        </p:nvSpPr>
        <p:spPr>
          <a:xfrm>
            <a:off x="5430408" y="5285610"/>
            <a:ext cx="10915" cy="26810"/>
          </a:xfrm>
          <a:custGeom>
            <a:pathLst>
              <a:path extrusionOk="0" h="120000" w="120000">
                <a:moveTo>
                  <a:pt x="120000" y="5581"/>
                </a:moveTo>
                <a:lnTo>
                  <a:pt x="0" y="0"/>
                </a:lnTo>
                <a:lnTo>
                  <a:pt x="9926" y="113863"/>
                </a:lnTo>
                <a:lnTo>
                  <a:pt x="42685" y="120000"/>
                </a:lnTo>
                <a:lnTo>
                  <a:pt x="120000" y="55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Shape 1483"/>
          <p:cNvSpPr/>
          <p:nvPr/>
        </p:nvSpPr>
        <p:spPr>
          <a:xfrm>
            <a:off x="5423878" y="5284914"/>
            <a:ext cx="6528" cy="22377"/>
          </a:xfrm>
          <a:custGeom>
            <a:pathLst>
              <a:path extrusionOk="0" h="120000" w="120000">
                <a:moveTo>
                  <a:pt x="120000" y="3727"/>
                </a:moveTo>
                <a:lnTo>
                  <a:pt x="0" y="0"/>
                </a:lnTo>
                <a:lnTo>
                  <a:pt x="23066" y="26888"/>
                </a:lnTo>
                <a:lnTo>
                  <a:pt x="43835" y="120000"/>
                </a:lnTo>
                <a:lnTo>
                  <a:pt x="63188" y="98501"/>
                </a:lnTo>
                <a:lnTo>
                  <a:pt x="84784" y="105000"/>
                </a:lnTo>
                <a:lnTo>
                  <a:pt x="116011" y="108599"/>
                </a:lnTo>
                <a:lnTo>
                  <a:pt x="120000" y="37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Shape 1484"/>
          <p:cNvSpPr/>
          <p:nvPr/>
        </p:nvSpPr>
        <p:spPr>
          <a:xfrm>
            <a:off x="5433021" y="5312421"/>
            <a:ext cx="4384" cy="5406"/>
          </a:xfrm>
          <a:custGeom>
            <a:pathLst>
              <a:path extrusionOk="0" h="120000" w="120000">
                <a:moveTo>
                  <a:pt x="83302" y="120000"/>
                </a:moveTo>
                <a:lnTo>
                  <a:pt x="120000" y="31803"/>
                </a:lnTo>
                <a:lnTo>
                  <a:pt x="34727" y="0"/>
                </a:lnTo>
                <a:lnTo>
                  <a:pt x="23397" y="1686"/>
                </a:lnTo>
                <a:lnTo>
                  <a:pt x="0" y="23680"/>
                </a:lnTo>
                <a:lnTo>
                  <a:pt x="8330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Shape 1485"/>
          <p:cNvSpPr/>
          <p:nvPr/>
        </p:nvSpPr>
        <p:spPr>
          <a:xfrm>
            <a:off x="5418712" y="5289528"/>
            <a:ext cx="11479" cy="25096"/>
          </a:xfrm>
          <a:custGeom>
            <a:pathLst>
              <a:path extrusionOk="0" h="120000" w="120000">
                <a:moveTo>
                  <a:pt x="0" y="0"/>
                </a:moveTo>
                <a:lnTo>
                  <a:pt x="26291" y="116308"/>
                </a:lnTo>
                <a:lnTo>
                  <a:pt x="45296" y="104971"/>
                </a:lnTo>
                <a:lnTo>
                  <a:pt x="91826" y="102695"/>
                </a:lnTo>
                <a:lnTo>
                  <a:pt x="95255" y="120000"/>
                </a:lnTo>
                <a:lnTo>
                  <a:pt x="120000" y="74762"/>
                </a:lnTo>
                <a:lnTo>
                  <a:pt x="78937" y="84932"/>
                </a:lnTo>
                <a:lnTo>
                  <a:pt x="67124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Shape 1486"/>
          <p:cNvSpPr/>
          <p:nvPr/>
        </p:nvSpPr>
        <p:spPr>
          <a:xfrm>
            <a:off x="5410844" y="5307530"/>
            <a:ext cx="1447" cy="1126"/>
          </a:xfrm>
          <a:custGeom>
            <a:pathLst>
              <a:path extrusionOk="0" h="120000" w="120000">
                <a:moveTo>
                  <a:pt x="46325" y="0"/>
                </a:moveTo>
                <a:lnTo>
                  <a:pt x="0" y="49618"/>
                </a:lnTo>
                <a:lnTo>
                  <a:pt x="19309" y="67400"/>
                </a:lnTo>
                <a:lnTo>
                  <a:pt x="120000" y="120000"/>
                </a:lnTo>
                <a:lnTo>
                  <a:pt x="4632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Shape 1487"/>
          <p:cNvSpPr/>
          <p:nvPr/>
        </p:nvSpPr>
        <p:spPr>
          <a:xfrm>
            <a:off x="5469594" y="5310078"/>
            <a:ext cx="6630" cy="5927"/>
          </a:xfrm>
          <a:custGeom>
            <a:pathLst>
              <a:path extrusionOk="0" h="120000" w="120000">
                <a:moveTo>
                  <a:pt x="62063" y="0"/>
                </a:moveTo>
                <a:lnTo>
                  <a:pt x="0" y="89670"/>
                </a:lnTo>
                <a:lnTo>
                  <a:pt x="25628" y="120000"/>
                </a:lnTo>
                <a:lnTo>
                  <a:pt x="120000" y="99024"/>
                </a:lnTo>
                <a:lnTo>
                  <a:pt x="6206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Shape 1488"/>
          <p:cNvSpPr/>
          <p:nvPr/>
        </p:nvSpPr>
        <p:spPr>
          <a:xfrm>
            <a:off x="5460410" y="5303239"/>
            <a:ext cx="12612" cy="6839"/>
          </a:xfrm>
          <a:custGeom>
            <a:pathLst>
              <a:path extrusionOk="0" h="120000" w="120000">
                <a:moveTo>
                  <a:pt x="0" y="0"/>
                </a:moveTo>
                <a:lnTo>
                  <a:pt x="218" y="118754"/>
                </a:lnTo>
                <a:lnTo>
                  <a:pt x="120000" y="120000"/>
                </a:lnTo>
                <a:lnTo>
                  <a:pt x="93446" y="59789"/>
                </a:lnTo>
                <a:lnTo>
                  <a:pt x="51099" y="54438"/>
                </a:lnTo>
                <a:lnTo>
                  <a:pt x="9751" y="3963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Shape 1489"/>
          <p:cNvSpPr/>
          <p:nvPr/>
        </p:nvSpPr>
        <p:spPr>
          <a:xfrm>
            <a:off x="5449939" y="5287962"/>
            <a:ext cx="6656" cy="2816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7637"/>
                </a:lnTo>
                <a:lnTo>
                  <a:pt x="12798" y="120000"/>
                </a:lnTo>
                <a:lnTo>
                  <a:pt x="51644" y="94890"/>
                </a:lnTo>
                <a:lnTo>
                  <a:pt x="62082" y="91009"/>
                </a:lnTo>
                <a:lnTo>
                  <a:pt x="113564" y="82238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Shape 1490"/>
          <p:cNvSpPr/>
          <p:nvPr/>
        </p:nvSpPr>
        <p:spPr>
          <a:xfrm>
            <a:off x="5741005" y="5285469"/>
            <a:ext cx="23904" cy="29249"/>
          </a:xfrm>
          <a:custGeom>
            <a:pathLst>
              <a:path extrusionOk="0" h="120000" w="120000">
                <a:moveTo>
                  <a:pt x="111390" y="27246"/>
                </a:moveTo>
                <a:lnTo>
                  <a:pt x="105396" y="23926"/>
                </a:lnTo>
                <a:lnTo>
                  <a:pt x="82123" y="46044"/>
                </a:lnTo>
                <a:lnTo>
                  <a:pt x="62745" y="44600"/>
                </a:lnTo>
                <a:lnTo>
                  <a:pt x="64191" y="36534"/>
                </a:lnTo>
                <a:lnTo>
                  <a:pt x="23217" y="8455"/>
                </a:lnTo>
                <a:lnTo>
                  <a:pt x="19518" y="0"/>
                </a:lnTo>
                <a:lnTo>
                  <a:pt x="0" y="120000"/>
                </a:lnTo>
                <a:lnTo>
                  <a:pt x="7831" y="100335"/>
                </a:lnTo>
                <a:lnTo>
                  <a:pt x="22409" y="108323"/>
                </a:lnTo>
                <a:lnTo>
                  <a:pt x="46762" y="98034"/>
                </a:lnTo>
                <a:lnTo>
                  <a:pt x="53584" y="90497"/>
                </a:lnTo>
                <a:lnTo>
                  <a:pt x="69216" y="87186"/>
                </a:lnTo>
                <a:lnTo>
                  <a:pt x="120000" y="89566"/>
                </a:lnTo>
                <a:lnTo>
                  <a:pt x="111390" y="2724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Shape 1491"/>
          <p:cNvSpPr/>
          <p:nvPr/>
        </p:nvSpPr>
        <p:spPr>
          <a:xfrm>
            <a:off x="5729148" y="5284933"/>
            <a:ext cx="15744" cy="33145"/>
          </a:xfrm>
          <a:custGeom>
            <a:pathLst>
              <a:path extrusionOk="0" h="120000" w="120000">
                <a:moveTo>
                  <a:pt x="67404" y="0"/>
                </a:moveTo>
                <a:lnTo>
                  <a:pt x="0" y="5028"/>
                </a:lnTo>
                <a:lnTo>
                  <a:pt x="2362" y="119851"/>
                </a:lnTo>
                <a:lnTo>
                  <a:pt x="8223" y="120000"/>
                </a:lnTo>
                <a:lnTo>
                  <a:pt x="47176" y="111441"/>
                </a:lnTo>
                <a:lnTo>
                  <a:pt x="65483" y="119069"/>
                </a:lnTo>
                <a:lnTo>
                  <a:pt x="90367" y="107824"/>
                </a:lnTo>
                <a:lnTo>
                  <a:pt x="120000" y="1933"/>
                </a:lnTo>
                <a:lnTo>
                  <a:pt x="6740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Shape 1492"/>
          <p:cNvSpPr/>
          <p:nvPr/>
        </p:nvSpPr>
        <p:spPr>
          <a:xfrm>
            <a:off x="5702157" y="5286323"/>
            <a:ext cx="27301" cy="34505"/>
          </a:xfrm>
          <a:custGeom>
            <a:pathLst>
              <a:path extrusionOk="0" h="120000" w="120000">
                <a:moveTo>
                  <a:pt x="0" y="100987"/>
                </a:moveTo>
                <a:lnTo>
                  <a:pt x="7054" y="95607"/>
                </a:lnTo>
                <a:lnTo>
                  <a:pt x="25075" y="120000"/>
                </a:lnTo>
                <a:lnTo>
                  <a:pt x="39359" y="90978"/>
                </a:lnTo>
                <a:lnTo>
                  <a:pt x="54466" y="85128"/>
                </a:lnTo>
                <a:lnTo>
                  <a:pt x="108132" y="87444"/>
                </a:lnTo>
                <a:lnTo>
                  <a:pt x="117846" y="110018"/>
                </a:lnTo>
                <a:lnTo>
                  <a:pt x="120000" y="110297"/>
                </a:lnTo>
                <a:lnTo>
                  <a:pt x="118637" y="0"/>
                </a:lnTo>
                <a:lnTo>
                  <a:pt x="112242" y="14863"/>
                </a:lnTo>
                <a:lnTo>
                  <a:pt x="100049" y="23071"/>
                </a:lnTo>
                <a:lnTo>
                  <a:pt x="50866" y="71238"/>
                </a:lnTo>
                <a:lnTo>
                  <a:pt x="17748" y="78962"/>
                </a:lnTo>
                <a:lnTo>
                  <a:pt x="11585" y="69454"/>
                </a:lnTo>
                <a:lnTo>
                  <a:pt x="0" y="1009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5745632" y="5285642"/>
            <a:ext cx="28386" cy="110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21" y="25503"/>
                </a:lnTo>
                <a:lnTo>
                  <a:pt x="76327" y="28349"/>
                </a:lnTo>
                <a:lnTo>
                  <a:pt x="66622" y="16075"/>
                </a:lnTo>
                <a:lnTo>
                  <a:pt x="46635" y="7255"/>
                </a:lnTo>
                <a:lnTo>
                  <a:pt x="0" y="20496"/>
                </a:lnTo>
                <a:lnTo>
                  <a:pt x="34503" y="94833"/>
                </a:lnTo>
                <a:lnTo>
                  <a:pt x="49602" y="120000"/>
                </a:lnTo>
                <a:lnTo>
                  <a:pt x="69196" y="61444"/>
                </a:lnTo>
                <a:lnTo>
                  <a:pt x="93541" y="46705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Shape 1494"/>
          <p:cNvSpPr/>
          <p:nvPr/>
        </p:nvSpPr>
        <p:spPr>
          <a:xfrm>
            <a:off x="5729085" y="5318019"/>
            <a:ext cx="12349" cy="2232"/>
          </a:xfrm>
          <a:custGeom>
            <a:pathLst>
              <a:path extrusionOk="0" h="120000" w="120000">
                <a:moveTo>
                  <a:pt x="3624" y="1074"/>
                </a:moveTo>
                <a:lnTo>
                  <a:pt x="0" y="0"/>
                </a:lnTo>
                <a:lnTo>
                  <a:pt x="42105" y="120000"/>
                </a:lnTo>
                <a:lnTo>
                  <a:pt x="120000" y="106457"/>
                </a:lnTo>
                <a:lnTo>
                  <a:pt x="3624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Shape 1495"/>
          <p:cNvSpPr/>
          <p:nvPr/>
        </p:nvSpPr>
        <p:spPr>
          <a:xfrm>
            <a:off x="5821780" y="5288212"/>
            <a:ext cx="6659" cy="29679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99041" y="108998"/>
                </a:lnTo>
                <a:lnTo>
                  <a:pt x="78948" y="90427"/>
                </a:lnTo>
                <a:lnTo>
                  <a:pt x="98663" y="95736"/>
                </a:lnTo>
                <a:lnTo>
                  <a:pt x="104934" y="41653"/>
                </a:lnTo>
                <a:lnTo>
                  <a:pt x="106106" y="36357"/>
                </a:lnTo>
                <a:lnTo>
                  <a:pt x="0" y="0"/>
                </a:lnTo>
                <a:lnTo>
                  <a:pt x="92139" y="47439"/>
                </a:lnTo>
                <a:lnTo>
                  <a:pt x="97996" y="72734"/>
                </a:lnTo>
                <a:lnTo>
                  <a:pt x="92139" y="47439"/>
                </a:lnTo>
                <a:lnTo>
                  <a:pt x="15011" y="119846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Shape 1496"/>
          <p:cNvSpPr/>
          <p:nvPr/>
        </p:nvSpPr>
        <p:spPr>
          <a:xfrm>
            <a:off x="5798226" y="5284621"/>
            <a:ext cx="22534" cy="33192"/>
          </a:xfrm>
          <a:custGeom>
            <a:pathLst>
              <a:path extrusionOk="0" h="120000" w="120000">
                <a:moveTo>
                  <a:pt x="0" y="16076"/>
                </a:moveTo>
                <a:lnTo>
                  <a:pt x="19154" y="11850"/>
                </a:lnTo>
                <a:lnTo>
                  <a:pt x="25853" y="91833"/>
                </a:lnTo>
                <a:lnTo>
                  <a:pt x="49240" y="95962"/>
                </a:lnTo>
                <a:lnTo>
                  <a:pt x="55162" y="103803"/>
                </a:lnTo>
                <a:lnTo>
                  <a:pt x="87964" y="110311"/>
                </a:lnTo>
                <a:lnTo>
                  <a:pt x="105542" y="120000"/>
                </a:lnTo>
                <a:lnTo>
                  <a:pt x="120000" y="111186"/>
                </a:lnTo>
                <a:lnTo>
                  <a:pt x="115500" y="112820"/>
                </a:lnTo>
                <a:lnTo>
                  <a:pt x="77191" y="101038"/>
                </a:lnTo>
                <a:lnTo>
                  <a:pt x="66994" y="13455"/>
                </a:lnTo>
                <a:lnTo>
                  <a:pt x="45087" y="14406"/>
                </a:lnTo>
                <a:lnTo>
                  <a:pt x="21710" y="0"/>
                </a:lnTo>
                <a:lnTo>
                  <a:pt x="0" y="1607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Shape 1497"/>
          <p:cNvSpPr/>
          <p:nvPr/>
        </p:nvSpPr>
        <p:spPr>
          <a:xfrm>
            <a:off x="5792210" y="5311155"/>
            <a:ext cx="22534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94" y="119134"/>
                </a:lnTo>
                <a:lnTo>
                  <a:pt x="10032" y="109752"/>
                </a:lnTo>
                <a:lnTo>
                  <a:pt x="11954" y="118804"/>
                </a:lnTo>
                <a:lnTo>
                  <a:pt x="84785" y="111525"/>
                </a:lnTo>
                <a:lnTo>
                  <a:pt x="120000" y="82041"/>
                </a:lnTo>
                <a:lnTo>
                  <a:pt x="87197" y="44927"/>
                </a:lnTo>
                <a:lnTo>
                  <a:pt x="50907" y="81608"/>
                </a:lnTo>
                <a:lnTo>
                  <a:pt x="36002" y="0"/>
                </a:lnTo>
                <a:lnTo>
                  <a:pt x="3487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Shape 1498"/>
          <p:cNvSpPr/>
          <p:nvPr/>
        </p:nvSpPr>
        <p:spPr>
          <a:xfrm>
            <a:off x="5798971" y="5287898"/>
            <a:ext cx="4109" cy="27212"/>
          </a:xfrm>
          <a:custGeom>
            <a:pathLst>
              <a:path extrusionOk="0" h="120000" w="120000">
                <a:moveTo>
                  <a:pt x="83240" y="0"/>
                </a:moveTo>
                <a:lnTo>
                  <a:pt x="83182" y="10971"/>
                </a:lnTo>
                <a:lnTo>
                  <a:pt x="63766" y="12655"/>
                </a:lnTo>
                <a:lnTo>
                  <a:pt x="0" y="102546"/>
                </a:lnTo>
                <a:lnTo>
                  <a:pt x="81722" y="120000"/>
                </a:lnTo>
                <a:lnTo>
                  <a:pt x="31620" y="103291"/>
                </a:lnTo>
                <a:lnTo>
                  <a:pt x="120000" y="97554"/>
                </a:lnTo>
                <a:lnTo>
                  <a:pt x="832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Shape 1499"/>
          <p:cNvSpPr/>
          <p:nvPr/>
        </p:nvSpPr>
        <p:spPr>
          <a:xfrm>
            <a:off x="5656696" y="5287635"/>
            <a:ext cx="8803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280" y="120000"/>
                </a:lnTo>
                <a:lnTo>
                  <a:pt x="15458" y="47328"/>
                </a:lnTo>
                <a:lnTo>
                  <a:pt x="35728" y="14032"/>
                </a:lnTo>
                <a:lnTo>
                  <a:pt x="69167" y="51092"/>
                </a:lnTo>
                <a:lnTo>
                  <a:pt x="77414" y="77513"/>
                </a:lnTo>
                <a:lnTo>
                  <a:pt x="120000" y="83257"/>
                </a:lnTo>
                <a:lnTo>
                  <a:pt x="111643" y="0"/>
                </a:lnTo>
                <a:lnTo>
                  <a:pt x="68131" y="10168"/>
                </a:lnTo>
                <a:lnTo>
                  <a:pt x="14572" y="16383"/>
                </a:lnTo>
                <a:lnTo>
                  <a:pt x="9228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5671226" y="5285787"/>
            <a:ext cx="24396" cy="29485"/>
          </a:xfrm>
          <a:custGeom>
            <a:pathLst>
              <a:path extrusionOk="0" h="120000" w="120000">
                <a:moveTo>
                  <a:pt x="24947" y="0"/>
                </a:moveTo>
                <a:lnTo>
                  <a:pt x="0" y="100286"/>
                </a:lnTo>
                <a:lnTo>
                  <a:pt x="44189" y="98426"/>
                </a:lnTo>
                <a:lnTo>
                  <a:pt x="51522" y="120000"/>
                </a:lnTo>
                <a:lnTo>
                  <a:pt x="72672" y="96900"/>
                </a:lnTo>
                <a:lnTo>
                  <a:pt x="120000" y="101096"/>
                </a:lnTo>
                <a:lnTo>
                  <a:pt x="95687" y="66308"/>
                </a:lnTo>
                <a:lnTo>
                  <a:pt x="45571" y="68033"/>
                </a:lnTo>
                <a:lnTo>
                  <a:pt x="32226" y="50248"/>
                </a:lnTo>
                <a:lnTo>
                  <a:pt x="2494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Shape 1501"/>
          <p:cNvSpPr/>
          <p:nvPr/>
        </p:nvSpPr>
        <p:spPr>
          <a:xfrm>
            <a:off x="5676300" y="5285196"/>
            <a:ext cx="9256" cy="12937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187" y="120000"/>
                </a:lnTo>
                <a:lnTo>
                  <a:pt x="22519" y="82918"/>
                </a:lnTo>
                <a:lnTo>
                  <a:pt x="92761" y="115983"/>
                </a:lnTo>
                <a:lnTo>
                  <a:pt x="120000" y="93686"/>
                </a:lnTo>
                <a:lnTo>
                  <a:pt x="75816" y="32926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Shape 1502"/>
          <p:cNvSpPr/>
          <p:nvPr/>
        </p:nvSpPr>
        <p:spPr>
          <a:xfrm>
            <a:off x="5664887" y="5285787"/>
            <a:ext cx="11412" cy="28523"/>
          </a:xfrm>
          <a:custGeom>
            <a:pathLst>
              <a:path extrusionOk="0" h="120000" w="120000">
                <a:moveTo>
                  <a:pt x="55215" y="16369"/>
                </a:moveTo>
                <a:lnTo>
                  <a:pt x="0" y="7766"/>
                </a:lnTo>
                <a:lnTo>
                  <a:pt x="6435" y="105940"/>
                </a:lnTo>
                <a:lnTo>
                  <a:pt x="12986" y="120000"/>
                </a:lnTo>
                <a:lnTo>
                  <a:pt x="38096" y="110664"/>
                </a:lnTo>
                <a:lnTo>
                  <a:pt x="66656" y="103668"/>
                </a:lnTo>
                <a:lnTo>
                  <a:pt x="120000" y="0"/>
                </a:lnTo>
                <a:lnTo>
                  <a:pt x="55215" y="163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Shape 1503"/>
          <p:cNvSpPr/>
          <p:nvPr/>
        </p:nvSpPr>
        <p:spPr>
          <a:xfrm>
            <a:off x="5652294" y="5285580"/>
            <a:ext cx="12592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71" y="109684"/>
                </a:lnTo>
                <a:lnTo>
                  <a:pt x="52128" y="25694"/>
                </a:lnTo>
                <a:lnTo>
                  <a:pt x="89571" y="18959"/>
                </a:lnTo>
                <a:lnTo>
                  <a:pt x="120000" y="7937"/>
                </a:lnTo>
                <a:lnTo>
                  <a:pt x="67890" y="0"/>
                </a:lnTo>
                <a:lnTo>
                  <a:pt x="2973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Shape 1504"/>
          <p:cNvSpPr/>
          <p:nvPr/>
        </p:nvSpPr>
        <p:spPr>
          <a:xfrm>
            <a:off x="5641169" y="5286160"/>
            <a:ext cx="11438" cy="32836"/>
          </a:xfrm>
          <a:custGeom>
            <a:pathLst>
              <a:path extrusionOk="0" h="120000" w="120000">
                <a:moveTo>
                  <a:pt x="71320" y="117906"/>
                </a:moveTo>
                <a:lnTo>
                  <a:pt x="85693" y="120000"/>
                </a:lnTo>
                <a:lnTo>
                  <a:pt x="116726" y="111309"/>
                </a:lnTo>
                <a:lnTo>
                  <a:pt x="120000" y="11997"/>
                </a:lnTo>
                <a:lnTo>
                  <a:pt x="0" y="0"/>
                </a:lnTo>
                <a:lnTo>
                  <a:pt x="92974" y="90856"/>
                </a:lnTo>
                <a:lnTo>
                  <a:pt x="88263" y="95292"/>
                </a:lnTo>
                <a:lnTo>
                  <a:pt x="71320" y="117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Shape 1505"/>
          <p:cNvSpPr/>
          <p:nvPr/>
        </p:nvSpPr>
        <p:spPr>
          <a:xfrm>
            <a:off x="5632189" y="5286092"/>
            <a:ext cx="17840" cy="24929"/>
          </a:xfrm>
          <a:custGeom>
            <a:pathLst>
              <a:path extrusionOk="0" h="120000" w="120000">
                <a:moveTo>
                  <a:pt x="39885" y="113082"/>
                </a:moveTo>
                <a:lnTo>
                  <a:pt x="120000" y="120000"/>
                </a:lnTo>
                <a:lnTo>
                  <a:pt x="60386" y="322"/>
                </a:lnTo>
                <a:lnTo>
                  <a:pt x="28323" y="0"/>
                </a:lnTo>
                <a:lnTo>
                  <a:pt x="24859" y="12173"/>
                </a:lnTo>
                <a:lnTo>
                  <a:pt x="8165" y="27996"/>
                </a:lnTo>
                <a:lnTo>
                  <a:pt x="289" y="26600"/>
                </a:lnTo>
                <a:lnTo>
                  <a:pt x="0" y="115335"/>
                </a:lnTo>
                <a:lnTo>
                  <a:pt x="39885" y="1130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Shape 1506"/>
          <p:cNvSpPr/>
          <p:nvPr/>
        </p:nvSpPr>
        <p:spPr>
          <a:xfrm>
            <a:off x="5620575" y="5291619"/>
            <a:ext cx="11659" cy="28659"/>
          </a:xfrm>
          <a:custGeom>
            <a:pathLst>
              <a:path extrusionOk="0" h="120000" w="120000">
                <a:moveTo>
                  <a:pt x="0" y="112571"/>
                </a:moveTo>
                <a:lnTo>
                  <a:pt x="27686" y="120000"/>
                </a:lnTo>
                <a:lnTo>
                  <a:pt x="44432" y="119819"/>
                </a:lnTo>
                <a:lnTo>
                  <a:pt x="94804" y="115188"/>
                </a:lnTo>
                <a:lnTo>
                  <a:pt x="102904" y="95119"/>
                </a:lnTo>
                <a:lnTo>
                  <a:pt x="119547" y="77186"/>
                </a:lnTo>
                <a:lnTo>
                  <a:pt x="120000" y="0"/>
                </a:lnTo>
                <a:lnTo>
                  <a:pt x="86086" y="89588"/>
                </a:lnTo>
                <a:lnTo>
                  <a:pt x="32647" y="119183"/>
                </a:lnTo>
                <a:lnTo>
                  <a:pt x="0" y="1125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5618783" y="5287171"/>
            <a:ext cx="13448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5" y="119999"/>
                </a:lnTo>
                <a:lnTo>
                  <a:pt x="49172" y="116613"/>
                </a:lnTo>
                <a:lnTo>
                  <a:pt x="90600" y="117321"/>
                </a:lnTo>
                <a:lnTo>
                  <a:pt x="120000" y="20188"/>
                </a:lnTo>
                <a:lnTo>
                  <a:pt x="32870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Shape 1508"/>
          <p:cNvSpPr/>
          <p:nvPr/>
        </p:nvSpPr>
        <p:spPr>
          <a:xfrm>
            <a:off x="5605901" y="5286289"/>
            <a:ext cx="16567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87" y="103522"/>
                </a:lnTo>
                <a:lnTo>
                  <a:pt x="35130" y="120000"/>
                </a:lnTo>
                <a:lnTo>
                  <a:pt x="56541" y="115681"/>
                </a:lnTo>
                <a:lnTo>
                  <a:pt x="83464" y="112861"/>
                </a:lnTo>
                <a:lnTo>
                  <a:pt x="93308" y="99008"/>
                </a:lnTo>
                <a:lnTo>
                  <a:pt x="120000" y="3569"/>
                </a:lnTo>
                <a:lnTo>
                  <a:pt x="45328" y="11186"/>
                </a:lnTo>
                <a:lnTo>
                  <a:pt x="15942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Shape 1509"/>
          <p:cNvSpPr/>
          <p:nvPr/>
        </p:nvSpPr>
        <p:spPr>
          <a:xfrm>
            <a:off x="5686560" y="5286058"/>
            <a:ext cx="21478" cy="30337"/>
          </a:xfrm>
          <a:custGeom>
            <a:pathLst>
              <a:path extrusionOk="0" h="120000" w="120000">
                <a:moveTo>
                  <a:pt x="0" y="21537"/>
                </a:moveTo>
                <a:lnTo>
                  <a:pt x="8877" y="46998"/>
                </a:lnTo>
                <a:lnTo>
                  <a:pt x="23017" y="63377"/>
                </a:lnTo>
                <a:lnTo>
                  <a:pt x="50633" y="97189"/>
                </a:lnTo>
                <a:lnTo>
                  <a:pt x="71919" y="120000"/>
                </a:lnTo>
                <a:lnTo>
                  <a:pt x="85339" y="102350"/>
                </a:lnTo>
                <a:lnTo>
                  <a:pt x="86551" y="105709"/>
                </a:lnTo>
                <a:lnTo>
                  <a:pt x="87132" y="115906"/>
                </a:lnTo>
                <a:lnTo>
                  <a:pt x="120000" y="7064"/>
                </a:lnTo>
                <a:lnTo>
                  <a:pt x="82841" y="0"/>
                </a:lnTo>
                <a:lnTo>
                  <a:pt x="67349" y="26465"/>
                </a:lnTo>
                <a:lnTo>
                  <a:pt x="47683" y="18887"/>
                </a:lnTo>
                <a:lnTo>
                  <a:pt x="15134" y="684"/>
                </a:lnTo>
                <a:lnTo>
                  <a:pt x="0" y="21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Shape 1510"/>
          <p:cNvSpPr/>
          <p:nvPr/>
        </p:nvSpPr>
        <p:spPr>
          <a:xfrm>
            <a:off x="5689269" y="5285587"/>
            <a:ext cx="11042" cy="5247"/>
          </a:xfrm>
          <a:custGeom>
            <a:pathLst>
              <a:path extrusionOk="0" h="120000" w="120000">
                <a:moveTo>
                  <a:pt x="112631" y="0"/>
                </a:moveTo>
                <a:lnTo>
                  <a:pt x="0" y="14728"/>
                </a:lnTo>
                <a:lnTo>
                  <a:pt x="63314" y="120000"/>
                </a:lnTo>
                <a:lnTo>
                  <a:pt x="120000" y="4139"/>
                </a:lnTo>
                <a:lnTo>
                  <a:pt x="1126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Shape 1511"/>
          <p:cNvSpPr/>
          <p:nvPr/>
        </p:nvSpPr>
        <p:spPr>
          <a:xfrm>
            <a:off x="5696457" y="5315362"/>
            <a:ext cx="5781" cy="7481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095"/>
                </a:lnTo>
                <a:lnTo>
                  <a:pt x="72410" y="119999"/>
                </a:lnTo>
                <a:lnTo>
                  <a:pt x="119999" y="32963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5704794" y="5287373"/>
            <a:ext cx="20126" cy="19435"/>
          </a:xfrm>
          <a:custGeom>
            <a:pathLst>
              <a:path extrusionOk="0" h="120000" w="120000">
                <a:moveTo>
                  <a:pt x="0" y="116838"/>
                </a:moveTo>
                <a:lnTo>
                  <a:pt x="5360" y="106360"/>
                </a:lnTo>
                <a:lnTo>
                  <a:pt x="38648" y="106854"/>
                </a:lnTo>
                <a:lnTo>
                  <a:pt x="53280" y="120000"/>
                </a:lnTo>
                <a:lnTo>
                  <a:pt x="120000" y="34484"/>
                </a:lnTo>
                <a:lnTo>
                  <a:pt x="49577" y="0"/>
                </a:lnTo>
                <a:lnTo>
                  <a:pt x="19354" y="2914"/>
                </a:lnTo>
                <a:lnTo>
                  <a:pt x="0" y="1168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Shape 1513"/>
          <p:cNvSpPr/>
          <p:nvPr/>
        </p:nvSpPr>
        <p:spPr>
          <a:xfrm>
            <a:off x="5686003" y="5309598"/>
            <a:ext cx="13430" cy="10758"/>
          </a:xfrm>
          <a:custGeom>
            <a:pathLst>
              <a:path extrusionOk="0" h="120000" w="120000">
                <a:moveTo>
                  <a:pt x="64221" y="34556"/>
                </a:moveTo>
                <a:lnTo>
                  <a:pt x="0" y="0"/>
                </a:lnTo>
                <a:lnTo>
                  <a:pt x="9274" y="68522"/>
                </a:lnTo>
                <a:lnTo>
                  <a:pt x="12704" y="120000"/>
                </a:lnTo>
                <a:lnTo>
                  <a:pt x="18342" y="113262"/>
                </a:lnTo>
                <a:lnTo>
                  <a:pt x="53303" y="71243"/>
                </a:lnTo>
                <a:lnTo>
                  <a:pt x="59137" y="95471"/>
                </a:lnTo>
                <a:lnTo>
                  <a:pt x="120000" y="75828"/>
                </a:lnTo>
                <a:lnTo>
                  <a:pt x="85959" y="11500"/>
                </a:lnTo>
                <a:lnTo>
                  <a:pt x="64221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5720807" y="5311467"/>
            <a:ext cx="8278" cy="6551"/>
          </a:xfrm>
          <a:custGeom>
            <a:pathLst>
              <a:path extrusionOk="0" h="120000" w="120000">
                <a:moveTo>
                  <a:pt x="27177" y="113680"/>
                </a:moveTo>
                <a:lnTo>
                  <a:pt x="120000" y="120000"/>
                </a:lnTo>
                <a:lnTo>
                  <a:pt x="86271" y="0"/>
                </a:lnTo>
                <a:lnTo>
                  <a:pt x="0" y="59844"/>
                </a:lnTo>
                <a:lnTo>
                  <a:pt x="27177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Shape 1515"/>
          <p:cNvSpPr/>
          <p:nvPr/>
        </p:nvSpPr>
        <p:spPr>
          <a:xfrm>
            <a:off x="5707862" y="5312485"/>
            <a:ext cx="3261" cy="8344"/>
          </a:xfrm>
          <a:custGeom>
            <a:pathLst>
              <a:path extrusionOk="0" h="120000" w="120000">
                <a:moveTo>
                  <a:pt x="119595" y="0"/>
                </a:moveTo>
                <a:lnTo>
                  <a:pt x="0" y="120000"/>
                </a:lnTo>
                <a:lnTo>
                  <a:pt x="51370" y="104884"/>
                </a:lnTo>
                <a:lnTo>
                  <a:pt x="120000" y="46754"/>
                </a:lnTo>
                <a:lnTo>
                  <a:pt x="1195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Shape 1516"/>
          <p:cNvSpPr/>
          <p:nvPr/>
        </p:nvSpPr>
        <p:spPr>
          <a:xfrm>
            <a:off x="5702239" y="5313814"/>
            <a:ext cx="5621" cy="7014"/>
          </a:xfrm>
          <a:custGeom>
            <a:pathLst>
              <a:path extrusionOk="0" h="120000" w="120000">
                <a:moveTo>
                  <a:pt x="32486" y="0"/>
                </a:moveTo>
                <a:lnTo>
                  <a:pt x="0" y="61625"/>
                </a:lnTo>
                <a:lnTo>
                  <a:pt x="512" y="71753"/>
                </a:lnTo>
                <a:lnTo>
                  <a:pt x="119999" y="120000"/>
                </a:lnTo>
                <a:lnTo>
                  <a:pt x="3248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Shape 1517"/>
          <p:cNvSpPr/>
          <p:nvPr/>
        </p:nvSpPr>
        <p:spPr>
          <a:xfrm>
            <a:off x="5666123" y="5312094"/>
            <a:ext cx="4918" cy="3980"/>
          </a:xfrm>
          <a:custGeom>
            <a:pathLst>
              <a:path extrusionOk="0" h="120000" w="120000">
                <a:moveTo>
                  <a:pt x="58231" y="0"/>
                </a:moveTo>
                <a:lnTo>
                  <a:pt x="0" y="66904"/>
                </a:lnTo>
                <a:lnTo>
                  <a:pt x="115779" y="120000"/>
                </a:lnTo>
                <a:lnTo>
                  <a:pt x="120000" y="109959"/>
                </a:lnTo>
                <a:lnTo>
                  <a:pt x="582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5659089" y="5301955"/>
            <a:ext cx="7034" cy="19311"/>
          </a:xfrm>
          <a:custGeom>
            <a:pathLst>
              <a:path extrusionOk="0" h="120000" w="120000">
                <a:moveTo>
                  <a:pt x="45754" y="0"/>
                </a:moveTo>
                <a:lnTo>
                  <a:pt x="0" y="1764"/>
                </a:lnTo>
                <a:lnTo>
                  <a:pt x="48382" y="120000"/>
                </a:lnTo>
                <a:lnTo>
                  <a:pt x="96457" y="73446"/>
                </a:lnTo>
                <a:lnTo>
                  <a:pt x="119999" y="76783"/>
                </a:lnTo>
                <a:lnTo>
                  <a:pt x="109354" y="56016"/>
                </a:lnTo>
                <a:lnTo>
                  <a:pt x="31885" y="65356"/>
                </a:lnTo>
                <a:lnTo>
                  <a:pt x="4575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Shape 1519"/>
          <p:cNvSpPr/>
          <p:nvPr/>
        </p:nvSpPr>
        <p:spPr>
          <a:xfrm>
            <a:off x="5567476" y="5283575"/>
            <a:ext cx="4671" cy="5508"/>
          </a:xfrm>
          <a:custGeom>
            <a:pathLst>
              <a:path extrusionOk="0" h="120000" w="120000">
                <a:moveTo>
                  <a:pt x="67320" y="0"/>
                </a:moveTo>
                <a:lnTo>
                  <a:pt x="0" y="73015"/>
                </a:lnTo>
                <a:lnTo>
                  <a:pt x="109777" y="120000"/>
                </a:lnTo>
                <a:lnTo>
                  <a:pt x="119999" y="96104"/>
                </a:lnTo>
                <a:lnTo>
                  <a:pt x="673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5572148" y="5286587"/>
            <a:ext cx="8484" cy="27797"/>
          </a:xfrm>
          <a:custGeom>
            <a:pathLst>
              <a:path extrusionOk="0" h="120000" w="120000">
                <a:moveTo>
                  <a:pt x="88826" y="120000"/>
                </a:moveTo>
                <a:lnTo>
                  <a:pt x="114908" y="118886"/>
                </a:lnTo>
                <a:lnTo>
                  <a:pt x="120000" y="39789"/>
                </a:lnTo>
                <a:lnTo>
                  <a:pt x="61966" y="35114"/>
                </a:lnTo>
                <a:lnTo>
                  <a:pt x="38811" y="0"/>
                </a:lnTo>
                <a:lnTo>
                  <a:pt x="4893" y="1921"/>
                </a:lnTo>
                <a:lnTo>
                  <a:pt x="0" y="6048"/>
                </a:lnTo>
                <a:lnTo>
                  <a:pt x="11145" y="13369"/>
                </a:lnTo>
                <a:lnTo>
                  <a:pt x="43408" y="94015"/>
                </a:lnTo>
                <a:lnTo>
                  <a:pt x="91697" y="93407"/>
                </a:lnTo>
                <a:lnTo>
                  <a:pt x="111598" y="100137"/>
                </a:lnTo>
                <a:lnTo>
                  <a:pt x="8882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Shape 1521"/>
          <p:cNvSpPr/>
          <p:nvPr/>
        </p:nvSpPr>
        <p:spPr>
          <a:xfrm>
            <a:off x="5574892" y="5286587"/>
            <a:ext cx="6143" cy="8134"/>
          </a:xfrm>
          <a:custGeom>
            <a:pathLst>
              <a:path extrusionOk="0" h="120000" w="120000">
                <a:moveTo>
                  <a:pt x="41523" y="94507"/>
                </a:moveTo>
                <a:lnTo>
                  <a:pt x="91933" y="64632"/>
                </a:lnTo>
                <a:lnTo>
                  <a:pt x="120000" y="12244"/>
                </a:lnTo>
                <a:lnTo>
                  <a:pt x="0" y="0"/>
                </a:lnTo>
                <a:lnTo>
                  <a:pt x="31972" y="120000"/>
                </a:lnTo>
                <a:lnTo>
                  <a:pt x="41523" y="945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Shape 1522"/>
          <p:cNvSpPr/>
          <p:nvPr/>
        </p:nvSpPr>
        <p:spPr>
          <a:xfrm>
            <a:off x="5570555" y="5289085"/>
            <a:ext cx="4663" cy="19657"/>
          </a:xfrm>
          <a:custGeom>
            <a:pathLst>
              <a:path extrusionOk="0" h="120000" w="120000">
                <a:moveTo>
                  <a:pt x="30752" y="0"/>
                </a:moveTo>
                <a:lnTo>
                  <a:pt x="0" y="20121"/>
                </a:lnTo>
                <a:lnTo>
                  <a:pt x="11065" y="120000"/>
                </a:lnTo>
                <a:lnTo>
                  <a:pt x="120000" y="117698"/>
                </a:lnTo>
                <a:lnTo>
                  <a:pt x="61299" y="3650"/>
                </a:lnTo>
                <a:lnTo>
                  <a:pt x="307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Shape 1523"/>
          <p:cNvSpPr/>
          <p:nvPr/>
        </p:nvSpPr>
        <p:spPr>
          <a:xfrm>
            <a:off x="5557287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22" y="116419"/>
                </a:lnTo>
                <a:lnTo>
                  <a:pt x="79164" y="113156"/>
                </a:lnTo>
                <a:lnTo>
                  <a:pt x="120000" y="110483"/>
                </a:lnTo>
                <a:lnTo>
                  <a:pt x="116223" y="31962"/>
                </a:lnTo>
                <a:lnTo>
                  <a:pt x="87479" y="20636"/>
                </a:lnTo>
                <a:lnTo>
                  <a:pt x="5261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Shape 1524"/>
          <p:cNvSpPr/>
          <p:nvPr/>
        </p:nvSpPr>
        <p:spPr>
          <a:xfrm>
            <a:off x="5548475" y="5285092"/>
            <a:ext cx="14818" cy="27700"/>
          </a:xfrm>
          <a:custGeom>
            <a:pathLst>
              <a:path extrusionOk="0" h="120000" w="120000">
                <a:moveTo>
                  <a:pt x="55424" y="0"/>
                </a:moveTo>
                <a:lnTo>
                  <a:pt x="0" y="27057"/>
                </a:lnTo>
                <a:lnTo>
                  <a:pt x="14973" y="120000"/>
                </a:lnTo>
                <a:lnTo>
                  <a:pt x="42272" y="114316"/>
                </a:lnTo>
                <a:lnTo>
                  <a:pt x="71361" y="111041"/>
                </a:lnTo>
                <a:lnTo>
                  <a:pt x="120000" y="2724"/>
                </a:lnTo>
                <a:lnTo>
                  <a:pt x="55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Shape 1525"/>
          <p:cNvSpPr/>
          <p:nvPr/>
        </p:nvSpPr>
        <p:spPr>
          <a:xfrm>
            <a:off x="5554648" y="5309782"/>
            <a:ext cx="25391" cy="10892"/>
          </a:xfrm>
          <a:custGeom>
            <a:pathLst>
              <a:path extrusionOk="0" h="120000" w="120000">
                <a:moveTo>
                  <a:pt x="0" y="40532"/>
                </a:moveTo>
                <a:lnTo>
                  <a:pt x="12103" y="120000"/>
                </a:lnTo>
                <a:lnTo>
                  <a:pt x="80428" y="97436"/>
                </a:lnTo>
                <a:lnTo>
                  <a:pt x="86430" y="59129"/>
                </a:lnTo>
                <a:lnTo>
                  <a:pt x="110859" y="51175"/>
                </a:lnTo>
                <a:lnTo>
                  <a:pt x="112121" y="46757"/>
                </a:lnTo>
                <a:lnTo>
                  <a:pt x="112386" y="50679"/>
                </a:lnTo>
                <a:lnTo>
                  <a:pt x="120000" y="0"/>
                </a:lnTo>
                <a:lnTo>
                  <a:pt x="102121" y="15082"/>
                </a:lnTo>
                <a:lnTo>
                  <a:pt x="71113" y="35894"/>
                </a:lnTo>
                <a:lnTo>
                  <a:pt x="28484" y="40003"/>
                </a:lnTo>
                <a:lnTo>
                  <a:pt x="0" y="405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5575401" y="5314383"/>
            <a:ext cx="3598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61" y="0"/>
                </a:lnTo>
                <a:lnTo>
                  <a:pt x="90158" y="1288"/>
                </a:lnTo>
                <a:lnTo>
                  <a:pt x="1367" y="115646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Shape 1527"/>
          <p:cNvSpPr/>
          <p:nvPr/>
        </p:nvSpPr>
        <p:spPr>
          <a:xfrm>
            <a:off x="5580273" y="5295803"/>
            <a:ext cx="4913" cy="21141"/>
          </a:xfrm>
          <a:custGeom>
            <a:pathLst>
              <a:path extrusionOk="0" h="120000" w="120000">
                <a:moveTo>
                  <a:pt x="8792" y="0"/>
                </a:moveTo>
                <a:lnTo>
                  <a:pt x="0" y="103993"/>
                </a:lnTo>
                <a:lnTo>
                  <a:pt x="52611" y="120000"/>
                </a:lnTo>
                <a:lnTo>
                  <a:pt x="120000" y="90025"/>
                </a:lnTo>
                <a:lnTo>
                  <a:pt x="107689" y="90695"/>
                </a:lnTo>
                <a:lnTo>
                  <a:pt x="18636" y="83940"/>
                </a:lnTo>
                <a:lnTo>
                  <a:pt x="879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Shape 1528"/>
          <p:cNvSpPr/>
          <p:nvPr/>
        </p:nvSpPr>
        <p:spPr>
          <a:xfrm>
            <a:off x="5585187" y="5310623"/>
            <a:ext cx="1091" cy="1041"/>
          </a:xfrm>
          <a:custGeom>
            <a:pathLst>
              <a:path extrusionOk="0" h="120000" w="120000">
                <a:moveTo>
                  <a:pt x="59835" y="0"/>
                </a:moveTo>
                <a:lnTo>
                  <a:pt x="0" y="120000"/>
                </a:lnTo>
                <a:lnTo>
                  <a:pt x="120000" y="90633"/>
                </a:lnTo>
                <a:lnTo>
                  <a:pt x="110210" y="7600"/>
                </a:lnTo>
                <a:lnTo>
                  <a:pt x="5983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Shape 1529"/>
          <p:cNvSpPr/>
          <p:nvPr/>
        </p:nvSpPr>
        <p:spPr>
          <a:xfrm>
            <a:off x="5586189" y="5290666"/>
            <a:ext cx="3188" cy="29327"/>
          </a:xfrm>
          <a:custGeom>
            <a:pathLst>
              <a:path extrusionOk="0" h="120000" w="120000">
                <a:moveTo>
                  <a:pt x="73301" y="83097"/>
                </a:moveTo>
                <a:lnTo>
                  <a:pt x="3349" y="84877"/>
                </a:lnTo>
                <a:lnTo>
                  <a:pt x="24910" y="103784"/>
                </a:lnTo>
                <a:lnTo>
                  <a:pt x="120000" y="120000"/>
                </a:lnTo>
                <a:lnTo>
                  <a:pt x="92492" y="0"/>
                </a:lnTo>
                <a:lnTo>
                  <a:pt x="0" y="81931"/>
                </a:lnTo>
                <a:lnTo>
                  <a:pt x="73301" y="8309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5580632" y="5290666"/>
            <a:ext cx="8013" cy="20024"/>
          </a:xfrm>
          <a:custGeom>
            <a:pathLst>
              <a:path extrusionOk="0" h="120000" w="120000">
                <a:moveTo>
                  <a:pt x="82909" y="31965"/>
                </a:moveTo>
                <a:lnTo>
                  <a:pt x="0" y="30791"/>
                </a:lnTo>
                <a:lnTo>
                  <a:pt x="6034" y="119418"/>
                </a:lnTo>
                <a:lnTo>
                  <a:pt x="58562" y="118555"/>
                </a:lnTo>
                <a:lnTo>
                  <a:pt x="76336" y="119598"/>
                </a:lnTo>
                <a:lnTo>
                  <a:pt x="81771" y="115433"/>
                </a:lnTo>
                <a:lnTo>
                  <a:pt x="83179" y="120000"/>
                </a:lnTo>
                <a:lnTo>
                  <a:pt x="120000" y="0"/>
                </a:lnTo>
                <a:lnTo>
                  <a:pt x="82909" y="319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5591578" y="5285798"/>
            <a:ext cx="16525" cy="25171"/>
          </a:xfrm>
          <a:custGeom>
            <a:pathLst>
              <a:path extrusionOk="0" h="120000" w="120000">
                <a:moveTo>
                  <a:pt x="66088" y="15880"/>
                </a:moveTo>
                <a:lnTo>
                  <a:pt x="0" y="0"/>
                </a:lnTo>
                <a:lnTo>
                  <a:pt x="21589" y="119947"/>
                </a:lnTo>
                <a:lnTo>
                  <a:pt x="40534" y="119961"/>
                </a:lnTo>
                <a:lnTo>
                  <a:pt x="49045" y="114093"/>
                </a:lnTo>
                <a:lnTo>
                  <a:pt x="51587" y="119966"/>
                </a:lnTo>
                <a:lnTo>
                  <a:pt x="104009" y="120000"/>
                </a:lnTo>
                <a:lnTo>
                  <a:pt x="120000" y="2340"/>
                </a:lnTo>
                <a:lnTo>
                  <a:pt x="66088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5588648" y="5285798"/>
            <a:ext cx="5903" cy="34194"/>
          </a:xfrm>
          <a:custGeom>
            <a:pathLst>
              <a:path extrusionOk="0" h="120000" w="120000">
                <a:moveTo>
                  <a:pt x="59542" y="0"/>
                </a:moveTo>
                <a:lnTo>
                  <a:pt x="0" y="17076"/>
                </a:lnTo>
                <a:lnTo>
                  <a:pt x="14860" y="120000"/>
                </a:lnTo>
                <a:lnTo>
                  <a:pt x="41978" y="109433"/>
                </a:lnTo>
                <a:lnTo>
                  <a:pt x="47040" y="97094"/>
                </a:lnTo>
                <a:lnTo>
                  <a:pt x="120000" y="88293"/>
                </a:lnTo>
                <a:lnTo>
                  <a:pt x="5954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5583235" y="5316032"/>
            <a:ext cx="6142" cy="4955"/>
          </a:xfrm>
          <a:custGeom>
            <a:pathLst>
              <a:path extrusionOk="0" h="120000" w="120000">
                <a:moveTo>
                  <a:pt x="70636" y="0"/>
                </a:moveTo>
                <a:lnTo>
                  <a:pt x="0" y="47733"/>
                </a:lnTo>
                <a:lnTo>
                  <a:pt x="44538" y="120000"/>
                </a:lnTo>
                <a:lnTo>
                  <a:pt x="119999" y="95951"/>
                </a:lnTo>
                <a:lnTo>
                  <a:pt x="7063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5616498" y="5313605"/>
            <a:ext cx="5807" cy="4898"/>
          </a:xfrm>
          <a:custGeom>
            <a:pathLst>
              <a:path extrusionOk="0" h="120000" w="120000">
                <a:moveTo>
                  <a:pt x="84214" y="120000"/>
                </a:moveTo>
                <a:lnTo>
                  <a:pt x="120000" y="92149"/>
                </a:lnTo>
                <a:lnTo>
                  <a:pt x="78760" y="0"/>
                </a:lnTo>
                <a:lnTo>
                  <a:pt x="19132" y="13227"/>
                </a:lnTo>
                <a:lnTo>
                  <a:pt x="0" y="70300"/>
                </a:lnTo>
                <a:lnTo>
                  <a:pt x="8421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Shape 1535"/>
          <p:cNvSpPr/>
          <p:nvPr/>
        </p:nvSpPr>
        <p:spPr>
          <a:xfrm>
            <a:off x="5594953" y="5310962"/>
            <a:ext cx="5358" cy="5749"/>
          </a:xfrm>
          <a:custGeom>
            <a:pathLst>
              <a:path extrusionOk="0" h="120000" w="120000">
                <a:moveTo>
                  <a:pt x="49374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478" y="20"/>
                </a:lnTo>
                <a:lnTo>
                  <a:pt x="4937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x="5818839" y="5282748"/>
            <a:ext cx="8054" cy="35105"/>
          </a:xfrm>
          <a:custGeom>
            <a:pathLst>
              <a:path extrusionOk="0" h="120000" w="120000">
                <a:moveTo>
                  <a:pt x="43813" y="18674"/>
                </a:moveTo>
                <a:lnTo>
                  <a:pt x="0" y="0"/>
                </a:lnTo>
                <a:lnTo>
                  <a:pt x="16029" y="113074"/>
                </a:lnTo>
                <a:lnTo>
                  <a:pt x="28633" y="111529"/>
                </a:lnTo>
                <a:lnTo>
                  <a:pt x="56223" y="120000"/>
                </a:lnTo>
                <a:lnTo>
                  <a:pt x="120000" y="58784"/>
                </a:lnTo>
                <a:lnTo>
                  <a:pt x="43813" y="186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Shape 1537"/>
          <p:cNvSpPr/>
          <p:nvPr/>
        </p:nvSpPr>
        <p:spPr>
          <a:xfrm>
            <a:off x="5810807" y="5282748"/>
            <a:ext cx="9108" cy="33078"/>
          </a:xfrm>
          <a:custGeom>
            <a:pathLst>
              <a:path extrusionOk="0" h="120000" w="120000">
                <a:moveTo>
                  <a:pt x="0" y="20293"/>
                </a:moveTo>
                <a:lnTo>
                  <a:pt x="25230" y="108177"/>
                </a:lnTo>
                <a:lnTo>
                  <a:pt x="87009" y="94816"/>
                </a:lnTo>
                <a:lnTo>
                  <a:pt x="120000" y="120000"/>
                </a:lnTo>
                <a:lnTo>
                  <a:pt x="105810" y="0"/>
                </a:lnTo>
                <a:lnTo>
                  <a:pt x="34729" y="16288"/>
                </a:lnTo>
                <a:lnTo>
                  <a:pt x="0" y="202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Shape 1538"/>
          <p:cNvSpPr/>
          <p:nvPr/>
        </p:nvSpPr>
        <p:spPr>
          <a:xfrm>
            <a:off x="5840519" y="5285512"/>
            <a:ext cx="11685" cy="32810"/>
          </a:xfrm>
          <a:custGeom>
            <a:pathLst>
              <a:path extrusionOk="0" h="120000" w="120000">
                <a:moveTo>
                  <a:pt x="120000" y="7479"/>
                </a:moveTo>
                <a:lnTo>
                  <a:pt x="83676" y="0"/>
                </a:lnTo>
                <a:lnTo>
                  <a:pt x="79681" y="7201"/>
                </a:lnTo>
                <a:lnTo>
                  <a:pt x="69874" y="20276"/>
                </a:lnTo>
                <a:lnTo>
                  <a:pt x="0" y="113464"/>
                </a:lnTo>
                <a:lnTo>
                  <a:pt x="87044" y="120000"/>
                </a:lnTo>
                <a:lnTo>
                  <a:pt x="51286" y="99917"/>
                </a:lnTo>
                <a:lnTo>
                  <a:pt x="75974" y="97467"/>
                </a:lnTo>
                <a:lnTo>
                  <a:pt x="88985" y="111024"/>
                </a:lnTo>
                <a:lnTo>
                  <a:pt x="120000" y="74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Shape 1539"/>
          <p:cNvSpPr/>
          <p:nvPr/>
        </p:nvSpPr>
        <p:spPr>
          <a:xfrm>
            <a:off x="5835553" y="5284528"/>
            <a:ext cx="11770" cy="36642"/>
          </a:xfrm>
          <a:custGeom>
            <a:pathLst>
              <a:path extrusionOk="0" h="120000" w="120000">
                <a:moveTo>
                  <a:pt x="119999" y="21378"/>
                </a:moveTo>
                <a:lnTo>
                  <a:pt x="39249" y="24001"/>
                </a:lnTo>
                <a:lnTo>
                  <a:pt x="16474" y="0"/>
                </a:lnTo>
                <a:lnTo>
                  <a:pt x="0" y="120000"/>
                </a:lnTo>
                <a:lnTo>
                  <a:pt x="32979" y="115385"/>
                </a:lnTo>
                <a:lnTo>
                  <a:pt x="8359" y="104037"/>
                </a:lnTo>
                <a:lnTo>
                  <a:pt x="50636" y="104823"/>
                </a:lnTo>
                <a:lnTo>
                  <a:pt x="119999" y="213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5827255" y="5284528"/>
            <a:ext cx="9912" cy="36642"/>
          </a:xfrm>
          <a:custGeom>
            <a:pathLst>
              <a:path extrusionOk="0" h="120000" w="120000">
                <a:moveTo>
                  <a:pt x="92808" y="119741"/>
                </a:moveTo>
                <a:lnTo>
                  <a:pt x="100435" y="120000"/>
                </a:lnTo>
                <a:lnTo>
                  <a:pt x="120000" y="0"/>
                </a:lnTo>
                <a:lnTo>
                  <a:pt x="83583" y="33617"/>
                </a:lnTo>
                <a:lnTo>
                  <a:pt x="80496" y="52238"/>
                </a:lnTo>
                <a:lnTo>
                  <a:pt x="64636" y="42836"/>
                </a:lnTo>
                <a:lnTo>
                  <a:pt x="16307" y="39200"/>
                </a:lnTo>
                <a:lnTo>
                  <a:pt x="4200" y="45803"/>
                </a:lnTo>
                <a:lnTo>
                  <a:pt x="0" y="89608"/>
                </a:lnTo>
                <a:lnTo>
                  <a:pt x="92808" y="11974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Shape 1541"/>
          <p:cNvSpPr/>
          <p:nvPr/>
        </p:nvSpPr>
        <p:spPr>
          <a:xfrm>
            <a:off x="5829648" y="5284528"/>
            <a:ext cx="7519" cy="10264"/>
          </a:xfrm>
          <a:custGeom>
            <a:pathLst>
              <a:path extrusionOk="0" h="120000" w="120000">
                <a:moveTo>
                  <a:pt x="42159" y="10871"/>
                </a:moveTo>
                <a:lnTo>
                  <a:pt x="0" y="70901"/>
                </a:lnTo>
                <a:lnTo>
                  <a:pt x="72000" y="120000"/>
                </a:lnTo>
                <a:lnTo>
                  <a:pt x="120000" y="0"/>
                </a:lnTo>
                <a:lnTo>
                  <a:pt x="42159" y="108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5838789" y="5316773"/>
            <a:ext cx="3556" cy="2988"/>
          </a:xfrm>
          <a:custGeom>
            <a:pathLst>
              <a:path extrusionOk="0" h="120000" w="120000">
                <a:moveTo>
                  <a:pt x="6681" y="116506"/>
                </a:moveTo>
                <a:lnTo>
                  <a:pt x="0" y="120000"/>
                </a:lnTo>
                <a:lnTo>
                  <a:pt x="120000" y="113373"/>
                </a:lnTo>
                <a:lnTo>
                  <a:pt x="28447" y="0"/>
                </a:lnTo>
                <a:lnTo>
                  <a:pt x="2362" y="109919"/>
                </a:lnTo>
                <a:lnTo>
                  <a:pt x="6681" y="1165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Shape 1543"/>
          <p:cNvSpPr/>
          <p:nvPr/>
        </p:nvSpPr>
        <p:spPr>
          <a:xfrm>
            <a:off x="5778653" y="5286794"/>
            <a:ext cx="22501" cy="27315"/>
          </a:xfrm>
          <a:custGeom>
            <a:pathLst>
              <a:path extrusionOk="0" h="120000" w="120000">
                <a:moveTo>
                  <a:pt x="5130" y="0"/>
                </a:moveTo>
                <a:lnTo>
                  <a:pt x="0" y="26902"/>
                </a:lnTo>
                <a:lnTo>
                  <a:pt x="25885" y="38728"/>
                </a:lnTo>
                <a:lnTo>
                  <a:pt x="40999" y="109487"/>
                </a:lnTo>
                <a:lnTo>
                  <a:pt x="47899" y="120000"/>
                </a:lnTo>
                <a:lnTo>
                  <a:pt x="75785" y="104242"/>
                </a:lnTo>
                <a:lnTo>
                  <a:pt x="108347" y="107009"/>
                </a:lnTo>
                <a:lnTo>
                  <a:pt x="120000" y="17457"/>
                </a:lnTo>
                <a:lnTo>
                  <a:pt x="46854" y="12673"/>
                </a:lnTo>
                <a:lnTo>
                  <a:pt x="28370" y="17194"/>
                </a:lnTo>
                <a:lnTo>
                  <a:pt x="3114" y="19658"/>
                </a:lnTo>
                <a:lnTo>
                  <a:pt x="51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5767760" y="5285642"/>
            <a:ext cx="11855" cy="7275"/>
          </a:xfrm>
          <a:custGeom>
            <a:pathLst>
              <a:path extrusionOk="0" h="120000" w="120000">
                <a:moveTo>
                  <a:pt x="63340" y="0"/>
                </a:moveTo>
                <a:lnTo>
                  <a:pt x="0" y="70918"/>
                </a:lnTo>
                <a:lnTo>
                  <a:pt x="42338" y="82941"/>
                </a:lnTo>
                <a:lnTo>
                  <a:pt x="110253" y="119999"/>
                </a:lnTo>
                <a:lnTo>
                  <a:pt x="120000" y="18999"/>
                </a:lnTo>
                <a:lnTo>
                  <a:pt x="633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Shape 1545"/>
          <p:cNvSpPr/>
          <p:nvPr/>
        </p:nvSpPr>
        <p:spPr>
          <a:xfrm>
            <a:off x="5773867" y="5297637"/>
            <a:ext cx="12476" cy="21975"/>
          </a:xfrm>
          <a:custGeom>
            <a:pathLst>
              <a:path extrusionOk="0" h="120000" w="120000">
                <a:moveTo>
                  <a:pt x="49496" y="115336"/>
                </a:moveTo>
                <a:lnTo>
                  <a:pt x="119999" y="76892"/>
                </a:lnTo>
                <a:lnTo>
                  <a:pt x="81891" y="0"/>
                </a:lnTo>
                <a:lnTo>
                  <a:pt x="44802" y="93209"/>
                </a:lnTo>
                <a:lnTo>
                  <a:pt x="0" y="101591"/>
                </a:lnTo>
                <a:lnTo>
                  <a:pt x="52055" y="120000"/>
                </a:lnTo>
                <a:lnTo>
                  <a:pt x="62702" y="119650"/>
                </a:lnTo>
                <a:lnTo>
                  <a:pt x="49496" y="1153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Shape 1546"/>
          <p:cNvSpPr/>
          <p:nvPr/>
        </p:nvSpPr>
        <p:spPr>
          <a:xfrm>
            <a:off x="5767939" y="5292807"/>
            <a:ext cx="14440" cy="21898"/>
          </a:xfrm>
          <a:custGeom>
            <a:pathLst>
              <a:path extrusionOk="0" h="120000" w="120000">
                <a:moveTo>
                  <a:pt x="40650" y="5600"/>
                </a:moveTo>
                <a:lnTo>
                  <a:pt x="0" y="0"/>
                </a:lnTo>
                <a:lnTo>
                  <a:pt x="30164" y="105680"/>
                </a:lnTo>
                <a:lnTo>
                  <a:pt x="73972" y="112563"/>
                </a:lnTo>
                <a:lnTo>
                  <a:pt x="87957" y="120000"/>
                </a:lnTo>
                <a:lnTo>
                  <a:pt x="119999" y="26462"/>
                </a:lnTo>
                <a:lnTo>
                  <a:pt x="26624" y="27832"/>
                </a:lnTo>
                <a:lnTo>
                  <a:pt x="40650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Shape 1547"/>
          <p:cNvSpPr/>
          <p:nvPr/>
        </p:nvSpPr>
        <p:spPr>
          <a:xfrm>
            <a:off x="5761266" y="5292807"/>
            <a:ext cx="10302" cy="19285"/>
          </a:xfrm>
          <a:custGeom>
            <a:pathLst>
              <a:path extrusionOk="0" h="120000" w="120000">
                <a:moveTo>
                  <a:pt x="48847" y="112327"/>
                </a:moveTo>
                <a:lnTo>
                  <a:pt x="120000" y="120000"/>
                </a:lnTo>
                <a:lnTo>
                  <a:pt x="77721" y="0"/>
                </a:lnTo>
                <a:lnTo>
                  <a:pt x="42442" y="90175"/>
                </a:lnTo>
                <a:lnTo>
                  <a:pt x="5497" y="95471"/>
                </a:lnTo>
                <a:lnTo>
                  <a:pt x="0" y="104313"/>
                </a:lnTo>
                <a:lnTo>
                  <a:pt x="48847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Shape 1548"/>
          <p:cNvSpPr/>
          <p:nvPr/>
        </p:nvSpPr>
        <p:spPr>
          <a:xfrm>
            <a:off x="5783046" y="5311719"/>
            <a:ext cx="4589" cy="7676"/>
          </a:xfrm>
          <a:custGeom>
            <a:pathLst>
              <a:path extrusionOk="0" h="120000" w="120000">
                <a:moveTo>
                  <a:pt x="86162" y="0"/>
                </a:moveTo>
                <a:lnTo>
                  <a:pt x="0" y="120000"/>
                </a:lnTo>
                <a:lnTo>
                  <a:pt x="51122" y="118233"/>
                </a:lnTo>
                <a:lnTo>
                  <a:pt x="120000" y="37394"/>
                </a:lnTo>
                <a:lnTo>
                  <a:pt x="861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Shape 1549"/>
          <p:cNvSpPr/>
          <p:nvPr/>
        </p:nvSpPr>
        <p:spPr>
          <a:xfrm>
            <a:off x="5791682" y="5316917"/>
            <a:ext cx="8051" cy="6424"/>
          </a:xfrm>
          <a:custGeom>
            <a:pathLst>
              <a:path extrusionOk="0" h="120000" w="120000">
                <a:moveTo>
                  <a:pt x="31926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331" y="0"/>
                </a:lnTo>
                <a:lnTo>
                  <a:pt x="31926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Shape 1550"/>
          <p:cNvSpPr/>
          <p:nvPr/>
        </p:nvSpPr>
        <p:spPr>
          <a:xfrm>
            <a:off x="6046062" y="5318364"/>
            <a:ext cx="7339" cy="2158"/>
          </a:xfrm>
          <a:custGeom>
            <a:pathLst>
              <a:path extrusionOk="0" h="120000" w="120000">
                <a:moveTo>
                  <a:pt x="60564" y="0"/>
                </a:moveTo>
                <a:lnTo>
                  <a:pt x="0" y="88303"/>
                </a:lnTo>
                <a:lnTo>
                  <a:pt x="51930" y="120000"/>
                </a:lnTo>
                <a:lnTo>
                  <a:pt x="120000" y="100704"/>
                </a:lnTo>
                <a:lnTo>
                  <a:pt x="107851" y="36144"/>
                </a:lnTo>
                <a:lnTo>
                  <a:pt x="6056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Shape 1551"/>
          <p:cNvSpPr/>
          <p:nvPr/>
        </p:nvSpPr>
        <p:spPr>
          <a:xfrm>
            <a:off x="5964719" y="5317839"/>
            <a:ext cx="7225" cy="2547"/>
          </a:xfrm>
          <a:custGeom>
            <a:pathLst>
              <a:path extrusionOk="0" h="120000" w="120000">
                <a:moveTo>
                  <a:pt x="66618" y="0"/>
                </a:moveTo>
                <a:lnTo>
                  <a:pt x="0" y="73356"/>
                </a:lnTo>
                <a:lnTo>
                  <a:pt x="48813" y="119246"/>
                </a:lnTo>
                <a:lnTo>
                  <a:pt x="119867" y="120000"/>
                </a:lnTo>
                <a:lnTo>
                  <a:pt x="119999" y="57997"/>
                </a:lnTo>
                <a:lnTo>
                  <a:pt x="6661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Shape 1552"/>
          <p:cNvSpPr/>
          <p:nvPr/>
        </p:nvSpPr>
        <p:spPr>
          <a:xfrm>
            <a:off x="5882441" y="5301426"/>
            <a:ext cx="12853" cy="17356"/>
          </a:xfrm>
          <a:custGeom>
            <a:pathLst>
              <a:path extrusionOk="0" h="120000" w="120000">
                <a:moveTo>
                  <a:pt x="120000" y="92226"/>
                </a:moveTo>
                <a:lnTo>
                  <a:pt x="87080" y="81412"/>
                </a:lnTo>
                <a:lnTo>
                  <a:pt x="67865" y="0"/>
                </a:lnTo>
                <a:lnTo>
                  <a:pt x="58165" y="28216"/>
                </a:lnTo>
                <a:lnTo>
                  <a:pt x="21090" y="49801"/>
                </a:lnTo>
                <a:lnTo>
                  <a:pt x="0" y="96077"/>
                </a:lnTo>
                <a:lnTo>
                  <a:pt x="15376" y="98670"/>
                </a:lnTo>
                <a:lnTo>
                  <a:pt x="15171" y="82221"/>
                </a:lnTo>
                <a:lnTo>
                  <a:pt x="40491" y="102908"/>
                </a:lnTo>
                <a:lnTo>
                  <a:pt x="67707" y="107499"/>
                </a:lnTo>
                <a:lnTo>
                  <a:pt x="89964" y="120000"/>
                </a:lnTo>
                <a:lnTo>
                  <a:pt x="120000" y="922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Shape 1553"/>
          <p:cNvSpPr/>
          <p:nvPr/>
        </p:nvSpPr>
        <p:spPr>
          <a:xfrm>
            <a:off x="5899839" y="5285121"/>
            <a:ext cx="29997" cy="29855"/>
          </a:xfrm>
          <a:custGeom>
            <a:pathLst>
              <a:path extrusionOk="0" h="120000" w="120000">
                <a:moveTo>
                  <a:pt x="0" y="3726"/>
                </a:moveTo>
                <a:lnTo>
                  <a:pt x="5924" y="12842"/>
                </a:lnTo>
                <a:lnTo>
                  <a:pt x="20281" y="102334"/>
                </a:lnTo>
                <a:lnTo>
                  <a:pt x="42898" y="103178"/>
                </a:lnTo>
                <a:lnTo>
                  <a:pt x="62204" y="105345"/>
                </a:lnTo>
                <a:lnTo>
                  <a:pt x="74640" y="108801"/>
                </a:lnTo>
                <a:lnTo>
                  <a:pt x="76297" y="112668"/>
                </a:lnTo>
                <a:lnTo>
                  <a:pt x="83269" y="112648"/>
                </a:lnTo>
                <a:lnTo>
                  <a:pt x="89165" y="120000"/>
                </a:lnTo>
                <a:lnTo>
                  <a:pt x="88437" y="98958"/>
                </a:lnTo>
                <a:lnTo>
                  <a:pt x="120000" y="41106"/>
                </a:lnTo>
                <a:lnTo>
                  <a:pt x="66268" y="22118"/>
                </a:lnTo>
                <a:lnTo>
                  <a:pt x="61092" y="1925"/>
                </a:lnTo>
                <a:lnTo>
                  <a:pt x="33826" y="0"/>
                </a:lnTo>
                <a:lnTo>
                  <a:pt x="11236" y="389"/>
                </a:lnTo>
                <a:lnTo>
                  <a:pt x="0" y="372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Shape 1554"/>
          <p:cNvSpPr/>
          <p:nvPr/>
        </p:nvSpPr>
        <p:spPr>
          <a:xfrm>
            <a:off x="5872300" y="5285092"/>
            <a:ext cx="12400" cy="30230"/>
          </a:xfrm>
          <a:custGeom>
            <a:pathLst>
              <a:path extrusionOk="0" h="120000" w="120000">
                <a:moveTo>
                  <a:pt x="57725" y="102240"/>
                </a:moveTo>
                <a:lnTo>
                  <a:pt x="98129" y="120000"/>
                </a:lnTo>
                <a:lnTo>
                  <a:pt x="120000" y="93432"/>
                </a:lnTo>
                <a:lnTo>
                  <a:pt x="55422" y="82123"/>
                </a:lnTo>
                <a:lnTo>
                  <a:pt x="23012" y="0"/>
                </a:lnTo>
                <a:lnTo>
                  <a:pt x="0" y="111759"/>
                </a:lnTo>
                <a:lnTo>
                  <a:pt x="57725" y="1022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Shape 1555"/>
          <p:cNvSpPr/>
          <p:nvPr/>
        </p:nvSpPr>
        <p:spPr>
          <a:xfrm>
            <a:off x="5866058" y="5284912"/>
            <a:ext cx="8620" cy="33885"/>
          </a:xfrm>
          <a:custGeom>
            <a:pathLst>
              <a:path extrusionOk="0" h="120000" w="120000">
                <a:moveTo>
                  <a:pt x="77011" y="0"/>
                </a:moveTo>
                <a:lnTo>
                  <a:pt x="0" y="3424"/>
                </a:lnTo>
                <a:lnTo>
                  <a:pt x="1489" y="12207"/>
                </a:lnTo>
                <a:lnTo>
                  <a:pt x="59860" y="12996"/>
                </a:lnTo>
                <a:lnTo>
                  <a:pt x="67795" y="120000"/>
                </a:lnTo>
                <a:lnTo>
                  <a:pt x="86881" y="100348"/>
                </a:lnTo>
                <a:lnTo>
                  <a:pt x="120000" y="637"/>
                </a:lnTo>
                <a:lnTo>
                  <a:pt x="7701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Shape 1556"/>
          <p:cNvSpPr/>
          <p:nvPr/>
        </p:nvSpPr>
        <p:spPr>
          <a:xfrm>
            <a:off x="5884089" y="5315698"/>
            <a:ext cx="7693" cy="6133"/>
          </a:xfrm>
          <a:custGeom>
            <a:pathLst>
              <a:path extrusionOk="0" h="120000" w="120000">
                <a:moveTo>
                  <a:pt x="41939" y="11972"/>
                </a:moveTo>
                <a:lnTo>
                  <a:pt x="0" y="0"/>
                </a:lnTo>
                <a:lnTo>
                  <a:pt x="530" y="74222"/>
                </a:lnTo>
                <a:lnTo>
                  <a:pt x="120000" y="120000"/>
                </a:lnTo>
                <a:lnTo>
                  <a:pt x="41939" y="119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5956244" y="5290158"/>
            <a:ext cx="7336" cy="28800"/>
          </a:xfrm>
          <a:custGeom>
            <a:pathLst>
              <a:path extrusionOk="0" h="120000" w="120000">
                <a:moveTo>
                  <a:pt x="48582" y="108920"/>
                </a:moveTo>
                <a:lnTo>
                  <a:pt x="56630" y="97012"/>
                </a:lnTo>
                <a:lnTo>
                  <a:pt x="119999" y="0"/>
                </a:lnTo>
                <a:lnTo>
                  <a:pt x="38097" y="57958"/>
                </a:lnTo>
                <a:lnTo>
                  <a:pt x="37802" y="70762"/>
                </a:lnTo>
                <a:lnTo>
                  <a:pt x="0" y="104304"/>
                </a:lnTo>
                <a:lnTo>
                  <a:pt x="59362" y="118100"/>
                </a:lnTo>
                <a:lnTo>
                  <a:pt x="72153" y="120000"/>
                </a:lnTo>
                <a:lnTo>
                  <a:pt x="48582" y="1089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5949173" y="5290158"/>
            <a:ext cx="14405" cy="264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0287" y="19454"/>
                </a:lnTo>
                <a:lnTo>
                  <a:pt x="0" y="120000"/>
                </a:lnTo>
                <a:lnTo>
                  <a:pt x="58892" y="113468"/>
                </a:lnTo>
                <a:lnTo>
                  <a:pt x="78142" y="76979"/>
                </a:lnTo>
                <a:lnTo>
                  <a:pt x="48521" y="99666"/>
                </a:lnTo>
                <a:lnTo>
                  <a:pt x="47180" y="93941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5940582" y="5285282"/>
            <a:ext cx="21506" cy="32147"/>
          </a:xfrm>
          <a:custGeom>
            <a:pathLst>
              <a:path extrusionOk="0" h="120000" w="120000">
                <a:moveTo>
                  <a:pt x="64661" y="0"/>
                </a:moveTo>
                <a:lnTo>
                  <a:pt x="0" y="7734"/>
                </a:lnTo>
                <a:lnTo>
                  <a:pt x="17224" y="115334"/>
                </a:lnTo>
                <a:lnTo>
                  <a:pt x="18490" y="120000"/>
                </a:lnTo>
                <a:lnTo>
                  <a:pt x="47928" y="117021"/>
                </a:lnTo>
                <a:lnTo>
                  <a:pt x="68215" y="34221"/>
                </a:lnTo>
                <a:lnTo>
                  <a:pt x="88112" y="12493"/>
                </a:lnTo>
                <a:lnTo>
                  <a:pt x="120000" y="6136"/>
                </a:lnTo>
                <a:lnTo>
                  <a:pt x="6466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Shape 1560"/>
          <p:cNvSpPr/>
          <p:nvPr/>
        </p:nvSpPr>
        <p:spPr>
          <a:xfrm>
            <a:off x="5929166" y="5285746"/>
            <a:ext cx="14504" cy="30434"/>
          </a:xfrm>
          <a:custGeom>
            <a:pathLst>
              <a:path extrusionOk="0" h="120000" w="120000">
                <a:moveTo>
                  <a:pt x="57542" y="101613"/>
                </a:moveTo>
                <a:lnTo>
                  <a:pt x="119999" y="120000"/>
                </a:lnTo>
                <a:lnTo>
                  <a:pt x="94451" y="6340"/>
                </a:lnTo>
                <a:lnTo>
                  <a:pt x="22446" y="0"/>
                </a:lnTo>
                <a:lnTo>
                  <a:pt x="5551" y="37856"/>
                </a:lnTo>
                <a:lnTo>
                  <a:pt x="0" y="112401"/>
                </a:lnTo>
                <a:lnTo>
                  <a:pt x="57542" y="10161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Shape 1561"/>
          <p:cNvSpPr/>
          <p:nvPr/>
        </p:nvSpPr>
        <p:spPr>
          <a:xfrm>
            <a:off x="5921948" y="5295348"/>
            <a:ext cx="7888" cy="2576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67040"/>
                </a:lnTo>
                <a:lnTo>
                  <a:pt x="67293" y="58008"/>
                </a:lnTo>
                <a:lnTo>
                  <a:pt x="87539" y="120000"/>
                </a:lnTo>
                <a:lnTo>
                  <a:pt x="98826" y="99149"/>
                </a:lnTo>
                <a:lnTo>
                  <a:pt x="109778" y="88068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6064767" y="5308869"/>
            <a:ext cx="7319" cy="10200"/>
          </a:xfrm>
          <a:custGeom>
            <a:pathLst>
              <a:path extrusionOk="0" h="120000" w="120000">
                <a:moveTo>
                  <a:pt x="120000" y="96308"/>
                </a:moveTo>
                <a:lnTo>
                  <a:pt x="110949" y="95390"/>
                </a:lnTo>
                <a:lnTo>
                  <a:pt x="37300" y="79980"/>
                </a:lnTo>
                <a:lnTo>
                  <a:pt x="44383" y="0"/>
                </a:lnTo>
                <a:lnTo>
                  <a:pt x="0" y="52171"/>
                </a:lnTo>
                <a:lnTo>
                  <a:pt x="13837" y="105330"/>
                </a:lnTo>
                <a:lnTo>
                  <a:pt x="110178" y="120000"/>
                </a:lnTo>
                <a:lnTo>
                  <a:pt x="120000" y="96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Shape 1563"/>
          <p:cNvSpPr/>
          <p:nvPr/>
        </p:nvSpPr>
        <p:spPr>
          <a:xfrm>
            <a:off x="6065833" y="5286310"/>
            <a:ext cx="4041" cy="29357"/>
          </a:xfrm>
          <a:custGeom>
            <a:pathLst>
              <a:path extrusionOk="0" h="120000" w="120000">
                <a:moveTo>
                  <a:pt x="48730" y="92204"/>
                </a:moveTo>
                <a:lnTo>
                  <a:pt x="35902" y="120000"/>
                </a:lnTo>
                <a:lnTo>
                  <a:pt x="90720" y="116288"/>
                </a:lnTo>
                <a:lnTo>
                  <a:pt x="120000" y="0"/>
                </a:lnTo>
                <a:lnTo>
                  <a:pt x="18589" y="4561"/>
                </a:lnTo>
                <a:lnTo>
                  <a:pt x="0" y="95605"/>
                </a:lnTo>
                <a:lnTo>
                  <a:pt x="48730" y="922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6057421" y="5287373"/>
            <a:ext cx="8190" cy="30449"/>
          </a:xfrm>
          <a:custGeom>
            <a:pathLst>
              <a:path extrusionOk="0" h="120000" w="120000">
                <a:moveTo>
                  <a:pt x="47633" y="111105"/>
                </a:moveTo>
                <a:lnTo>
                  <a:pt x="76380" y="100598"/>
                </a:lnTo>
                <a:lnTo>
                  <a:pt x="53435" y="0"/>
                </a:lnTo>
                <a:lnTo>
                  <a:pt x="32131" y="16694"/>
                </a:lnTo>
                <a:lnTo>
                  <a:pt x="2710" y="29064"/>
                </a:lnTo>
                <a:lnTo>
                  <a:pt x="0" y="106245"/>
                </a:lnTo>
                <a:lnTo>
                  <a:pt x="120000" y="120000"/>
                </a:lnTo>
                <a:lnTo>
                  <a:pt x="107619" y="102190"/>
                </a:lnTo>
                <a:lnTo>
                  <a:pt x="47633" y="1111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Shape 1565"/>
          <p:cNvSpPr/>
          <p:nvPr/>
        </p:nvSpPr>
        <p:spPr>
          <a:xfrm>
            <a:off x="6048987" y="5285512"/>
            <a:ext cx="8618" cy="28819"/>
          </a:xfrm>
          <a:custGeom>
            <a:pathLst>
              <a:path extrusionOk="0" h="120000" w="120000">
                <a:moveTo>
                  <a:pt x="117424" y="119999"/>
                </a:moveTo>
                <a:lnTo>
                  <a:pt x="120000" y="38453"/>
                </a:lnTo>
                <a:lnTo>
                  <a:pt x="99269" y="28964"/>
                </a:lnTo>
                <a:lnTo>
                  <a:pt x="68068" y="11334"/>
                </a:lnTo>
                <a:lnTo>
                  <a:pt x="8729" y="0"/>
                </a:lnTo>
                <a:lnTo>
                  <a:pt x="0" y="112829"/>
                </a:lnTo>
                <a:lnTo>
                  <a:pt x="117424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6034246" y="5282326"/>
            <a:ext cx="15366" cy="33154"/>
          </a:xfrm>
          <a:custGeom>
            <a:pathLst>
              <a:path extrusionOk="0" h="120000" w="120000">
                <a:moveTo>
                  <a:pt x="0" y="0"/>
                </a:moveTo>
                <a:lnTo>
                  <a:pt x="9144" y="100733"/>
                </a:lnTo>
                <a:lnTo>
                  <a:pt x="66508" y="107259"/>
                </a:lnTo>
                <a:lnTo>
                  <a:pt x="70014" y="120000"/>
                </a:lnTo>
                <a:lnTo>
                  <a:pt x="115103" y="109612"/>
                </a:lnTo>
                <a:lnTo>
                  <a:pt x="120000" y="11535"/>
                </a:lnTo>
                <a:lnTo>
                  <a:pt x="61011" y="1968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Shape 1567"/>
          <p:cNvSpPr/>
          <p:nvPr/>
        </p:nvSpPr>
        <p:spPr>
          <a:xfrm>
            <a:off x="6023776" y="5282326"/>
            <a:ext cx="11641" cy="32525"/>
          </a:xfrm>
          <a:custGeom>
            <a:pathLst>
              <a:path extrusionOk="0" h="120000" w="120000">
                <a:moveTo>
                  <a:pt x="89590" y="20638"/>
                </a:moveTo>
                <a:lnTo>
                  <a:pt x="0" y="24811"/>
                </a:lnTo>
                <a:lnTo>
                  <a:pt x="3772" y="120000"/>
                </a:lnTo>
                <a:lnTo>
                  <a:pt x="35316" y="105267"/>
                </a:lnTo>
                <a:lnTo>
                  <a:pt x="119999" y="102681"/>
                </a:lnTo>
                <a:lnTo>
                  <a:pt x="107918" y="0"/>
                </a:lnTo>
                <a:lnTo>
                  <a:pt x="89590" y="20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6072976" y="5285467"/>
            <a:ext cx="15490" cy="2859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9311" y="109257"/>
                </a:lnTo>
                <a:lnTo>
                  <a:pt x="67359" y="106030"/>
                </a:lnTo>
                <a:lnTo>
                  <a:pt x="89802" y="23070"/>
                </a:lnTo>
                <a:lnTo>
                  <a:pt x="120000" y="7918"/>
                </a:lnTo>
                <a:lnTo>
                  <a:pt x="95318" y="0"/>
                </a:lnTo>
                <a:lnTo>
                  <a:pt x="37138" y="214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6068889" y="5285978"/>
            <a:ext cx="8882" cy="28781"/>
          </a:xfrm>
          <a:custGeom>
            <a:pathLst>
              <a:path extrusionOk="0" h="120000" w="120000">
                <a:moveTo>
                  <a:pt x="53812" y="118565"/>
                </a:moveTo>
                <a:lnTo>
                  <a:pt x="55230" y="117098"/>
                </a:lnTo>
                <a:lnTo>
                  <a:pt x="120000" y="0"/>
                </a:lnTo>
                <a:lnTo>
                  <a:pt x="29169" y="9414"/>
                </a:lnTo>
                <a:lnTo>
                  <a:pt x="18022" y="23414"/>
                </a:lnTo>
                <a:lnTo>
                  <a:pt x="0" y="120000"/>
                </a:lnTo>
                <a:lnTo>
                  <a:pt x="53812" y="1185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6061069" y="5287373"/>
            <a:ext cx="5390" cy="25525"/>
          </a:xfrm>
          <a:custGeom>
            <a:pathLst>
              <a:path extrusionOk="0" h="120000" w="120000">
                <a:moveTo>
                  <a:pt x="120000" y="253"/>
                </a:moveTo>
                <a:lnTo>
                  <a:pt x="0" y="0"/>
                </a:lnTo>
                <a:lnTo>
                  <a:pt x="34858" y="120000"/>
                </a:lnTo>
                <a:lnTo>
                  <a:pt x="106043" y="104961"/>
                </a:lnTo>
                <a:lnTo>
                  <a:pt x="120000" y="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Shape 1571"/>
          <p:cNvSpPr/>
          <p:nvPr/>
        </p:nvSpPr>
        <p:spPr>
          <a:xfrm>
            <a:off x="6091651" y="5286280"/>
            <a:ext cx="28175" cy="34368"/>
          </a:xfrm>
          <a:custGeom>
            <a:pathLst>
              <a:path extrusionOk="0" h="120000" w="120000">
                <a:moveTo>
                  <a:pt x="118568" y="100052"/>
                </a:moveTo>
                <a:lnTo>
                  <a:pt x="120000" y="94906"/>
                </a:lnTo>
                <a:lnTo>
                  <a:pt x="105856" y="94117"/>
                </a:lnTo>
                <a:lnTo>
                  <a:pt x="101580" y="92570"/>
                </a:lnTo>
                <a:lnTo>
                  <a:pt x="93713" y="17660"/>
                </a:lnTo>
                <a:lnTo>
                  <a:pt x="81388" y="35065"/>
                </a:lnTo>
                <a:lnTo>
                  <a:pt x="73735" y="45864"/>
                </a:lnTo>
                <a:lnTo>
                  <a:pt x="69659" y="80922"/>
                </a:lnTo>
                <a:lnTo>
                  <a:pt x="41984" y="0"/>
                </a:lnTo>
                <a:lnTo>
                  <a:pt x="13262" y="89920"/>
                </a:lnTo>
                <a:lnTo>
                  <a:pt x="0" y="96914"/>
                </a:lnTo>
                <a:lnTo>
                  <a:pt x="14931" y="107022"/>
                </a:lnTo>
                <a:lnTo>
                  <a:pt x="28871" y="111934"/>
                </a:lnTo>
                <a:lnTo>
                  <a:pt x="72061" y="84051"/>
                </a:lnTo>
                <a:lnTo>
                  <a:pt x="77700" y="80409"/>
                </a:lnTo>
                <a:lnTo>
                  <a:pt x="89403" y="48284"/>
                </a:lnTo>
                <a:lnTo>
                  <a:pt x="89795" y="107126"/>
                </a:lnTo>
                <a:lnTo>
                  <a:pt x="111635" y="120000"/>
                </a:lnTo>
                <a:lnTo>
                  <a:pt x="118539" y="98474"/>
                </a:lnTo>
                <a:lnTo>
                  <a:pt x="118568" y="100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6087223" y="5314037"/>
            <a:ext cx="7934" cy="5077"/>
          </a:xfrm>
          <a:custGeom>
            <a:pathLst>
              <a:path extrusionOk="0" h="120000" w="120000">
                <a:moveTo>
                  <a:pt x="66972" y="0"/>
                </a:moveTo>
                <a:lnTo>
                  <a:pt x="0" y="120000"/>
                </a:lnTo>
                <a:lnTo>
                  <a:pt x="42727" y="107685"/>
                </a:lnTo>
                <a:lnTo>
                  <a:pt x="120000" y="68402"/>
                </a:lnTo>
                <a:lnTo>
                  <a:pt x="6697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Shape 1573"/>
          <p:cNvSpPr/>
          <p:nvPr/>
        </p:nvSpPr>
        <p:spPr>
          <a:xfrm>
            <a:off x="6074382" y="5314278"/>
            <a:ext cx="11473" cy="6000"/>
          </a:xfrm>
          <a:custGeom>
            <a:pathLst>
              <a:path extrusionOk="0" h="120000" w="120000">
                <a:moveTo>
                  <a:pt x="0" y="140"/>
                </a:moveTo>
                <a:lnTo>
                  <a:pt x="42098" y="73340"/>
                </a:lnTo>
                <a:lnTo>
                  <a:pt x="73926" y="120000"/>
                </a:lnTo>
                <a:lnTo>
                  <a:pt x="97250" y="61280"/>
                </a:lnTo>
                <a:lnTo>
                  <a:pt x="120000" y="30340"/>
                </a:lnTo>
                <a:lnTo>
                  <a:pt x="116851" y="9840"/>
                </a:lnTo>
                <a:lnTo>
                  <a:pt x="67473" y="0"/>
                </a:lnTo>
                <a:lnTo>
                  <a:pt x="0" y="14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6072087" y="5314285"/>
            <a:ext cx="6319" cy="3659"/>
          </a:xfrm>
          <a:custGeom>
            <a:pathLst>
              <a:path extrusionOk="0" h="120000" w="120000">
                <a:moveTo>
                  <a:pt x="14905" y="4263"/>
                </a:moveTo>
                <a:lnTo>
                  <a:pt x="0" y="90844"/>
                </a:lnTo>
                <a:lnTo>
                  <a:pt x="120000" y="120000"/>
                </a:lnTo>
                <a:lnTo>
                  <a:pt x="43556" y="0"/>
                </a:lnTo>
                <a:lnTo>
                  <a:pt x="14905" y="4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5932900" y="5312519"/>
            <a:ext cx="6111" cy="2966"/>
          </a:xfrm>
          <a:custGeom>
            <a:pathLst>
              <a:path extrusionOk="0" h="120000" w="120000">
                <a:moveTo>
                  <a:pt x="87428" y="0"/>
                </a:moveTo>
                <a:lnTo>
                  <a:pt x="0" y="65057"/>
                </a:lnTo>
                <a:lnTo>
                  <a:pt x="28959" y="120000"/>
                </a:lnTo>
                <a:lnTo>
                  <a:pt x="120000" y="97464"/>
                </a:lnTo>
                <a:lnTo>
                  <a:pt x="87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5969044" y="5286321"/>
            <a:ext cx="18456" cy="33514"/>
          </a:xfrm>
          <a:custGeom>
            <a:pathLst>
              <a:path extrusionOk="0" h="120000" w="120000">
                <a:moveTo>
                  <a:pt x="0" y="86410"/>
                </a:moveTo>
                <a:lnTo>
                  <a:pt x="26318" y="78450"/>
                </a:lnTo>
                <a:lnTo>
                  <a:pt x="42188" y="79020"/>
                </a:lnTo>
                <a:lnTo>
                  <a:pt x="70067" y="87742"/>
                </a:lnTo>
                <a:lnTo>
                  <a:pt x="90911" y="85221"/>
                </a:lnTo>
                <a:lnTo>
                  <a:pt x="96776" y="107962"/>
                </a:lnTo>
                <a:lnTo>
                  <a:pt x="116138" y="120000"/>
                </a:lnTo>
                <a:lnTo>
                  <a:pt x="120000" y="119770"/>
                </a:lnTo>
                <a:lnTo>
                  <a:pt x="99389" y="108914"/>
                </a:lnTo>
                <a:lnTo>
                  <a:pt x="105254" y="0"/>
                </a:lnTo>
                <a:lnTo>
                  <a:pt x="79469" y="35100"/>
                </a:lnTo>
                <a:lnTo>
                  <a:pt x="55309" y="24945"/>
                </a:lnTo>
                <a:lnTo>
                  <a:pt x="41350" y="26152"/>
                </a:lnTo>
                <a:lnTo>
                  <a:pt x="0" y="864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Shape 1577"/>
          <p:cNvSpPr/>
          <p:nvPr/>
        </p:nvSpPr>
        <p:spPr>
          <a:xfrm>
            <a:off x="5967437" y="5291996"/>
            <a:ext cx="12383" cy="22192"/>
          </a:xfrm>
          <a:custGeom>
            <a:pathLst>
              <a:path extrusionOk="0" h="120000" w="120000">
                <a:moveTo>
                  <a:pt x="120000" y="101810"/>
                </a:moveTo>
                <a:lnTo>
                  <a:pt x="78449" y="88638"/>
                </a:lnTo>
                <a:lnTo>
                  <a:pt x="26753" y="114073"/>
                </a:lnTo>
                <a:lnTo>
                  <a:pt x="15562" y="99799"/>
                </a:lnTo>
                <a:lnTo>
                  <a:pt x="77189" y="8808"/>
                </a:lnTo>
                <a:lnTo>
                  <a:pt x="15329" y="0"/>
                </a:lnTo>
                <a:lnTo>
                  <a:pt x="0" y="120000"/>
                </a:lnTo>
                <a:lnTo>
                  <a:pt x="58798" y="117555"/>
                </a:lnTo>
                <a:lnTo>
                  <a:pt x="120000" y="1018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Shape 1578"/>
          <p:cNvSpPr/>
          <p:nvPr/>
        </p:nvSpPr>
        <p:spPr>
          <a:xfrm>
            <a:off x="5985232" y="5285642"/>
            <a:ext cx="27105" cy="32832"/>
          </a:xfrm>
          <a:custGeom>
            <a:pathLst>
              <a:path extrusionOk="0" h="120000" w="120000">
                <a:moveTo>
                  <a:pt x="104996" y="99090"/>
                </a:moveTo>
                <a:lnTo>
                  <a:pt x="120000" y="50382"/>
                </a:lnTo>
                <a:lnTo>
                  <a:pt x="79483" y="34114"/>
                </a:lnTo>
                <a:lnTo>
                  <a:pt x="74038" y="27221"/>
                </a:lnTo>
                <a:lnTo>
                  <a:pt x="62080" y="8621"/>
                </a:lnTo>
                <a:lnTo>
                  <a:pt x="49153" y="17817"/>
                </a:lnTo>
                <a:lnTo>
                  <a:pt x="43500" y="5361"/>
                </a:lnTo>
                <a:lnTo>
                  <a:pt x="433" y="0"/>
                </a:lnTo>
                <a:lnTo>
                  <a:pt x="0" y="2474"/>
                </a:lnTo>
                <a:lnTo>
                  <a:pt x="27266" y="91905"/>
                </a:lnTo>
                <a:lnTo>
                  <a:pt x="44093" y="88443"/>
                </a:lnTo>
                <a:lnTo>
                  <a:pt x="58733" y="95954"/>
                </a:lnTo>
                <a:lnTo>
                  <a:pt x="62536" y="120000"/>
                </a:lnTo>
                <a:lnTo>
                  <a:pt x="83667" y="107131"/>
                </a:lnTo>
                <a:lnTo>
                  <a:pt x="84193" y="102862"/>
                </a:lnTo>
                <a:lnTo>
                  <a:pt x="104996" y="9909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5984330" y="5286321"/>
            <a:ext cx="7441" cy="30417"/>
          </a:xfrm>
          <a:custGeom>
            <a:pathLst>
              <a:path extrusionOk="0" h="120000" w="120000">
                <a:moveTo>
                  <a:pt x="113856" y="96527"/>
                </a:moveTo>
                <a:lnTo>
                  <a:pt x="14544" y="0"/>
                </a:lnTo>
                <a:lnTo>
                  <a:pt x="0" y="120000"/>
                </a:lnTo>
                <a:lnTo>
                  <a:pt x="119999" y="101371"/>
                </a:lnTo>
                <a:lnTo>
                  <a:pt x="113856" y="965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Shape 1580"/>
          <p:cNvSpPr/>
          <p:nvPr/>
        </p:nvSpPr>
        <p:spPr>
          <a:xfrm>
            <a:off x="5975255" y="5286321"/>
            <a:ext cx="9977" cy="9802"/>
          </a:xfrm>
          <a:custGeom>
            <a:pathLst>
              <a:path extrusionOk="0" h="120000" w="120000">
                <a:moveTo>
                  <a:pt x="72310" y="120000"/>
                </a:moveTo>
                <a:lnTo>
                  <a:pt x="120000" y="0"/>
                </a:lnTo>
                <a:lnTo>
                  <a:pt x="0" y="1211"/>
                </a:lnTo>
                <a:lnTo>
                  <a:pt x="27615" y="85284"/>
                </a:lnTo>
                <a:lnTo>
                  <a:pt x="72310" y="120000"/>
                </a:lnTo>
                <a:lnTo>
                  <a:pt x="24043" y="73532"/>
                </a:lnTo>
                <a:lnTo>
                  <a:pt x="34182" y="35168"/>
                </a:lnTo>
                <a:lnTo>
                  <a:pt x="7231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6015673" y="5287801"/>
            <a:ext cx="8467" cy="30925"/>
          </a:xfrm>
          <a:custGeom>
            <a:pathLst>
              <a:path extrusionOk="0" h="120000" w="120000">
                <a:moveTo>
                  <a:pt x="120000" y="104955"/>
                </a:moveTo>
                <a:lnTo>
                  <a:pt x="114813" y="4846"/>
                </a:lnTo>
                <a:lnTo>
                  <a:pt x="115606" y="0"/>
                </a:lnTo>
                <a:lnTo>
                  <a:pt x="17699" y="38601"/>
                </a:lnTo>
                <a:lnTo>
                  <a:pt x="0" y="104959"/>
                </a:lnTo>
                <a:lnTo>
                  <a:pt x="3769" y="106162"/>
                </a:lnTo>
                <a:lnTo>
                  <a:pt x="32097" y="98883"/>
                </a:lnTo>
                <a:lnTo>
                  <a:pt x="53268" y="120000"/>
                </a:lnTo>
                <a:lnTo>
                  <a:pt x="120000" y="1049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Shape 1582"/>
          <p:cNvSpPr/>
          <p:nvPr/>
        </p:nvSpPr>
        <p:spPr>
          <a:xfrm>
            <a:off x="6001957" y="5287801"/>
            <a:ext cx="21875" cy="9948"/>
          </a:xfrm>
          <a:custGeom>
            <a:pathLst>
              <a:path extrusionOk="0" h="120000" w="120000">
                <a:moveTo>
                  <a:pt x="0" y="63799"/>
                </a:moveTo>
                <a:lnTo>
                  <a:pt x="38986" y="30844"/>
                </a:lnTo>
                <a:lnTo>
                  <a:pt x="74962" y="94764"/>
                </a:lnTo>
                <a:lnTo>
                  <a:pt x="82093" y="120000"/>
                </a:lnTo>
                <a:lnTo>
                  <a:pt x="120000" y="0"/>
                </a:lnTo>
                <a:lnTo>
                  <a:pt x="63595" y="313"/>
                </a:lnTo>
                <a:lnTo>
                  <a:pt x="0" y="637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Shape 1583"/>
          <p:cNvSpPr/>
          <p:nvPr/>
        </p:nvSpPr>
        <p:spPr>
          <a:xfrm>
            <a:off x="5988408" y="5311898"/>
            <a:ext cx="10950" cy="7772"/>
          </a:xfrm>
          <a:custGeom>
            <a:pathLst>
              <a:path extrusionOk="0" h="120000" w="120000">
                <a:moveTo>
                  <a:pt x="81227" y="79583"/>
                </a:moveTo>
                <a:lnTo>
                  <a:pt x="45786" y="42346"/>
                </a:lnTo>
                <a:lnTo>
                  <a:pt x="0" y="120000"/>
                </a:lnTo>
                <a:lnTo>
                  <a:pt x="120000" y="101551"/>
                </a:lnTo>
                <a:lnTo>
                  <a:pt x="110586" y="0"/>
                </a:lnTo>
                <a:lnTo>
                  <a:pt x="81227" y="7958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6008950" y="5297750"/>
            <a:ext cx="7972" cy="17101"/>
          </a:xfrm>
          <a:custGeom>
            <a:pathLst>
              <a:path extrusionOk="0" h="120000" w="120000">
                <a:moveTo>
                  <a:pt x="51007" y="11774"/>
                </a:moveTo>
                <a:lnTo>
                  <a:pt x="0" y="105292"/>
                </a:lnTo>
                <a:lnTo>
                  <a:pt x="101201" y="120000"/>
                </a:lnTo>
                <a:lnTo>
                  <a:pt x="120000" y="0"/>
                </a:lnTo>
                <a:lnTo>
                  <a:pt x="51007" y="117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Shape 1585"/>
          <p:cNvSpPr/>
          <p:nvPr/>
        </p:nvSpPr>
        <p:spPr>
          <a:xfrm>
            <a:off x="5865433" y="5288358"/>
            <a:ext cx="5495" cy="30438"/>
          </a:xfrm>
          <a:custGeom>
            <a:pathLst>
              <a:path extrusionOk="0" h="120000" w="120000">
                <a:moveTo>
                  <a:pt x="69707" y="109339"/>
                </a:moveTo>
                <a:lnTo>
                  <a:pt x="120000" y="120000"/>
                </a:lnTo>
                <a:lnTo>
                  <a:pt x="107552" y="875"/>
                </a:lnTo>
                <a:lnTo>
                  <a:pt x="39810" y="3552"/>
                </a:lnTo>
                <a:lnTo>
                  <a:pt x="15985" y="0"/>
                </a:lnTo>
                <a:lnTo>
                  <a:pt x="0" y="92536"/>
                </a:lnTo>
                <a:lnTo>
                  <a:pt x="69707" y="109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Shape 1586"/>
          <p:cNvSpPr/>
          <p:nvPr/>
        </p:nvSpPr>
        <p:spPr>
          <a:xfrm>
            <a:off x="5854485" y="5285880"/>
            <a:ext cx="11679" cy="3004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4839" y="98121"/>
                </a:lnTo>
                <a:lnTo>
                  <a:pt x="112469" y="103649"/>
                </a:lnTo>
                <a:lnTo>
                  <a:pt x="119999" y="9900"/>
                </a:lnTo>
                <a:lnTo>
                  <a:pt x="118890" y="0"/>
                </a:lnTo>
                <a:lnTo>
                  <a:pt x="81534" y="6661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Shape 1587"/>
          <p:cNvSpPr/>
          <p:nvPr/>
        </p:nvSpPr>
        <p:spPr>
          <a:xfrm>
            <a:off x="5845514" y="5287548"/>
            <a:ext cx="16906" cy="30774"/>
          </a:xfrm>
          <a:custGeom>
            <a:pathLst>
              <a:path extrusionOk="0" h="120000" w="120000">
                <a:moveTo>
                  <a:pt x="0" y="98592"/>
                </a:moveTo>
                <a:lnTo>
                  <a:pt x="24706" y="120000"/>
                </a:lnTo>
                <a:lnTo>
                  <a:pt x="63673" y="110653"/>
                </a:lnTo>
                <a:lnTo>
                  <a:pt x="120000" y="0"/>
                </a:lnTo>
                <a:lnTo>
                  <a:pt x="47483" y="31"/>
                </a:lnTo>
                <a:lnTo>
                  <a:pt x="26048" y="110430"/>
                </a:lnTo>
                <a:lnTo>
                  <a:pt x="0" y="98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Shape 1588"/>
          <p:cNvSpPr/>
          <p:nvPr/>
        </p:nvSpPr>
        <p:spPr>
          <a:xfrm>
            <a:off x="5915112" y="5285600"/>
            <a:ext cx="10758" cy="5023"/>
          </a:xfrm>
          <a:custGeom>
            <a:pathLst>
              <a:path extrusionOk="0" h="120000" w="120000">
                <a:moveTo>
                  <a:pt x="70418" y="21472"/>
                </a:moveTo>
                <a:lnTo>
                  <a:pt x="0" y="0"/>
                </a:lnTo>
                <a:lnTo>
                  <a:pt x="14433" y="120000"/>
                </a:lnTo>
                <a:lnTo>
                  <a:pt x="61918" y="108893"/>
                </a:lnTo>
                <a:lnTo>
                  <a:pt x="120000" y="79657"/>
                </a:lnTo>
                <a:lnTo>
                  <a:pt x="116631" y="49275"/>
                </a:lnTo>
                <a:lnTo>
                  <a:pt x="70418" y="2147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Shape 1589"/>
          <p:cNvSpPr/>
          <p:nvPr/>
        </p:nvSpPr>
        <p:spPr>
          <a:xfrm>
            <a:off x="5891855" y="5287762"/>
            <a:ext cx="13052" cy="2424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5842" y="115902"/>
                </a:lnTo>
                <a:lnTo>
                  <a:pt x="68563" y="113556"/>
                </a:lnTo>
                <a:lnTo>
                  <a:pt x="120000" y="112928"/>
                </a:lnTo>
                <a:lnTo>
                  <a:pt x="87005" y="2741"/>
                </a:lnTo>
                <a:lnTo>
                  <a:pt x="28342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Shape 1590"/>
          <p:cNvSpPr/>
          <p:nvPr/>
        </p:nvSpPr>
        <p:spPr>
          <a:xfrm>
            <a:off x="5881262" y="5285594"/>
            <a:ext cx="13677" cy="27606"/>
          </a:xfrm>
          <a:custGeom>
            <a:pathLst>
              <a:path extrusionOk="0" h="120000" w="120000">
                <a:moveTo>
                  <a:pt x="74121" y="68817"/>
                </a:moveTo>
                <a:lnTo>
                  <a:pt x="92178" y="119999"/>
                </a:lnTo>
                <a:lnTo>
                  <a:pt x="92941" y="114818"/>
                </a:lnTo>
                <a:lnTo>
                  <a:pt x="120000" y="9419"/>
                </a:lnTo>
                <a:lnTo>
                  <a:pt x="48221" y="0"/>
                </a:lnTo>
                <a:lnTo>
                  <a:pt x="43939" y="17299"/>
                </a:lnTo>
                <a:lnTo>
                  <a:pt x="22478" y="3286"/>
                </a:lnTo>
                <a:lnTo>
                  <a:pt x="0" y="75311"/>
                </a:lnTo>
                <a:lnTo>
                  <a:pt x="74121" y="688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Shape 1591"/>
          <p:cNvSpPr/>
          <p:nvPr/>
        </p:nvSpPr>
        <p:spPr>
          <a:xfrm>
            <a:off x="5874678" y="5285092"/>
            <a:ext cx="9146" cy="20688"/>
          </a:xfrm>
          <a:custGeom>
            <a:pathLst>
              <a:path extrusionOk="0" h="120000" w="120000">
                <a:moveTo>
                  <a:pt x="79602" y="19517"/>
                </a:moveTo>
                <a:lnTo>
                  <a:pt x="0" y="0"/>
                </a:lnTo>
                <a:lnTo>
                  <a:pt x="43940" y="120000"/>
                </a:lnTo>
                <a:lnTo>
                  <a:pt x="69840" y="98545"/>
                </a:lnTo>
                <a:lnTo>
                  <a:pt x="86372" y="103411"/>
                </a:lnTo>
                <a:lnTo>
                  <a:pt x="120000" y="7296"/>
                </a:lnTo>
                <a:lnTo>
                  <a:pt x="79602" y="195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Shape 1592"/>
          <p:cNvSpPr/>
          <p:nvPr/>
        </p:nvSpPr>
        <p:spPr>
          <a:xfrm>
            <a:off x="5916330" y="5309741"/>
            <a:ext cx="11374" cy="11368"/>
          </a:xfrm>
          <a:custGeom>
            <a:pathLst>
              <a:path extrusionOk="0" h="120000" w="120000">
                <a:moveTo>
                  <a:pt x="61181" y="55255"/>
                </a:moveTo>
                <a:lnTo>
                  <a:pt x="0" y="94604"/>
                </a:lnTo>
                <a:lnTo>
                  <a:pt x="36208" y="115313"/>
                </a:lnTo>
                <a:lnTo>
                  <a:pt x="120000" y="120000"/>
                </a:lnTo>
                <a:lnTo>
                  <a:pt x="97105" y="66391"/>
                </a:lnTo>
                <a:lnTo>
                  <a:pt x="59272" y="0"/>
                </a:lnTo>
                <a:lnTo>
                  <a:pt x="61181" y="552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Shape 1593"/>
          <p:cNvSpPr/>
          <p:nvPr/>
        </p:nvSpPr>
        <p:spPr>
          <a:xfrm>
            <a:off x="5973160" y="5313446"/>
            <a:ext cx="7215" cy="2795"/>
          </a:xfrm>
          <a:custGeom>
            <a:pathLst>
              <a:path extrusionOk="0" h="120000" w="120000">
                <a:moveTo>
                  <a:pt x="44684" y="0"/>
                </a:moveTo>
                <a:lnTo>
                  <a:pt x="0" y="104120"/>
                </a:lnTo>
                <a:lnTo>
                  <a:pt x="110338" y="119999"/>
                </a:lnTo>
                <a:lnTo>
                  <a:pt x="120000" y="72746"/>
                </a:lnTo>
                <a:lnTo>
                  <a:pt x="4468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5979539" y="5316242"/>
            <a:ext cx="7368" cy="359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498" y="7683"/>
                </a:lnTo>
                <a:lnTo>
                  <a:pt x="4169" y="0"/>
                </a:lnTo>
                <a:lnTo>
                  <a:pt x="0" y="3678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Shape 1595"/>
          <p:cNvSpPr/>
          <p:nvPr/>
        </p:nvSpPr>
        <p:spPr>
          <a:xfrm>
            <a:off x="5967262" y="5286419"/>
            <a:ext cx="10288" cy="6866"/>
          </a:xfrm>
          <a:custGeom>
            <a:pathLst>
              <a:path extrusionOk="0" h="120000" w="120000">
                <a:moveTo>
                  <a:pt x="93219" y="0"/>
                </a:moveTo>
                <a:lnTo>
                  <a:pt x="0" y="23503"/>
                </a:lnTo>
                <a:lnTo>
                  <a:pt x="39039" y="50991"/>
                </a:lnTo>
                <a:lnTo>
                  <a:pt x="120000" y="120000"/>
                </a:lnTo>
                <a:lnTo>
                  <a:pt x="9321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Shape 1596"/>
          <p:cNvSpPr/>
          <p:nvPr/>
        </p:nvSpPr>
        <p:spPr>
          <a:xfrm>
            <a:off x="5927703" y="5316633"/>
            <a:ext cx="6958" cy="4475"/>
          </a:xfrm>
          <a:custGeom>
            <a:pathLst>
              <a:path extrusionOk="0" h="120000" w="120000">
                <a:moveTo>
                  <a:pt x="12777" y="0"/>
                </a:moveTo>
                <a:lnTo>
                  <a:pt x="0" y="120000"/>
                </a:lnTo>
                <a:lnTo>
                  <a:pt x="100686" y="109436"/>
                </a:lnTo>
                <a:lnTo>
                  <a:pt x="120000" y="71152"/>
                </a:lnTo>
                <a:lnTo>
                  <a:pt x="127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Shape 1597"/>
          <p:cNvSpPr/>
          <p:nvPr/>
        </p:nvSpPr>
        <p:spPr>
          <a:xfrm>
            <a:off x="5908042" y="5315421"/>
            <a:ext cx="11720" cy="5244"/>
          </a:xfrm>
          <a:custGeom>
            <a:pathLst>
              <a:path extrusionOk="0" h="120000" w="120000">
                <a:moveTo>
                  <a:pt x="43955" y="95125"/>
                </a:moveTo>
                <a:lnTo>
                  <a:pt x="120000" y="120000"/>
                </a:lnTo>
                <a:lnTo>
                  <a:pt x="84860" y="75102"/>
                </a:lnTo>
                <a:lnTo>
                  <a:pt x="80662" y="69450"/>
                </a:lnTo>
                <a:lnTo>
                  <a:pt x="56723" y="0"/>
                </a:lnTo>
                <a:lnTo>
                  <a:pt x="6163" y="27139"/>
                </a:lnTo>
                <a:lnTo>
                  <a:pt x="0" y="59954"/>
                </a:lnTo>
                <a:lnTo>
                  <a:pt x="43955" y="95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Shape 1598"/>
          <p:cNvSpPr/>
          <p:nvPr/>
        </p:nvSpPr>
        <p:spPr>
          <a:xfrm>
            <a:off x="5913217" y="5313151"/>
            <a:ext cx="5784" cy="2269"/>
          </a:xfrm>
          <a:custGeom>
            <a:pathLst>
              <a:path extrusionOk="0" h="120000" w="120000">
                <a:moveTo>
                  <a:pt x="62686" y="317"/>
                </a:moveTo>
                <a:lnTo>
                  <a:pt x="0" y="94942"/>
                </a:lnTo>
                <a:lnTo>
                  <a:pt x="7550" y="120000"/>
                </a:lnTo>
                <a:lnTo>
                  <a:pt x="57998" y="89074"/>
                </a:lnTo>
                <a:lnTo>
                  <a:pt x="120000" y="11101"/>
                </a:lnTo>
                <a:lnTo>
                  <a:pt x="118112" y="0"/>
                </a:lnTo>
                <a:lnTo>
                  <a:pt x="62686" y="31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Shape 1599"/>
          <p:cNvSpPr/>
          <p:nvPr/>
        </p:nvSpPr>
        <p:spPr>
          <a:xfrm>
            <a:off x="5959707" y="5290158"/>
            <a:ext cx="9311" cy="24031"/>
          </a:xfrm>
          <a:custGeom>
            <a:pathLst>
              <a:path extrusionOk="0" h="120000" w="120000">
                <a:moveTo>
                  <a:pt x="84858" y="115570"/>
                </a:moveTo>
                <a:lnTo>
                  <a:pt x="99613" y="120000"/>
                </a:lnTo>
                <a:lnTo>
                  <a:pt x="120000" y="9173"/>
                </a:lnTo>
                <a:lnTo>
                  <a:pt x="49909" y="0"/>
                </a:lnTo>
                <a:lnTo>
                  <a:pt x="0" y="116264"/>
                </a:lnTo>
                <a:lnTo>
                  <a:pt x="84858" y="11557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Shape 1600"/>
          <p:cNvSpPr/>
          <p:nvPr/>
        </p:nvSpPr>
        <p:spPr>
          <a:xfrm>
            <a:off x="5954837" y="5290158"/>
            <a:ext cx="8742" cy="207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25298" y="96086"/>
                </a:lnTo>
                <a:lnTo>
                  <a:pt x="51269" y="805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Shape 1601"/>
          <p:cNvSpPr/>
          <p:nvPr/>
        </p:nvSpPr>
        <p:spPr>
          <a:xfrm>
            <a:off x="6005982" y="5314430"/>
            <a:ext cx="7046" cy="1373"/>
          </a:xfrm>
          <a:custGeom>
            <a:pathLst>
              <a:path extrusionOk="0" h="120000" w="120000">
                <a:moveTo>
                  <a:pt x="62401" y="0"/>
                </a:moveTo>
                <a:lnTo>
                  <a:pt x="0" y="24978"/>
                </a:lnTo>
                <a:lnTo>
                  <a:pt x="7834" y="119126"/>
                </a:lnTo>
                <a:lnTo>
                  <a:pt x="119999" y="120000"/>
                </a:lnTo>
                <a:lnTo>
                  <a:pt x="6240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Shape 1602"/>
          <p:cNvSpPr/>
          <p:nvPr/>
        </p:nvSpPr>
        <p:spPr>
          <a:xfrm>
            <a:off x="6032976" y="5313771"/>
            <a:ext cx="5196" cy="3046"/>
          </a:xfrm>
          <a:custGeom>
            <a:pathLst>
              <a:path extrusionOk="0" h="120000" w="120000">
                <a:moveTo>
                  <a:pt x="98041" y="0"/>
                </a:moveTo>
                <a:lnTo>
                  <a:pt x="0" y="69652"/>
                </a:lnTo>
                <a:lnTo>
                  <a:pt x="25353" y="120000"/>
                </a:lnTo>
                <a:lnTo>
                  <a:pt x="120000" y="92147"/>
                </a:lnTo>
                <a:lnTo>
                  <a:pt x="9804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Shape 1603"/>
          <p:cNvSpPr/>
          <p:nvPr/>
        </p:nvSpPr>
        <p:spPr>
          <a:xfrm>
            <a:off x="6101510" y="5286280"/>
            <a:ext cx="7453" cy="23177"/>
          </a:xfrm>
          <a:custGeom>
            <a:pathLst>
              <a:path extrusionOk="0" h="120000" w="120000">
                <a:moveTo>
                  <a:pt x="95626" y="93216"/>
                </a:moveTo>
                <a:lnTo>
                  <a:pt x="0" y="0"/>
                </a:lnTo>
                <a:lnTo>
                  <a:pt x="104593" y="120000"/>
                </a:lnTo>
                <a:lnTo>
                  <a:pt x="120000" y="68012"/>
                </a:lnTo>
                <a:lnTo>
                  <a:pt x="104786" y="23443"/>
                </a:lnTo>
                <a:lnTo>
                  <a:pt x="104174" y="3230"/>
                </a:lnTo>
                <a:lnTo>
                  <a:pt x="0" y="0"/>
                </a:lnTo>
                <a:lnTo>
                  <a:pt x="95626" y="9321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6084569" y="5286280"/>
            <a:ext cx="16939" cy="25754"/>
          </a:xfrm>
          <a:custGeom>
            <a:pathLst>
              <a:path extrusionOk="0" h="120000" w="120000">
                <a:moveTo>
                  <a:pt x="49884" y="17128"/>
                </a:moveTo>
                <a:lnTo>
                  <a:pt x="0" y="21829"/>
                </a:lnTo>
                <a:lnTo>
                  <a:pt x="38373" y="114823"/>
                </a:lnTo>
                <a:lnTo>
                  <a:pt x="72226" y="120000"/>
                </a:lnTo>
                <a:lnTo>
                  <a:pt x="120000" y="0"/>
                </a:lnTo>
                <a:lnTo>
                  <a:pt x="49884" y="1712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6108571" y="5300110"/>
            <a:ext cx="4163" cy="16851"/>
          </a:xfrm>
          <a:custGeom>
            <a:pathLst>
              <a:path extrusionOk="0" h="120000" w="120000">
                <a:moveTo>
                  <a:pt x="38135" y="65518"/>
                </a:moveTo>
                <a:lnTo>
                  <a:pt x="0" y="72938"/>
                </a:lnTo>
                <a:lnTo>
                  <a:pt x="120000" y="120000"/>
                </a:lnTo>
                <a:lnTo>
                  <a:pt x="117376" y="0"/>
                </a:lnTo>
                <a:lnTo>
                  <a:pt x="38135" y="655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Shape 1606"/>
          <p:cNvSpPr/>
          <p:nvPr/>
        </p:nvSpPr>
        <p:spPr>
          <a:xfrm>
            <a:off x="6306185" y="5285469"/>
            <a:ext cx="23906" cy="29246"/>
          </a:xfrm>
          <a:custGeom>
            <a:pathLst>
              <a:path extrusionOk="0" h="120000" w="120000">
                <a:moveTo>
                  <a:pt x="111386" y="27243"/>
                </a:moveTo>
                <a:lnTo>
                  <a:pt x="105397" y="23920"/>
                </a:lnTo>
                <a:lnTo>
                  <a:pt x="82111" y="46043"/>
                </a:lnTo>
                <a:lnTo>
                  <a:pt x="62750" y="44599"/>
                </a:lnTo>
                <a:lnTo>
                  <a:pt x="64181" y="36532"/>
                </a:lnTo>
                <a:lnTo>
                  <a:pt x="23225" y="8452"/>
                </a:lnTo>
                <a:lnTo>
                  <a:pt x="19531" y="0"/>
                </a:lnTo>
                <a:lnTo>
                  <a:pt x="0" y="119999"/>
                </a:lnTo>
                <a:lnTo>
                  <a:pt x="7840" y="100338"/>
                </a:lnTo>
                <a:lnTo>
                  <a:pt x="22412" y="108327"/>
                </a:lnTo>
                <a:lnTo>
                  <a:pt x="46753" y="98032"/>
                </a:lnTo>
                <a:lnTo>
                  <a:pt x="53569" y="90499"/>
                </a:lnTo>
                <a:lnTo>
                  <a:pt x="69211" y="87188"/>
                </a:lnTo>
                <a:lnTo>
                  <a:pt x="120000" y="89568"/>
                </a:lnTo>
                <a:lnTo>
                  <a:pt x="111386" y="272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6294330" y="5284933"/>
            <a:ext cx="15744" cy="33146"/>
          </a:xfrm>
          <a:custGeom>
            <a:pathLst>
              <a:path extrusionOk="0" h="120000" w="120000">
                <a:moveTo>
                  <a:pt x="67411" y="0"/>
                </a:moveTo>
                <a:lnTo>
                  <a:pt x="0" y="5028"/>
                </a:lnTo>
                <a:lnTo>
                  <a:pt x="2362" y="119847"/>
                </a:lnTo>
                <a:lnTo>
                  <a:pt x="8200" y="120000"/>
                </a:lnTo>
                <a:lnTo>
                  <a:pt x="47169" y="111438"/>
                </a:lnTo>
                <a:lnTo>
                  <a:pt x="65468" y="119065"/>
                </a:lnTo>
                <a:lnTo>
                  <a:pt x="90337" y="107821"/>
                </a:lnTo>
                <a:lnTo>
                  <a:pt x="120000" y="1936"/>
                </a:lnTo>
                <a:lnTo>
                  <a:pt x="6741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Shape 1608"/>
          <p:cNvSpPr/>
          <p:nvPr/>
        </p:nvSpPr>
        <p:spPr>
          <a:xfrm>
            <a:off x="6267335" y="5286323"/>
            <a:ext cx="27304" cy="34505"/>
          </a:xfrm>
          <a:custGeom>
            <a:pathLst>
              <a:path extrusionOk="0" h="120000" w="120000">
                <a:moveTo>
                  <a:pt x="0" y="100977"/>
                </a:moveTo>
                <a:lnTo>
                  <a:pt x="7036" y="95604"/>
                </a:lnTo>
                <a:lnTo>
                  <a:pt x="25076" y="120000"/>
                </a:lnTo>
                <a:lnTo>
                  <a:pt x="39359" y="90978"/>
                </a:lnTo>
                <a:lnTo>
                  <a:pt x="54464" y="85129"/>
                </a:lnTo>
                <a:lnTo>
                  <a:pt x="108129" y="87442"/>
                </a:lnTo>
                <a:lnTo>
                  <a:pt x="117837" y="110015"/>
                </a:lnTo>
                <a:lnTo>
                  <a:pt x="120000" y="110297"/>
                </a:lnTo>
                <a:lnTo>
                  <a:pt x="118633" y="0"/>
                </a:lnTo>
                <a:lnTo>
                  <a:pt x="112234" y="14863"/>
                </a:lnTo>
                <a:lnTo>
                  <a:pt x="100025" y="23070"/>
                </a:lnTo>
                <a:lnTo>
                  <a:pt x="50856" y="71239"/>
                </a:lnTo>
                <a:lnTo>
                  <a:pt x="17754" y="78963"/>
                </a:lnTo>
                <a:lnTo>
                  <a:pt x="11571" y="69455"/>
                </a:lnTo>
                <a:lnTo>
                  <a:pt x="0" y="10097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Shape 1609"/>
          <p:cNvSpPr/>
          <p:nvPr/>
        </p:nvSpPr>
        <p:spPr>
          <a:xfrm>
            <a:off x="6310812" y="5285642"/>
            <a:ext cx="28386" cy="110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2133" y="25492"/>
                </a:lnTo>
                <a:lnTo>
                  <a:pt x="76323" y="28349"/>
                </a:lnTo>
                <a:lnTo>
                  <a:pt x="66613" y="16075"/>
                </a:lnTo>
                <a:lnTo>
                  <a:pt x="46631" y="7255"/>
                </a:lnTo>
                <a:lnTo>
                  <a:pt x="0" y="20496"/>
                </a:lnTo>
                <a:lnTo>
                  <a:pt x="34490" y="94833"/>
                </a:lnTo>
                <a:lnTo>
                  <a:pt x="49586" y="120000"/>
                </a:lnTo>
                <a:lnTo>
                  <a:pt x="69196" y="61444"/>
                </a:lnTo>
                <a:lnTo>
                  <a:pt x="93541" y="46705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Shape 1610"/>
          <p:cNvSpPr/>
          <p:nvPr/>
        </p:nvSpPr>
        <p:spPr>
          <a:xfrm>
            <a:off x="6294267" y="5318019"/>
            <a:ext cx="12349" cy="2232"/>
          </a:xfrm>
          <a:custGeom>
            <a:pathLst>
              <a:path extrusionOk="0" h="120000" w="120000">
                <a:moveTo>
                  <a:pt x="3634" y="1074"/>
                </a:moveTo>
                <a:lnTo>
                  <a:pt x="0" y="0"/>
                </a:lnTo>
                <a:lnTo>
                  <a:pt x="42105" y="120000"/>
                </a:lnTo>
                <a:lnTo>
                  <a:pt x="120000" y="106457"/>
                </a:lnTo>
                <a:lnTo>
                  <a:pt x="3634" y="1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Shape 1611"/>
          <p:cNvSpPr/>
          <p:nvPr/>
        </p:nvSpPr>
        <p:spPr>
          <a:xfrm>
            <a:off x="6384019" y="5282748"/>
            <a:ext cx="8826" cy="33927"/>
          </a:xfrm>
          <a:custGeom>
            <a:pathLst>
              <a:path extrusionOk="0" h="120000" w="120000">
                <a:moveTo>
                  <a:pt x="39347" y="120000"/>
                </a:moveTo>
                <a:lnTo>
                  <a:pt x="99456" y="104338"/>
                </a:lnTo>
                <a:lnTo>
                  <a:pt x="97049" y="90431"/>
                </a:lnTo>
                <a:lnTo>
                  <a:pt x="120000" y="51125"/>
                </a:lnTo>
                <a:lnTo>
                  <a:pt x="85343" y="37349"/>
                </a:lnTo>
                <a:lnTo>
                  <a:pt x="39986" y="19322"/>
                </a:lnTo>
                <a:lnTo>
                  <a:pt x="0" y="0"/>
                </a:lnTo>
                <a:lnTo>
                  <a:pt x="22651" y="47581"/>
                </a:lnTo>
                <a:lnTo>
                  <a:pt x="92413" y="64944"/>
                </a:lnTo>
                <a:lnTo>
                  <a:pt x="95975" y="72410"/>
                </a:lnTo>
                <a:lnTo>
                  <a:pt x="92413" y="64944"/>
                </a:lnTo>
                <a:lnTo>
                  <a:pt x="39347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Shape 1612"/>
          <p:cNvSpPr/>
          <p:nvPr/>
        </p:nvSpPr>
        <p:spPr>
          <a:xfrm>
            <a:off x="6372655" y="5282748"/>
            <a:ext cx="18161" cy="33927"/>
          </a:xfrm>
          <a:custGeom>
            <a:pathLst>
              <a:path extrusionOk="0" h="120000" w="120000">
                <a:moveTo>
                  <a:pt x="94218" y="120000"/>
                </a:moveTo>
                <a:lnTo>
                  <a:pt x="120000" y="64944"/>
                </a:lnTo>
                <a:lnTo>
                  <a:pt x="86098" y="47581"/>
                </a:lnTo>
                <a:lnTo>
                  <a:pt x="75090" y="0"/>
                </a:lnTo>
                <a:lnTo>
                  <a:pt x="39411" y="15880"/>
                </a:lnTo>
                <a:lnTo>
                  <a:pt x="21995" y="19785"/>
                </a:lnTo>
                <a:lnTo>
                  <a:pt x="0" y="100504"/>
                </a:lnTo>
                <a:lnTo>
                  <a:pt x="7340" y="108176"/>
                </a:lnTo>
                <a:lnTo>
                  <a:pt x="34681" y="105470"/>
                </a:lnTo>
                <a:lnTo>
                  <a:pt x="65662" y="92443"/>
                </a:lnTo>
                <a:lnTo>
                  <a:pt x="82173" y="116997"/>
                </a:lnTo>
                <a:lnTo>
                  <a:pt x="87796" y="115394"/>
                </a:lnTo>
                <a:lnTo>
                  <a:pt x="9421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Shape 1613"/>
          <p:cNvSpPr/>
          <p:nvPr/>
        </p:nvSpPr>
        <p:spPr>
          <a:xfrm>
            <a:off x="6391158" y="5286480"/>
            <a:ext cx="30575" cy="29005"/>
          </a:xfrm>
          <a:custGeom>
            <a:pathLst>
              <a:path extrusionOk="0" h="120000" w="120000">
                <a:moveTo>
                  <a:pt x="83432" y="27992"/>
                </a:moveTo>
                <a:lnTo>
                  <a:pt x="67459" y="14600"/>
                </a:lnTo>
                <a:lnTo>
                  <a:pt x="49719" y="0"/>
                </a:lnTo>
                <a:lnTo>
                  <a:pt x="27987" y="13127"/>
                </a:lnTo>
                <a:lnTo>
                  <a:pt x="6625" y="44363"/>
                </a:lnTo>
                <a:lnTo>
                  <a:pt x="4858" y="81590"/>
                </a:lnTo>
                <a:lnTo>
                  <a:pt x="6625" y="44363"/>
                </a:lnTo>
                <a:lnTo>
                  <a:pt x="0" y="90340"/>
                </a:lnTo>
                <a:lnTo>
                  <a:pt x="4972" y="99706"/>
                </a:lnTo>
                <a:lnTo>
                  <a:pt x="10891" y="110856"/>
                </a:lnTo>
                <a:lnTo>
                  <a:pt x="46261" y="120000"/>
                </a:lnTo>
                <a:lnTo>
                  <a:pt x="120000" y="106955"/>
                </a:lnTo>
                <a:lnTo>
                  <a:pt x="83432" y="279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Shape 1614"/>
          <p:cNvSpPr/>
          <p:nvPr/>
        </p:nvSpPr>
        <p:spPr>
          <a:xfrm>
            <a:off x="6418401" y="5313948"/>
            <a:ext cx="3132" cy="5762"/>
          </a:xfrm>
          <a:custGeom>
            <a:pathLst>
              <a:path extrusionOk="0" h="120000" w="120000">
                <a:moveTo>
                  <a:pt x="0" y="45080"/>
                </a:moveTo>
                <a:lnTo>
                  <a:pt x="97931" y="120000"/>
                </a:lnTo>
                <a:lnTo>
                  <a:pt x="80536" y="103404"/>
                </a:lnTo>
                <a:lnTo>
                  <a:pt x="120000" y="0"/>
                </a:lnTo>
                <a:lnTo>
                  <a:pt x="0" y="45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Shape 1615"/>
          <p:cNvSpPr/>
          <p:nvPr/>
        </p:nvSpPr>
        <p:spPr>
          <a:xfrm>
            <a:off x="6421733" y="5287157"/>
            <a:ext cx="9614" cy="25535"/>
          </a:xfrm>
          <a:custGeom>
            <a:pathLst>
              <a:path extrusionOk="0" h="120000" w="120000">
                <a:moveTo>
                  <a:pt x="0" y="118308"/>
                </a:moveTo>
                <a:lnTo>
                  <a:pt x="1959" y="117819"/>
                </a:lnTo>
                <a:lnTo>
                  <a:pt x="20170" y="119999"/>
                </a:lnTo>
                <a:lnTo>
                  <a:pt x="120000" y="110573"/>
                </a:lnTo>
                <a:lnTo>
                  <a:pt x="103985" y="23613"/>
                </a:lnTo>
                <a:lnTo>
                  <a:pt x="75851" y="17655"/>
                </a:lnTo>
                <a:lnTo>
                  <a:pt x="42650" y="0"/>
                </a:lnTo>
                <a:lnTo>
                  <a:pt x="84027" y="90526"/>
                </a:lnTo>
                <a:lnTo>
                  <a:pt x="94973" y="95883"/>
                </a:lnTo>
                <a:lnTo>
                  <a:pt x="41040" y="96414"/>
                </a:lnTo>
                <a:lnTo>
                  <a:pt x="42650" y="0"/>
                </a:lnTo>
                <a:lnTo>
                  <a:pt x="0" y="118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Shape 1616"/>
          <p:cNvSpPr/>
          <p:nvPr/>
        </p:nvSpPr>
        <p:spPr>
          <a:xfrm>
            <a:off x="6412417" y="5285378"/>
            <a:ext cx="12734" cy="26954"/>
          </a:xfrm>
          <a:custGeom>
            <a:pathLst>
              <a:path extrusionOk="0" h="120000" w="120000">
                <a:moveTo>
                  <a:pt x="87792" y="119999"/>
                </a:moveTo>
                <a:lnTo>
                  <a:pt x="120000" y="7915"/>
                </a:lnTo>
                <a:lnTo>
                  <a:pt x="85427" y="0"/>
                </a:lnTo>
                <a:lnTo>
                  <a:pt x="35665" y="20785"/>
                </a:lnTo>
                <a:lnTo>
                  <a:pt x="0" y="35027"/>
                </a:lnTo>
                <a:lnTo>
                  <a:pt x="87792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Shape 1617"/>
          <p:cNvSpPr/>
          <p:nvPr/>
        </p:nvSpPr>
        <p:spPr>
          <a:xfrm>
            <a:off x="6390298" y="5289653"/>
            <a:ext cx="7992" cy="7549"/>
          </a:xfrm>
          <a:custGeom>
            <a:pathLst>
              <a:path extrusionOk="0" h="120000" w="120000">
                <a:moveTo>
                  <a:pt x="7177" y="53324"/>
                </a:moveTo>
                <a:lnTo>
                  <a:pt x="0" y="58092"/>
                </a:lnTo>
                <a:lnTo>
                  <a:pt x="38273" y="120000"/>
                </a:lnTo>
                <a:lnTo>
                  <a:pt x="120000" y="0"/>
                </a:lnTo>
                <a:lnTo>
                  <a:pt x="7177" y="5332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Shape 1618"/>
          <p:cNvSpPr/>
          <p:nvPr/>
        </p:nvSpPr>
        <p:spPr>
          <a:xfrm>
            <a:off x="6432330" y="5286401"/>
            <a:ext cx="18153" cy="30440"/>
          </a:xfrm>
          <a:custGeom>
            <a:pathLst>
              <a:path extrusionOk="0" h="120000" w="120000">
                <a:moveTo>
                  <a:pt x="79246" y="4135"/>
                </a:moveTo>
                <a:lnTo>
                  <a:pt x="69925" y="105714"/>
                </a:lnTo>
                <a:lnTo>
                  <a:pt x="82538" y="93537"/>
                </a:lnTo>
                <a:lnTo>
                  <a:pt x="95058" y="91140"/>
                </a:lnTo>
                <a:lnTo>
                  <a:pt x="112563" y="91479"/>
                </a:lnTo>
                <a:lnTo>
                  <a:pt x="92057" y="100683"/>
                </a:lnTo>
                <a:lnTo>
                  <a:pt x="69925" y="105714"/>
                </a:lnTo>
                <a:lnTo>
                  <a:pt x="60684" y="28110"/>
                </a:lnTo>
                <a:lnTo>
                  <a:pt x="38849" y="29250"/>
                </a:lnTo>
                <a:lnTo>
                  <a:pt x="22892" y="11755"/>
                </a:lnTo>
                <a:lnTo>
                  <a:pt x="26342" y="4521"/>
                </a:lnTo>
                <a:lnTo>
                  <a:pt x="47727" y="14920"/>
                </a:lnTo>
                <a:lnTo>
                  <a:pt x="60684" y="28110"/>
                </a:lnTo>
                <a:lnTo>
                  <a:pt x="69925" y="105714"/>
                </a:lnTo>
                <a:lnTo>
                  <a:pt x="79246" y="4135"/>
                </a:lnTo>
                <a:lnTo>
                  <a:pt x="87377" y="0"/>
                </a:lnTo>
                <a:lnTo>
                  <a:pt x="0" y="3102"/>
                </a:lnTo>
                <a:lnTo>
                  <a:pt x="37098" y="98283"/>
                </a:lnTo>
                <a:lnTo>
                  <a:pt x="41976" y="116176"/>
                </a:lnTo>
                <a:lnTo>
                  <a:pt x="43748" y="117295"/>
                </a:lnTo>
                <a:lnTo>
                  <a:pt x="78228" y="120000"/>
                </a:lnTo>
                <a:lnTo>
                  <a:pt x="120000" y="107215"/>
                </a:lnTo>
                <a:lnTo>
                  <a:pt x="117792" y="73381"/>
                </a:lnTo>
                <a:lnTo>
                  <a:pt x="91297" y="73274"/>
                </a:lnTo>
                <a:lnTo>
                  <a:pt x="76509" y="68611"/>
                </a:lnTo>
                <a:lnTo>
                  <a:pt x="79246" y="41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Shape 1619"/>
          <p:cNvSpPr/>
          <p:nvPr/>
        </p:nvSpPr>
        <p:spPr>
          <a:xfrm>
            <a:off x="6450151" y="5304219"/>
            <a:ext cx="13027" cy="16170"/>
          </a:xfrm>
          <a:custGeom>
            <a:pathLst>
              <a:path extrusionOk="0" h="120000" w="120000">
                <a:moveTo>
                  <a:pt x="0" y="5922"/>
                </a:moveTo>
                <a:lnTo>
                  <a:pt x="3067" y="69617"/>
                </a:lnTo>
                <a:lnTo>
                  <a:pt x="54496" y="44319"/>
                </a:lnTo>
                <a:lnTo>
                  <a:pt x="82195" y="45692"/>
                </a:lnTo>
                <a:lnTo>
                  <a:pt x="69216" y="101662"/>
                </a:lnTo>
                <a:lnTo>
                  <a:pt x="119999" y="120000"/>
                </a:lnTo>
                <a:lnTo>
                  <a:pt x="94345" y="84935"/>
                </a:lnTo>
                <a:lnTo>
                  <a:pt x="84129" y="0"/>
                </a:lnTo>
                <a:lnTo>
                  <a:pt x="43211" y="3873"/>
                </a:lnTo>
                <a:lnTo>
                  <a:pt x="0" y="59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Shape 1620"/>
          <p:cNvSpPr/>
          <p:nvPr/>
        </p:nvSpPr>
        <p:spPr>
          <a:xfrm>
            <a:off x="6430064" y="5287189"/>
            <a:ext cx="7877" cy="24144"/>
          </a:xfrm>
          <a:custGeom>
            <a:pathLst>
              <a:path extrusionOk="0" h="120000" w="120000">
                <a:moveTo>
                  <a:pt x="34501" y="0"/>
                </a:moveTo>
                <a:lnTo>
                  <a:pt x="0" y="24810"/>
                </a:lnTo>
                <a:lnTo>
                  <a:pt x="19543" y="116779"/>
                </a:lnTo>
                <a:lnTo>
                  <a:pt x="120000" y="120000"/>
                </a:lnTo>
                <a:lnTo>
                  <a:pt x="3450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Shape 1621"/>
          <p:cNvSpPr/>
          <p:nvPr/>
        </p:nvSpPr>
        <p:spPr>
          <a:xfrm>
            <a:off x="6392455" y="5315014"/>
            <a:ext cx="220" cy="558"/>
          </a:xfrm>
          <a:custGeom>
            <a:pathLst>
              <a:path extrusionOk="0" h="120000" w="120000">
                <a:moveTo>
                  <a:pt x="120000" y="117204"/>
                </a:moveTo>
                <a:lnTo>
                  <a:pt x="0" y="0"/>
                </a:lnTo>
                <a:lnTo>
                  <a:pt x="545" y="33763"/>
                </a:lnTo>
                <a:lnTo>
                  <a:pt x="9436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Shape 1622"/>
          <p:cNvSpPr/>
          <p:nvPr/>
        </p:nvSpPr>
        <p:spPr>
          <a:xfrm>
            <a:off x="6387260" y="5315573"/>
            <a:ext cx="6360" cy="2319"/>
          </a:xfrm>
          <a:custGeom>
            <a:pathLst>
              <a:path extrusionOk="0" h="120000" w="120000">
                <a:moveTo>
                  <a:pt x="101264" y="0"/>
                </a:moveTo>
                <a:lnTo>
                  <a:pt x="0" y="81086"/>
                </a:lnTo>
                <a:lnTo>
                  <a:pt x="10037" y="118033"/>
                </a:lnTo>
                <a:lnTo>
                  <a:pt x="120000" y="120000"/>
                </a:lnTo>
                <a:lnTo>
                  <a:pt x="10126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Shape 1623"/>
          <p:cNvSpPr/>
          <p:nvPr/>
        </p:nvSpPr>
        <p:spPr>
          <a:xfrm>
            <a:off x="6391158" y="5308317"/>
            <a:ext cx="1296" cy="6697"/>
          </a:xfrm>
          <a:custGeom>
            <a:pathLst>
              <a:path extrusionOk="0" h="120000" w="120000">
                <a:moveTo>
                  <a:pt x="117224" y="40567"/>
                </a:moveTo>
                <a:lnTo>
                  <a:pt x="0" y="0"/>
                </a:lnTo>
                <a:lnTo>
                  <a:pt x="16283" y="70455"/>
                </a:lnTo>
                <a:lnTo>
                  <a:pt x="120000" y="120000"/>
                </a:lnTo>
                <a:lnTo>
                  <a:pt x="117224" y="40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Shape 1624"/>
          <p:cNvSpPr/>
          <p:nvPr/>
        </p:nvSpPr>
        <p:spPr>
          <a:xfrm>
            <a:off x="6377903" y="5312569"/>
            <a:ext cx="8039" cy="5245"/>
          </a:xfrm>
          <a:custGeom>
            <a:pathLst>
              <a:path extrusionOk="0" h="120000" w="120000">
                <a:moveTo>
                  <a:pt x="107296" y="74539"/>
                </a:moveTo>
                <a:lnTo>
                  <a:pt x="0" y="0"/>
                </a:lnTo>
                <a:lnTo>
                  <a:pt x="30182" y="58661"/>
                </a:lnTo>
                <a:lnTo>
                  <a:pt x="79457" y="120000"/>
                </a:lnTo>
                <a:lnTo>
                  <a:pt x="120000" y="64198"/>
                </a:lnTo>
                <a:lnTo>
                  <a:pt x="107296" y="745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Shape 1625"/>
          <p:cNvSpPr/>
          <p:nvPr/>
        </p:nvSpPr>
        <p:spPr>
          <a:xfrm>
            <a:off x="6357391" y="5311155"/>
            <a:ext cx="22534" cy="581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8568" y="119134"/>
                </a:lnTo>
                <a:lnTo>
                  <a:pt x="10005" y="109752"/>
                </a:lnTo>
                <a:lnTo>
                  <a:pt x="11928" y="118804"/>
                </a:lnTo>
                <a:lnTo>
                  <a:pt x="84785" y="111525"/>
                </a:lnTo>
                <a:lnTo>
                  <a:pt x="120000" y="82041"/>
                </a:lnTo>
                <a:lnTo>
                  <a:pt x="109232" y="29154"/>
                </a:lnTo>
                <a:lnTo>
                  <a:pt x="87197" y="44927"/>
                </a:lnTo>
                <a:lnTo>
                  <a:pt x="50907" y="81608"/>
                </a:lnTo>
                <a:lnTo>
                  <a:pt x="36002" y="0"/>
                </a:lnTo>
                <a:lnTo>
                  <a:pt x="3487" y="88103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Shape 1626"/>
          <p:cNvSpPr/>
          <p:nvPr/>
        </p:nvSpPr>
        <p:spPr>
          <a:xfrm>
            <a:off x="6363405" y="5284621"/>
            <a:ext cx="4856" cy="30492"/>
          </a:xfrm>
          <a:custGeom>
            <a:pathLst>
              <a:path extrusionOk="0" h="120000" w="120000">
                <a:moveTo>
                  <a:pt x="0" y="17504"/>
                </a:moveTo>
                <a:lnTo>
                  <a:pt x="88820" y="12900"/>
                </a:lnTo>
                <a:lnTo>
                  <a:pt x="88869" y="22695"/>
                </a:lnTo>
                <a:lnTo>
                  <a:pt x="72291" y="24199"/>
                </a:lnTo>
                <a:lnTo>
                  <a:pt x="18455" y="104423"/>
                </a:lnTo>
                <a:lnTo>
                  <a:pt x="87609" y="120000"/>
                </a:lnTo>
                <a:lnTo>
                  <a:pt x="45213" y="105088"/>
                </a:lnTo>
                <a:lnTo>
                  <a:pt x="120000" y="99968"/>
                </a:lnTo>
                <a:lnTo>
                  <a:pt x="100654" y="0"/>
                </a:lnTo>
                <a:lnTo>
                  <a:pt x="0" y="1750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Shape 1627"/>
          <p:cNvSpPr/>
          <p:nvPr/>
        </p:nvSpPr>
        <p:spPr>
          <a:xfrm>
            <a:off x="6221871" y="5287635"/>
            <a:ext cx="8808" cy="33633"/>
          </a:xfrm>
          <a:custGeom>
            <a:pathLst>
              <a:path extrusionOk="0" h="120000" w="120000">
                <a:moveTo>
                  <a:pt x="0" y="109735"/>
                </a:moveTo>
                <a:lnTo>
                  <a:pt x="71307" y="120000"/>
                </a:lnTo>
                <a:lnTo>
                  <a:pt x="15517" y="47328"/>
                </a:lnTo>
                <a:lnTo>
                  <a:pt x="35776" y="14032"/>
                </a:lnTo>
                <a:lnTo>
                  <a:pt x="69196" y="51092"/>
                </a:lnTo>
                <a:lnTo>
                  <a:pt x="77370" y="77513"/>
                </a:lnTo>
                <a:lnTo>
                  <a:pt x="120000" y="83257"/>
                </a:lnTo>
                <a:lnTo>
                  <a:pt x="111648" y="0"/>
                </a:lnTo>
                <a:lnTo>
                  <a:pt x="68160" y="10168"/>
                </a:lnTo>
                <a:lnTo>
                  <a:pt x="14632" y="16383"/>
                </a:lnTo>
                <a:lnTo>
                  <a:pt x="9250" y="92833"/>
                </a:lnTo>
                <a:lnTo>
                  <a:pt x="0" y="10973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Shape 1628"/>
          <p:cNvSpPr/>
          <p:nvPr/>
        </p:nvSpPr>
        <p:spPr>
          <a:xfrm>
            <a:off x="6236403" y="5285787"/>
            <a:ext cx="24399" cy="29485"/>
          </a:xfrm>
          <a:custGeom>
            <a:pathLst>
              <a:path extrusionOk="0" h="120000" w="120000">
                <a:moveTo>
                  <a:pt x="24959" y="0"/>
                </a:moveTo>
                <a:lnTo>
                  <a:pt x="0" y="100286"/>
                </a:lnTo>
                <a:lnTo>
                  <a:pt x="44173" y="98426"/>
                </a:lnTo>
                <a:lnTo>
                  <a:pt x="51521" y="120000"/>
                </a:lnTo>
                <a:lnTo>
                  <a:pt x="72659" y="96900"/>
                </a:lnTo>
                <a:lnTo>
                  <a:pt x="120000" y="101096"/>
                </a:lnTo>
                <a:lnTo>
                  <a:pt x="95665" y="66308"/>
                </a:lnTo>
                <a:lnTo>
                  <a:pt x="45580" y="68037"/>
                </a:lnTo>
                <a:lnTo>
                  <a:pt x="32237" y="50253"/>
                </a:lnTo>
                <a:lnTo>
                  <a:pt x="2495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Shape 1629"/>
          <p:cNvSpPr/>
          <p:nvPr/>
        </p:nvSpPr>
        <p:spPr>
          <a:xfrm>
            <a:off x="6241480" y="5285196"/>
            <a:ext cx="9256" cy="12939"/>
          </a:xfrm>
          <a:custGeom>
            <a:pathLst>
              <a:path extrusionOk="0" h="120000" w="120000">
                <a:moveTo>
                  <a:pt x="0" y="5481"/>
                </a:moveTo>
                <a:lnTo>
                  <a:pt x="19174" y="120000"/>
                </a:lnTo>
                <a:lnTo>
                  <a:pt x="22519" y="82912"/>
                </a:lnTo>
                <a:lnTo>
                  <a:pt x="92761" y="115974"/>
                </a:lnTo>
                <a:lnTo>
                  <a:pt x="120000" y="93679"/>
                </a:lnTo>
                <a:lnTo>
                  <a:pt x="75816" y="32923"/>
                </a:lnTo>
                <a:lnTo>
                  <a:pt x="5859" y="0"/>
                </a:lnTo>
                <a:lnTo>
                  <a:pt x="0" y="54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Shape 1630"/>
          <p:cNvSpPr/>
          <p:nvPr/>
        </p:nvSpPr>
        <p:spPr>
          <a:xfrm>
            <a:off x="6230067" y="5285787"/>
            <a:ext cx="11412" cy="28522"/>
          </a:xfrm>
          <a:custGeom>
            <a:pathLst>
              <a:path extrusionOk="0" h="120000" w="120000">
                <a:moveTo>
                  <a:pt x="55215" y="16369"/>
                </a:moveTo>
                <a:lnTo>
                  <a:pt x="0" y="7766"/>
                </a:lnTo>
                <a:lnTo>
                  <a:pt x="6435" y="105943"/>
                </a:lnTo>
                <a:lnTo>
                  <a:pt x="12954" y="120000"/>
                </a:lnTo>
                <a:lnTo>
                  <a:pt x="38086" y="110672"/>
                </a:lnTo>
                <a:lnTo>
                  <a:pt x="66624" y="103672"/>
                </a:lnTo>
                <a:lnTo>
                  <a:pt x="120000" y="0"/>
                </a:lnTo>
                <a:lnTo>
                  <a:pt x="55215" y="163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6217475" y="5285580"/>
            <a:ext cx="12592" cy="3103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961" y="109684"/>
                </a:lnTo>
                <a:lnTo>
                  <a:pt x="52137" y="25694"/>
                </a:lnTo>
                <a:lnTo>
                  <a:pt x="89580" y="18959"/>
                </a:lnTo>
                <a:lnTo>
                  <a:pt x="120000" y="7937"/>
                </a:lnTo>
                <a:lnTo>
                  <a:pt x="67890" y="0"/>
                </a:lnTo>
                <a:lnTo>
                  <a:pt x="2973" y="14935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6206353" y="5286162"/>
            <a:ext cx="11432" cy="32835"/>
          </a:xfrm>
          <a:custGeom>
            <a:pathLst>
              <a:path extrusionOk="0" h="120000" w="120000">
                <a:moveTo>
                  <a:pt x="71298" y="117905"/>
                </a:moveTo>
                <a:lnTo>
                  <a:pt x="85678" y="120000"/>
                </a:lnTo>
                <a:lnTo>
                  <a:pt x="116725" y="111305"/>
                </a:lnTo>
                <a:lnTo>
                  <a:pt x="119999" y="11994"/>
                </a:lnTo>
                <a:lnTo>
                  <a:pt x="0" y="0"/>
                </a:lnTo>
                <a:lnTo>
                  <a:pt x="92972" y="90851"/>
                </a:lnTo>
                <a:lnTo>
                  <a:pt x="88249" y="95299"/>
                </a:lnTo>
                <a:lnTo>
                  <a:pt x="71298" y="1179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Shape 1633"/>
          <p:cNvSpPr/>
          <p:nvPr/>
        </p:nvSpPr>
        <p:spPr>
          <a:xfrm>
            <a:off x="6197367" y="5286092"/>
            <a:ext cx="17844" cy="24930"/>
          </a:xfrm>
          <a:custGeom>
            <a:pathLst>
              <a:path extrusionOk="0" h="120000" w="120000">
                <a:moveTo>
                  <a:pt x="39885" y="113078"/>
                </a:moveTo>
                <a:lnTo>
                  <a:pt x="120000" y="120000"/>
                </a:lnTo>
                <a:lnTo>
                  <a:pt x="60430" y="332"/>
                </a:lnTo>
                <a:lnTo>
                  <a:pt x="28332" y="0"/>
                </a:lnTo>
                <a:lnTo>
                  <a:pt x="24855" y="12173"/>
                </a:lnTo>
                <a:lnTo>
                  <a:pt x="8184" y="27995"/>
                </a:lnTo>
                <a:lnTo>
                  <a:pt x="309" y="26599"/>
                </a:lnTo>
                <a:lnTo>
                  <a:pt x="0" y="115335"/>
                </a:lnTo>
                <a:lnTo>
                  <a:pt x="39885" y="1130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Shape 1634"/>
          <p:cNvSpPr/>
          <p:nvPr/>
        </p:nvSpPr>
        <p:spPr>
          <a:xfrm>
            <a:off x="6185753" y="5291619"/>
            <a:ext cx="11661" cy="28659"/>
          </a:xfrm>
          <a:custGeom>
            <a:pathLst>
              <a:path extrusionOk="0" h="120000" w="120000">
                <a:moveTo>
                  <a:pt x="0" y="112567"/>
                </a:moveTo>
                <a:lnTo>
                  <a:pt x="27651" y="120000"/>
                </a:lnTo>
                <a:lnTo>
                  <a:pt x="44414" y="119819"/>
                </a:lnTo>
                <a:lnTo>
                  <a:pt x="94767" y="115188"/>
                </a:lnTo>
                <a:lnTo>
                  <a:pt x="102865" y="95115"/>
                </a:lnTo>
                <a:lnTo>
                  <a:pt x="119516" y="77186"/>
                </a:lnTo>
                <a:lnTo>
                  <a:pt x="120000" y="0"/>
                </a:lnTo>
                <a:lnTo>
                  <a:pt x="86092" y="89588"/>
                </a:lnTo>
                <a:lnTo>
                  <a:pt x="32673" y="119183"/>
                </a:lnTo>
                <a:lnTo>
                  <a:pt x="0" y="112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Shape 1635"/>
          <p:cNvSpPr/>
          <p:nvPr/>
        </p:nvSpPr>
        <p:spPr>
          <a:xfrm>
            <a:off x="6183964" y="5287171"/>
            <a:ext cx="13448" cy="26432"/>
          </a:xfrm>
          <a:custGeom>
            <a:pathLst>
              <a:path extrusionOk="0" h="120000" w="120000">
                <a:moveTo>
                  <a:pt x="0" y="106939"/>
                </a:moveTo>
                <a:lnTo>
                  <a:pt x="13615" y="119999"/>
                </a:lnTo>
                <a:lnTo>
                  <a:pt x="49172" y="116613"/>
                </a:lnTo>
                <a:lnTo>
                  <a:pt x="90600" y="117321"/>
                </a:lnTo>
                <a:lnTo>
                  <a:pt x="120000" y="20188"/>
                </a:lnTo>
                <a:lnTo>
                  <a:pt x="32870" y="0"/>
                </a:lnTo>
                <a:lnTo>
                  <a:pt x="0" y="1069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Shape 1636"/>
          <p:cNvSpPr/>
          <p:nvPr/>
        </p:nvSpPr>
        <p:spPr>
          <a:xfrm>
            <a:off x="6171082" y="5286289"/>
            <a:ext cx="16567" cy="29617"/>
          </a:xfrm>
          <a:custGeom>
            <a:pathLst>
              <a:path extrusionOk="0" h="120000" w="120000">
                <a:moveTo>
                  <a:pt x="0" y="99993"/>
                </a:moveTo>
                <a:lnTo>
                  <a:pt x="7887" y="103522"/>
                </a:lnTo>
                <a:lnTo>
                  <a:pt x="35130" y="120000"/>
                </a:lnTo>
                <a:lnTo>
                  <a:pt x="56541" y="115681"/>
                </a:lnTo>
                <a:lnTo>
                  <a:pt x="83464" y="112861"/>
                </a:lnTo>
                <a:lnTo>
                  <a:pt x="93308" y="99008"/>
                </a:lnTo>
                <a:lnTo>
                  <a:pt x="120000" y="3569"/>
                </a:lnTo>
                <a:lnTo>
                  <a:pt x="45328" y="11186"/>
                </a:lnTo>
                <a:lnTo>
                  <a:pt x="15942" y="0"/>
                </a:lnTo>
                <a:lnTo>
                  <a:pt x="0" y="9999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Shape 1637"/>
          <p:cNvSpPr/>
          <p:nvPr/>
        </p:nvSpPr>
        <p:spPr>
          <a:xfrm>
            <a:off x="6251735" y="5286058"/>
            <a:ext cx="21482" cy="30337"/>
          </a:xfrm>
          <a:custGeom>
            <a:pathLst>
              <a:path extrusionOk="0" h="120000" w="120000">
                <a:moveTo>
                  <a:pt x="0" y="21537"/>
                </a:moveTo>
                <a:lnTo>
                  <a:pt x="8875" y="46998"/>
                </a:lnTo>
                <a:lnTo>
                  <a:pt x="23013" y="63373"/>
                </a:lnTo>
                <a:lnTo>
                  <a:pt x="50652" y="97189"/>
                </a:lnTo>
                <a:lnTo>
                  <a:pt x="71934" y="120000"/>
                </a:lnTo>
                <a:lnTo>
                  <a:pt x="85334" y="102354"/>
                </a:lnTo>
                <a:lnTo>
                  <a:pt x="86552" y="105705"/>
                </a:lnTo>
                <a:lnTo>
                  <a:pt x="87133" y="115898"/>
                </a:lnTo>
                <a:lnTo>
                  <a:pt x="119999" y="7064"/>
                </a:lnTo>
                <a:lnTo>
                  <a:pt x="82843" y="0"/>
                </a:lnTo>
                <a:lnTo>
                  <a:pt x="67336" y="26461"/>
                </a:lnTo>
                <a:lnTo>
                  <a:pt x="47702" y="18887"/>
                </a:lnTo>
                <a:lnTo>
                  <a:pt x="15131" y="688"/>
                </a:lnTo>
                <a:lnTo>
                  <a:pt x="0" y="21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Shape 1638"/>
          <p:cNvSpPr/>
          <p:nvPr/>
        </p:nvSpPr>
        <p:spPr>
          <a:xfrm>
            <a:off x="6254444" y="5285587"/>
            <a:ext cx="11046" cy="5248"/>
          </a:xfrm>
          <a:custGeom>
            <a:pathLst>
              <a:path extrusionOk="0" h="120000" w="120000">
                <a:moveTo>
                  <a:pt x="112590" y="0"/>
                </a:moveTo>
                <a:lnTo>
                  <a:pt x="0" y="14771"/>
                </a:lnTo>
                <a:lnTo>
                  <a:pt x="63346" y="120000"/>
                </a:lnTo>
                <a:lnTo>
                  <a:pt x="120000" y="4184"/>
                </a:lnTo>
                <a:lnTo>
                  <a:pt x="11259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Shape 1639"/>
          <p:cNvSpPr/>
          <p:nvPr/>
        </p:nvSpPr>
        <p:spPr>
          <a:xfrm>
            <a:off x="6261637" y="5315360"/>
            <a:ext cx="5781" cy="7482"/>
          </a:xfrm>
          <a:custGeom>
            <a:pathLst>
              <a:path extrusionOk="0" h="120000" w="120000">
                <a:moveTo>
                  <a:pt x="118277" y="0"/>
                </a:moveTo>
                <a:lnTo>
                  <a:pt x="0" y="88103"/>
                </a:lnTo>
                <a:lnTo>
                  <a:pt x="72423" y="119999"/>
                </a:lnTo>
                <a:lnTo>
                  <a:pt x="120000" y="32922"/>
                </a:lnTo>
                <a:lnTo>
                  <a:pt x="11827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Shape 1640"/>
          <p:cNvSpPr/>
          <p:nvPr/>
        </p:nvSpPr>
        <p:spPr>
          <a:xfrm>
            <a:off x="6269969" y="5287373"/>
            <a:ext cx="20126" cy="19435"/>
          </a:xfrm>
          <a:custGeom>
            <a:pathLst>
              <a:path extrusionOk="0" h="120000" w="120000">
                <a:moveTo>
                  <a:pt x="0" y="116838"/>
                </a:moveTo>
                <a:lnTo>
                  <a:pt x="5390" y="106360"/>
                </a:lnTo>
                <a:lnTo>
                  <a:pt x="38678" y="106854"/>
                </a:lnTo>
                <a:lnTo>
                  <a:pt x="53298" y="120000"/>
                </a:lnTo>
                <a:lnTo>
                  <a:pt x="120000" y="34484"/>
                </a:lnTo>
                <a:lnTo>
                  <a:pt x="49613" y="0"/>
                </a:lnTo>
                <a:lnTo>
                  <a:pt x="19383" y="2914"/>
                </a:lnTo>
                <a:lnTo>
                  <a:pt x="0" y="1168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Shape 1641"/>
          <p:cNvSpPr/>
          <p:nvPr/>
        </p:nvSpPr>
        <p:spPr>
          <a:xfrm>
            <a:off x="6251178" y="5309598"/>
            <a:ext cx="13435" cy="10758"/>
          </a:xfrm>
          <a:custGeom>
            <a:pathLst>
              <a:path extrusionOk="0" h="120000" w="120000">
                <a:moveTo>
                  <a:pt x="64197" y="34556"/>
                </a:moveTo>
                <a:lnTo>
                  <a:pt x="0" y="0"/>
                </a:lnTo>
                <a:lnTo>
                  <a:pt x="9306" y="68522"/>
                </a:lnTo>
                <a:lnTo>
                  <a:pt x="12744" y="120000"/>
                </a:lnTo>
                <a:lnTo>
                  <a:pt x="18380" y="113262"/>
                </a:lnTo>
                <a:lnTo>
                  <a:pt x="53301" y="71243"/>
                </a:lnTo>
                <a:lnTo>
                  <a:pt x="59133" y="95471"/>
                </a:lnTo>
                <a:lnTo>
                  <a:pt x="119999" y="75828"/>
                </a:lnTo>
                <a:lnTo>
                  <a:pt x="85972" y="11500"/>
                </a:lnTo>
                <a:lnTo>
                  <a:pt x="64197" y="3455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Shape 1642"/>
          <p:cNvSpPr/>
          <p:nvPr/>
        </p:nvSpPr>
        <p:spPr>
          <a:xfrm>
            <a:off x="6285987" y="5311467"/>
            <a:ext cx="8280" cy="6551"/>
          </a:xfrm>
          <a:custGeom>
            <a:pathLst>
              <a:path extrusionOk="0" h="120000" w="120000">
                <a:moveTo>
                  <a:pt x="27159" y="113680"/>
                </a:moveTo>
                <a:lnTo>
                  <a:pt x="120000" y="120000"/>
                </a:lnTo>
                <a:lnTo>
                  <a:pt x="86275" y="0"/>
                </a:lnTo>
                <a:lnTo>
                  <a:pt x="0" y="59844"/>
                </a:lnTo>
                <a:lnTo>
                  <a:pt x="27159" y="1136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Shape 1643"/>
          <p:cNvSpPr/>
          <p:nvPr/>
        </p:nvSpPr>
        <p:spPr>
          <a:xfrm>
            <a:off x="6273042" y="5312485"/>
            <a:ext cx="3261" cy="8344"/>
          </a:xfrm>
          <a:custGeom>
            <a:pathLst>
              <a:path extrusionOk="0" h="120000" w="120000">
                <a:moveTo>
                  <a:pt x="119595" y="0"/>
                </a:moveTo>
                <a:lnTo>
                  <a:pt x="0" y="120000"/>
                </a:lnTo>
                <a:lnTo>
                  <a:pt x="51370" y="104884"/>
                </a:lnTo>
                <a:lnTo>
                  <a:pt x="120000" y="46754"/>
                </a:lnTo>
                <a:lnTo>
                  <a:pt x="1195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Shape 1644"/>
          <p:cNvSpPr/>
          <p:nvPr/>
        </p:nvSpPr>
        <p:spPr>
          <a:xfrm>
            <a:off x="6267419" y="5313814"/>
            <a:ext cx="5623" cy="7014"/>
          </a:xfrm>
          <a:custGeom>
            <a:pathLst>
              <a:path extrusionOk="0" h="120000" w="120000">
                <a:moveTo>
                  <a:pt x="32395" y="0"/>
                </a:moveTo>
                <a:lnTo>
                  <a:pt x="0" y="61556"/>
                </a:lnTo>
                <a:lnTo>
                  <a:pt x="490" y="71736"/>
                </a:lnTo>
                <a:lnTo>
                  <a:pt x="120000" y="120000"/>
                </a:lnTo>
                <a:lnTo>
                  <a:pt x="323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Shape 1645"/>
          <p:cNvSpPr/>
          <p:nvPr/>
        </p:nvSpPr>
        <p:spPr>
          <a:xfrm>
            <a:off x="6231301" y="5312094"/>
            <a:ext cx="4921" cy="3979"/>
          </a:xfrm>
          <a:custGeom>
            <a:pathLst>
              <a:path extrusionOk="0" h="120000" w="120000">
                <a:moveTo>
                  <a:pt x="58244" y="0"/>
                </a:moveTo>
                <a:lnTo>
                  <a:pt x="0" y="66861"/>
                </a:lnTo>
                <a:lnTo>
                  <a:pt x="115757" y="120000"/>
                </a:lnTo>
                <a:lnTo>
                  <a:pt x="120000" y="109987"/>
                </a:lnTo>
                <a:lnTo>
                  <a:pt x="5824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Shape 1646"/>
          <p:cNvSpPr/>
          <p:nvPr/>
        </p:nvSpPr>
        <p:spPr>
          <a:xfrm>
            <a:off x="6224269" y="5301955"/>
            <a:ext cx="7031" cy="19311"/>
          </a:xfrm>
          <a:custGeom>
            <a:pathLst>
              <a:path extrusionOk="0" h="120000" w="120000">
                <a:moveTo>
                  <a:pt x="45757" y="0"/>
                </a:moveTo>
                <a:lnTo>
                  <a:pt x="0" y="1758"/>
                </a:lnTo>
                <a:lnTo>
                  <a:pt x="48402" y="120000"/>
                </a:lnTo>
                <a:lnTo>
                  <a:pt x="96498" y="73446"/>
                </a:lnTo>
                <a:lnTo>
                  <a:pt x="120000" y="76777"/>
                </a:lnTo>
                <a:lnTo>
                  <a:pt x="109401" y="56010"/>
                </a:lnTo>
                <a:lnTo>
                  <a:pt x="31898" y="65356"/>
                </a:lnTo>
                <a:lnTo>
                  <a:pt x="4575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6132657" y="5283575"/>
            <a:ext cx="4671" cy="5508"/>
          </a:xfrm>
          <a:custGeom>
            <a:pathLst>
              <a:path extrusionOk="0" h="120000" w="120000">
                <a:moveTo>
                  <a:pt x="67320" y="0"/>
                </a:moveTo>
                <a:lnTo>
                  <a:pt x="0" y="73015"/>
                </a:lnTo>
                <a:lnTo>
                  <a:pt x="109777" y="120000"/>
                </a:lnTo>
                <a:lnTo>
                  <a:pt x="119999" y="96104"/>
                </a:lnTo>
                <a:lnTo>
                  <a:pt x="6732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Shape 1648"/>
          <p:cNvSpPr/>
          <p:nvPr/>
        </p:nvSpPr>
        <p:spPr>
          <a:xfrm>
            <a:off x="6137328" y="5286587"/>
            <a:ext cx="8478" cy="27797"/>
          </a:xfrm>
          <a:custGeom>
            <a:pathLst>
              <a:path extrusionOk="0" h="120000" w="120000">
                <a:moveTo>
                  <a:pt x="88874" y="120000"/>
                </a:moveTo>
                <a:lnTo>
                  <a:pt x="114989" y="118890"/>
                </a:lnTo>
                <a:lnTo>
                  <a:pt x="120000" y="39785"/>
                </a:lnTo>
                <a:lnTo>
                  <a:pt x="61967" y="35110"/>
                </a:lnTo>
                <a:lnTo>
                  <a:pt x="38839" y="0"/>
                </a:lnTo>
                <a:lnTo>
                  <a:pt x="4897" y="1921"/>
                </a:lnTo>
                <a:lnTo>
                  <a:pt x="0" y="6048"/>
                </a:lnTo>
                <a:lnTo>
                  <a:pt x="11153" y="13369"/>
                </a:lnTo>
                <a:lnTo>
                  <a:pt x="43397" y="94015"/>
                </a:lnTo>
                <a:lnTo>
                  <a:pt x="91719" y="93407"/>
                </a:lnTo>
                <a:lnTo>
                  <a:pt x="111663" y="100137"/>
                </a:lnTo>
                <a:lnTo>
                  <a:pt x="88874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Shape 1649"/>
          <p:cNvSpPr/>
          <p:nvPr/>
        </p:nvSpPr>
        <p:spPr>
          <a:xfrm>
            <a:off x="6140073" y="5286587"/>
            <a:ext cx="6142" cy="8132"/>
          </a:xfrm>
          <a:custGeom>
            <a:pathLst>
              <a:path extrusionOk="0" h="120000" w="120000">
                <a:moveTo>
                  <a:pt x="41510" y="94503"/>
                </a:moveTo>
                <a:lnTo>
                  <a:pt x="91929" y="64625"/>
                </a:lnTo>
                <a:lnTo>
                  <a:pt x="119999" y="12246"/>
                </a:lnTo>
                <a:lnTo>
                  <a:pt x="0" y="0"/>
                </a:lnTo>
                <a:lnTo>
                  <a:pt x="31919" y="120000"/>
                </a:lnTo>
                <a:lnTo>
                  <a:pt x="41510" y="9450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Shape 1650"/>
          <p:cNvSpPr/>
          <p:nvPr/>
        </p:nvSpPr>
        <p:spPr>
          <a:xfrm>
            <a:off x="6135735" y="5289085"/>
            <a:ext cx="4660" cy="19657"/>
          </a:xfrm>
          <a:custGeom>
            <a:pathLst>
              <a:path extrusionOk="0" h="120000" w="120000">
                <a:moveTo>
                  <a:pt x="30772" y="0"/>
                </a:moveTo>
                <a:lnTo>
                  <a:pt x="0" y="20121"/>
                </a:lnTo>
                <a:lnTo>
                  <a:pt x="10969" y="120000"/>
                </a:lnTo>
                <a:lnTo>
                  <a:pt x="120000" y="117698"/>
                </a:lnTo>
                <a:lnTo>
                  <a:pt x="61339" y="3650"/>
                </a:lnTo>
                <a:lnTo>
                  <a:pt x="3077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Shape 1651"/>
          <p:cNvSpPr/>
          <p:nvPr/>
        </p:nvSpPr>
        <p:spPr>
          <a:xfrm>
            <a:off x="6122464" y="5285721"/>
            <a:ext cx="13697" cy="25003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014" y="116419"/>
                </a:lnTo>
                <a:lnTo>
                  <a:pt x="79164" y="113156"/>
                </a:lnTo>
                <a:lnTo>
                  <a:pt x="120000" y="110483"/>
                </a:lnTo>
                <a:lnTo>
                  <a:pt x="116259" y="31962"/>
                </a:lnTo>
                <a:lnTo>
                  <a:pt x="87505" y="20636"/>
                </a:lnTo>
                <a:lnTo>
                  <a:pt x="52645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Shape 1652"/>
          <p:cNvSpPr/>
          <p:nvPr/>
        </p:nvSpPr>
        <p:spPr>
          <a:xfrm>
            <a:off x="6113655" y="5285092"/>
            <a:ext cx="14818" cy="27700"/>
          </a:xfrm>
          <a:custGeom>
            <a:pathLst>
              <a:path extrusionOk="0" h="120000" w="120000">
                <a:moveTo>
                  <a:pt x="55424" y="0"/>
                </a:moveTo>
                <a:lnTo>
                  <a:pt x="0" y="27057"/>
                </a:lnTo>
                <a:lnTo>
                  <a:pt x="14949" y="120000"/>
                </a:lnTo>
                <a:lnTo>
                  <a:pt x="42248" y="114316"/>
                </a:lnTo>
                <a:lnTo>
                  <a:pt x="71329" y="111041"/>
                </a:lnTo>
                <a:lnTo>
                  <a:pt x="120000" y="2724"/>
                </a:lnTo>
                <a:lnTo>
                  <a:pt x="554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Shape 1653"/>
          <p:cNvSpPr/>
          <p:nvPr/>
        </p:nvSpPr>
        <p:spPr>
          <a:xfrm>
            <a:off x="6119826" y="5309782"/>
            <a:ext cx="25391" cy="10891"/>
          </a:xfrm>
          <a:custGeom>
            <a:pathLst>
              <a:path extrusionOk="0" h="120000" w="120000">
                <a:moveTo>
                  <a:pt x="0" y="40536"/>
                </a:moveTo>
                <a:lnTo>
                  <a:pt x="12103" y="120000"/>
                </a:lnTo>
                <a:lnTo>
                  <a:pt x="80414" y="97445"/>
                </a:lnTo>
                <a:lnTo>
                  <a:pt x="86425" y="59113"/>
                </a:lnTo>
                <a:lnTo>
                  <a:pt x="110859" y="51179"/>
                </a:lnTo>
                <a:lnTo>
                  <a:pt x="112126" y="46761"/>
                </a:lnTo>
                <a:lnTo>
                  <a:pt x="112386" y="50684"/>
                </a:lnTo>
                <a:lnTo>
                  <a:pt x="120000" y="0"/>
                </a:lnTo>
                <a:lnTo>
                  <a:pt x="102125" y="15084"/>
                </a:lnTo>
                <a:lnTo>
                  <a:pt x="71122" y="35897"/>
                </a:lnTo>
                <a:lnTo>
                  <a:pt x="28488" y="40007"/>
                </a:lnTo>
                <a:lnTo>
                  <a:pt x="0" y="405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Shape 1654"/>
          <p:cNvSpPr/>
          <p:nvPr/>
        </p:nvSpPr>
        <p:spPr>
          <a:xfrm>
            <a:off x="6140576" y="5314383"/>
            <a:ext cx="3602" cy="4189"/>
          </a:xfrm>
          <a:custGeom>
            <a:pathLst>
              <a:path extrusionOk="0" h="120000" w="120000">
                <a:moveTo>
                  <a:pt x="120000" y="104620"/>
                </a:moveTo>
                <a:lnTo>
                  <a:pt x="100949" y="0"/>
                </a:lnTo>
                <a:lnTo>
                  <a:pt x="90191" y="1288"/>
                </a:lnTo>
                <a:lnTo>
                  <a:pt x="1398" y="115560"/>
                </a:lnTo>
                <a:lnTo>
                  <a:pt x="0" y="120000"/>
                </a:lnTo>
                <a:lnTo>
                  <a:pt x="120000" y="1046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Shape 1655"/>
          <p:cNvSpPr/>
          <p:nvPr/>
        </p:nvSpPr>
        <p:spPr>
          <a:xfrm>
            <a:off x="6145453" y="5295803"/>
            <a:ext cx="4911" cy="21139"/>
          </a:xfrm>
          <a:custGeom>
            <a:pathLst>
              <a:path extrusionOk="0" h="120000" w="120000">
                <a:moveTo>
                  <a:pt x="8623" y="0"/>
                </a:moveTo>
                <a:lnTo>
                  <a:pt x="0" y="104009"/>
                </a:lnTo>
                <a:lnTo>
                  <a:pt x="52573" y="120000"/>
                </a:lnTo>
                <a:lnTo>
                  <a:pt x="119999" y="90039"/>
                </a:lnTo>
                <a:lnTo>
                  <a:pt x="107711" y="90703"/>
                </a:lnTo>
                <a:lnTo>
                  <a:pt x="18566" y="83948"/>
                </a:lnTo>
                <a:lnTo>
                  <a:pt x="862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Shape 1656"/>
          <p:cNvSpPr/>
          <p:nvPr/>
        </p:nvSpPr>
        <p:spPr>
          <a:xfrm>
            <a:off x="6150366" y="5310623"/>
            <a:ext cx="1092" cy="1041"/>
          </a:xfrm>
          <a:custGeom>
            <a:pathLst>
              <a:path extrusionOk="0" h="120000" w="120000">
                <a:moveTo>
                  <a:pt x="59780" y="0"/>
                </a:moveTo>
                <a:lnTo>
                  <a:pt x="0" y="120000"/>
                </a:lnTo>
                <a:lnTo>
                  <a:pt x="119999" y="90518"/>
                </a:lnTo>
                <a:lnTo>
                  <a:pt x="110219" y="7715"/>
                </a:lnTo>
                <a:lnTo>
                  <a:pt x="5978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Shape 1657"/>
          <p:cNvSpPr/>
          <p:nvPr/>
        </p:nvSpPr>
        <p:spPr>
          <a:xfrm>
            <a:off x="6151369" y="5290666"/>
            <a:ext cx="3190" cy="29326"/>
          </a:xfrm>
          <a:custGeom>
            <a:pathLst>
              <a:path extrusionOk="0" h="120000" w="120000">
                <a:moveTo>
                  <a:pt x="73143" y="83100"/>
                </a:moveTo>
                <a:lnTo>
                  <a:pt x="3346" y="84880"/>
                </a:lnTo>
                <a:lnTo>
                  <a:pt x="24895" y="103788"/>
                </a:lnTo>
                <a:lnTo>
                  <a:pt x="120000" y="120000"/>
                </a:lnTo>
                <a:lnTo>
                  <a:pt x="92434" y="0"/>
                </a:lnTo>
                <a:lnTo>
                  <a:pt x="0" y="81934"/>
                </a:lnTo>
                <a:lnTo>
                  <a:pt x="73143" y="831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Shape 1658"/>
          <p:cNvSpPr/>
          <p:nvPr/>
        </p:nvSpPr>
        <p:spPr>
          <a:xfrm>
            <a:off x="6145807" y="5290666"/>
            <a:ext cx="8019" cy="20024"/>
          </a:xfrm>
          <a:custGeom>
            <a:pathLst>
              <a:path extrusionOk="0" h="120000" w="120000">
                <a:moveTo>
                  <a:pt x="82937" y="31965"/>
                </a:moveTo>
                <a:lnTo>
                  <a:pt x="0" y="30785"/>
                </a:lnTo>
                <a:lnTo>
                  <a:pt x="6074" y="119418"/>
                </a:lnTo>
                <a:lnTo>
                  <a:pt x="58548" y="118555"/>
                </a:lnTo>
                <a:lnTo>
                  <a:pt x="76354" y="119598"/>
                </a:lnTo>
                <a:lnTo>
                  <a:pt x="81800" y="115433"/>
                </a:lnTo>
                <a:lnTo>
                  <a:pt x="83221" y="120000"/>
                </a:lnTo>
                <a:lnTo>
                  <a:pt x="120000" y="0"/>
                </a:lnTo>
                <a:lnTo>
                  <a:pt x="82937" y="319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Shape 1659"/>
          <p:cNvSpPr/>
          <p:nvPr/>
        </p:nvSpPr>
        <p:spPr>
          <a:xfrm>
            <a:off x="6156757" y="5285798"/>
            <a:ext cx="16525" cy="25171"/>
          </a:xfrm>
          <a:custGeom>
            <a:pathLst>
              <a:path extrusionOk="0" h="120000" w="120000">
                <a:moveTo>
                  <a:pt x="66088" y="15880"/>
                </a:moveTo>
                <a:lnTo>
                  <a:pt x="0" y="0"/>
                </a:lnTo>
                <a:lnTo>
                  <a:pt x="21581" y="119947"/>
                </a:lnTo>
                <a:lnTo>
                  <a:pt x="40520" y="119961"/>
                </a:lnTo>
                <a:lnTo>
                  <a:pt x="49045" y="114093"/>
                </a:lnTo>
                <a:lnTo>
                  <a:pt x="51587" y="119966"/>
                </a:lnTo>
                <a:lnTo>
                  <a:pt x="104009" y="120000"/>
                </a:lnTo>
                <a:lnTo>
                  <a:pt x="120000" y="2340"/>
                </a:lnTo>
                <a:lnTo>
                  <a:pt x="66088" y="158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Shape 1660"/>
          <p:cNvSpPr/>
          <p:nvPr/>
        </p:nvSpPr>
        <p:spPr>
          <a:xfrm>
            <a:off x="6153828" y="5285798"/>
            <a:ext cx="5901" cy="34193"/>
          </a:xfrm>
          <a:custGeom>
            <a:pathLst>
              <a:path extrusionOk="0" h="120000" w="120000">
                <a:moveTo>
                  <a:pt x="59552" y="0"/>
                </a:moveTo>
                <a:lnTo>
                  <a:pt x="0" y="17076"/>
                </a:lnTo>
                <a:lnTo>
                  <a:pt x="14903" y="120000"/>
                </a:lnTo>
                <a:lnTo>
                  <a:pt x="41945" y="109429"/>
                </a:lnTo>
                <a:lnTo>
                  <a:pt x="47007" y="97094"/>
                </a:lnTo>
                <a:lnTo>
                  <a:pt x="119999" y="88296"/>
                </a:lnTo>
                <a:lnTo>
                  <a:pt x="595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Shape 1661"/>
          <p:cNvSpPr/>
          <p:nvPr/>
        </p:nvSpPr>
        <p:spPr>
          <a:xfrm>
            <a:off x="6148414" y="5316032"/>
            <a:ext cx="6145" cy="4955"/>
          </a:xfrm>
          <a:custGeom>
            <a:pathLst>
              <a:path extrusionOk="0" h="120000" w="120000">
                <a:moveTo>
                  <a:pt x="70621" y="0"/>
                </a:moveTo>
                <a:lnTo>
                  <a:pt x="0" y="47709"/>
                </a:lnTo>
                <a:lnTo>
                  <a:pt x="44536" y="120000"/>
                </a:lnTo>
                <a:lnTo>
                  <a:pt x="120000" y="95927"/>
                </a:lnTo>
                <a:lnTo>
                  <a:pt x="706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Shape 1662"/>
          <p:cNvSpPr/>
          <p:nvPr/>
        </p:nvSpPr>
        <p:spPr>
          <a:xfrm>
            <a:off x="6181678" y="5313605"/>
            <a:ext cx="5806" cy="4897"/>
          </a:xfrm>
          <a:custGeom>
            <a:pathLst>
              <a:path extrusionOk="0" h="120000" w="120000">
                <a:moveTo>
                  <a:pt x="84188" y="120000"/>
                </a:moveTo>
                <a:lnTo>
                  <a:pt x="119999" y="92138"/>
                </a:lnTo>
                <a:lnTo>
                  <a:pt x="78773" y="0"/>
                </a:lnTo>
                <a:lnTo>
                  <a:pt x="19135" y="13232"/>
                </a:lnTo>
                <a:lnTo>
                  <a:pt x="0" y="70328"/>
                </a:lnTo>
                <a:lnTo>
                  <a:pt x="8418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6160128" y="5310962"/>
            <a:ext cx="5363" cy="5749"/>
          </a:xfrm>
          <a:custGeom>
            <a:pathLst>
              <a:path extrusionOk="0" h="120000" w="120000">
                <a:moveTo>
                  <a:pt x="49418" y="0"/>
                </a:moveTo>
                <a:lnTo>
                  <a:pt x="0" y="48342"/>
                </a:lnTo>
                <a:lnTo>
                  <a:pt x="120000" y="120000"/>
                </a:lnTo>
                <a:lnTo>
                  <a:pt x="83489" y="20"/>
                </a:lnTo>
                <a:lnTo>
                  <a:pt x="4941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6343835" y="5286794"/>
            <a:ext cx="22494" cy="27316"/>
          </a:xfrm>
          <a:custGeom>
            <a:pathLst>
              <a:path extrusionOk="0" h="120000" w="120000">
                <a:moveTo>
                  <a:pt x="5121" y="0"/>
                </a:moveTo>
                <a:lnTo>
                  <a:pt x="0" y="26906"/>
                </a:lnTo>
                <a:lnTo>
                  <a:pt x="25883" y="38727"/>
                </a:lnTo>
                <a:lnTo>
                  <a:pt x="41006" y="109483"/>
                </a:lnTo>
                <a:lnTo>
                  <a:pt x="47898" y="119999"/>
                </a:lnTo>
                <a:lnTo>
                  <a:pt x="75803" y="104242"/>
                </a:lnTo>
                <a:lnTo>
                  <a:pt x="108376" y="107005"/>
                </a:lnTo>
                <a:lnTo>
                  <a:pt x="120000" y="17461"/>
                </a:lnTo>
                <a:lnTo>
                  <a:pt x="46858" y="12673"/>
                </a:lnTo>
                <a:lnTo>
                  <a:pt x="28336" y="17202"/>
                </a:lnTo>
                <a:lnTo>
                  <a:pt x="3094" y="19658"/>
                </a:lnTo>
                <a:lnTo>
                  <a:pt x="51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6332941" y="5285642"/>
            <a:ext cx="11855" cy="7276"/>
          </a:xfrm>
          <a:custGeom>
            <a:pathLst>
              <a:path extrusionOk="0" h="120000" w="120000">
                <a:moveTo>
                  <a:pt x="63345" y="0"/>
                </a:moveTo>
                <a:lnTo>
                  <a:pt x="0" y="70908"/>
                </a:lnTo>
                <a:lnTo>
                  <a:pt x="42361" y="82929"/>
                </a:lnTo>
                <a:lnTo>
                  <a:pt x="110272" y="120000"/>
                </a:lnTo>
                <a:lnTo>
                  <a:pt x="120000" y="18980"/>
                </a:lnTo>
                <a:lnTo>
                  <a:pt x="6334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6339046" y="5297637"/>
            <a:ext cx="12476" cy="21972"/>
          </a:xfrm>
          <a:custGeom>
            <a:pathLst>
              <a:path extrusionOk="0" h="120000" w="120000">
                <a:moveTo>
                  <a:pt x="49496" y="115347"/>
                </a:moveTo>
                <a:lnTo>
                  <a:pt x="119999" y="76899"/>
                </a:lnTo>
                <a:lnTo>
                  <a:pt x="81862" y="0"/>
                </a:lnTo>
                <a:lnTo>
                  <a:pt x="44783" y="93218"/>
                </a:lnTo>
                <a:lnTo>
                  <a:pt x="0" y="101601"/>
                </a:lnTo>
                <a:lnTo>
                  <a:pt x="51987" y="120000"/>
                </a:lnTo>
                <a:lnTo>
                  <a:pt x="62673" y="119650"/>
                </a:lnTo>
                <a:lnTo>
                  <a:pt x="49496" y="11534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6333117" y="5292807"/>
            <a:ext cx="14440" cy="21898"/>
          </a:xfrm>
          <a:custGeom>
            <a:pathLst>
              <a:path extrusionOk="0" h="120000" w="120000">
                <a:moveTo>
                  <a:pt x="40645" y="5600"/>
                </a:moveTo>
                <a:lnTo>
                  <a:pt x="0" y="0"/>
                </a:lnTo>
                <a:lnTo>
                  <a:pt x="30149" y="105680"/>
                </a:lnTo>
                <a:lnTo>
                  <a:pt x="73969" y="112563"/>
                </a:lnTo>
                <a:lnTo>
                  <a:pt x="87963" y="120000"/>
                </a:lnTo>
                <a:lnTo>
                  <a:pt x="120000" y="26462"/>
                </a:lnTo>
                <a:lnTo>
                  <a:pt x="26592" y="27832"/>
                </a:lnTo>
                <a:lnTo>
                  <a:pt x="40645" y="56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326444" y="5292807"/>
            <a:ext cx="10302" cy="19285"/>
          </a:xfrm>
          <a:custGeom>
            <a:pathLst>
              <a:path extrusionOk="0" h="120000" w="120000">
                <a:moveTo>
                  <a:pt x="48841" y="112327"/>
                </a:moveTo>
                <a:lnTo>
                  <a:pt x="120000" y="120000"/>
                </a:lnTo>
                <a:lnTo>
                  <a:pt x="77740" y="0"/>
                </a:lnTo>
                <a:lnTo>
                  <a:pt x="42469" y="90175"/>
                </a:lnTo>
                <a:lnTo>
                  <a:pt x="5521" y="95471"/>
                </a:lnTo>
                <a:lnTo>
                  <a:pt x="0" y="104313"/>
                </a:lnTo>
                <a:lnTo>
                  <a:pt x="48841" y="1123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6367480" y="5284621"/>
            <a:ext cx="8503" cy="26544"/>
          </a:xfrm>
          <a:custGeom>
            <a:pathLst>
              <a:path extrusionOk="0" h="120000" w="120000">
                <a:moveTo>
                  <a:pt x="62011" y="18015"/>
                </a:moveTo>
                <a:lnTo>
                  <a:pt x="0" y="0"/>
                </a:lnTo>
                <a:lnTo>
                  <a:pt x="11036" y="114837"/>
                </a:lnTo>
                <a:lnTo>
                  <a:pt x="73018" y="120000"/>
                </a:lnTo>
                <a:lnTo>
                  <a:pt x="120000" y="16826"/>
                </a:lnTo>
                <a:lnTo>
                  <a:pt x="62011" y="1801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6348228" y="5311719"/>
            <a:ext cx="4587" cy="7676"/>
          </a:xfrm>
          <a:custGeom>
            <a:pathLst>
              <a:path extrusionOk="0" h="120000" w="120000">
                <a:moveTo>
                  <a:pt x="86181" y="0"/>
                </a:moveTo>
                <a:lnTo>
                  <a:pt x="0" y="120000"/>
                </a:lnTo>
                <a:lnTo>
                  <a:pt x="51054" y="118249"/>
                </a:lnTo>
                <a:lnTo>
                  <a:pt x="120000" y="37410"/>
                </a:lnTo>
                <a:lnTo>
                  <a:pt x="8618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6356857" y="5316917"/>
            <a:ext cx="8056" cy="6424"/>
          </a:xfrm>
          <a:custGeom>
            <a:pathLst>
              <a:path extrusionOk="0" h="120000" w="120000">
                <a:moveTo>
                  <a:pt x="31906" y="298"/>
                </a:moveTo>
                <a:lnTo>
                  <a:pt x="0" y="67658"/>
                </a:lnTo>
                <a:lnTo>
                  <a:pt x="120000" y="120000"/>
                </a:lnTo>
                <a:lnTo>
                  <a:pt x="41305" y="0"/>
                </a:lnTo>
                <a:lnTo>
                  <a:pt x="31906" y="2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6473287" y="5314878"/>
            <a:ext cx="6946" cy="1230"/>
          </a:xfrm>
          <a:custGeom>
            <a:pathLst>
              <a:path extrusionOk="0" h="120000" w="120000">
                <a:moveTo>
                  <a:pt x="55024" y="0"/>
                </a:moveTo>
                <a:lnTo>
                  <a:pt x="0" y="16878"/>
                </a:lnTo>
                <a:lnTo>
                  <a:pt x="65424" y="120000"/>
                </a:lnTo>
                <a:lnTo>
                  <a:pt x="120000" y="47707"/>
                </a:lnTo>
                <a:lnTo>
                  <a:pt x="550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6472814" y="5318248"/>
            <a:ext cx="4393" cy="2266"/>
          </a:xfrm>
          <a:custGeom>
            <a:pathLst>
              <a:path extrusionOk="0" h="120000" w="120000">
                <a:moveTo>
                  <a:pt x="91181" y="0"/>
                </a:moveTo>
                <a:lnTo>
                  <a:pt x="0" y="106972"/>
                </a:lnTo>
                <a:lnTo>
                  <a:pt x="120000" y="120000"/>
                </a:lnTo>
                <a:lnTo>
                  <a:pt x="104183" y="51950"/>
                </a:lnTo>
                <a:lnTo>
                  <a:pt x="9118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Shape 1674"/>
          <p:cNvSpPr/>
          <p:nvPr/>
        </p:nvSpPr>
        <p:spPr>
          <a:xfrm>
            <a:off x="6589590" y="5312910"/>
            <a:ext cx="7394" cy="2155"/>
          </a:xfrm>
          <a:custGeom>
            <a:pathLst>
              <a:path extrusionOk="0" h="120000" w="120000">
                <a:moveTo>
                  <a:pt x="63951" y="120000"/>
                </a:moveTo>
                <a:lnTo>
                  <a:pt x="120000" y="77067"/>
                </a:lnTo>
                <a:lnTo>
                  <a:pt x="63237" y="11470"/>
                </a:lnTo>
                <a:lnTo>
                  <a:pt x="33070" y="0"/>
                </a:lnTo>
                <a:lnTo>
                  <a:pt x="0" y="105800"/>
                </a:lnTo>
                <a:lnTo>
                  <a:pt x="6395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Shape 1675"/>
          <p:cNvSpPr/>
          <p:nvPr/>
        </p:nvSpPr>
        <p:spPr>
          <a:xfrm>
            <a:off x="6459283" y="5285167"/>
            <a:ext cx="19281" cy="27663"/>
          </a:xfrm>
          <a:custGeom>
            <a:pathLst>
              <a:path extrusionOk="0" h="120000" w="120000">
                <a:moveTo>
                  <a:pt x="0" y="82634"/>
                </a:moveTo>
                <a:lnTo>
                  <a:pt x="8855" y="116013"/>
                </a:lnTo>
                <a:lnTo>
                  <a:pt x="37265" y="115371"/>
                </a:lnTo>
                <a:lnTo>
                  <a:pt x="53085" y="120000"/>
                </a:lnTo>
                <a:lnTo>
                  <a:pt x="67219" y="113783"/>
                </a:lnTo>
                <a:lnTo>
                  <a:pt x="120000" y="118711"/>
                </a:lnTo>
                <a:lnTo>
                  <a:pt x="91702" y="0"/>
                </a:lnTo>
                <a:lnTo>
                  <a:pt x="49270" y="18500"/>
                </a:lnTo>
                <a:lnTo>
                  <a:pt x="20269" y="79541"/>
                </a:lnTo>
                <a:lnTo>
                  <a:pt x="0" y="8263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Shape 1676"/>
          <p:cNvSpPr/>
          <p:nvPr/>
        </p:nvSpPr>
        <p:spPr>
          <a:xfrm>
            <a:off x="6455882" y="5289433"/>
            <a:ext cx="11318" cy="14070"/>
          </a:xfrm>
          <a:custGeom>
            <a:pathLst>
              <a:path extrusionOk="0" h="120000" w="120000">
                <a:moveTo>
                  <a:pt x="0" y="96743"/>
                </a:moveTo>
                <a:lnTo>
                  <a:pt x="62459" y="104853"/>
                </a:lnTo>
                <a:lnTo>
                  <a:pt x="70591" y="120000"/>
                </a:lnTo>
                <a:lnTo>
                  <a:pt x="120000" y="0"/>
                </a:lnTo>
                <a:lnTo>
                  <a:pt x="70326" y="46597"/>
                </a:lnTo>
                <a:lnTo>
                  <a:pt x="64474" y="37080"/>
                </a:lnTo>
                <a:lnTo>
                  <a:pt x="0" y="967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Shape 1677"/>
          <p:cNvSpPr/>
          <p:nvPr/>
        </p:nvSpPr>
        <p:spPr>
          <a:xfrm>
            <a:off x="6443905" y="5286778"/>
            <a:ext cx="18058" cy="17028"/>
          </a:xfrm>
          <a:custGeom>
            <a:pathLst>
              <a:path extrusionOk="0" h="120000" w="120000">
                <a:moveTo>
                  <a:pt x="79590" y="98655"/>
                </a:moveTo>
                <a:lnTo>
                  <a:pt x="120000" y="49355"/>
                </a:lnTo>
                <a:lnTo>
                  <a:pt x="71808" y="0"/>
                </a:lnTo>
                <a:lnTo>
                  <a:pt x="2751" y="4742"/>
                </a:lnTo>
                <a:lnTo>
                  <a:pt x="0" y="120000"/>
                </a:lnTo>
                <a:lnTo>
                  <a:pt x="24175" y="111064"/>
                </a:lnTo>
                <a:lnTo>
                  <a:pt x="77696" y="98422"/>
                </a:lnTo>
                <a:lnTo>
                  <a:pt x="79590" y="9865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Shape 1678"/>
          <p:cNvSpPr/>
          <p:nvPr/>
        </p:nvSpPr>
        <p:spPr>
          <a:xfrm>
            <a:off x="6460394" y="5311766"/>
            <a:ext cx="9672" cy="8623"/>
          </a:xfrm>
          <a:custGeom>
            <a:pathLst>
              <a:path extrusionOk="0" h="120000" w="120000">
                <a:moveTo>
                  <a:pt x="0" y="54253"/>
                </a:moveTo>
                <a:lnTo>
                  <a:pt x="34537" y="120000"/>
                </a:lnTo>
                <a:lnTo>
                  <a:pt x="120000" y="67931"/>
                </a:lnTo>
                <a:lnTo>
                  <a:pt x="92062" y="14833"/>
                </a:lnTo>
                <a:lnTo>
                  <a:pt x="60527" y="0"/>
                </a:lnTo>
                <a:lnTo>
                  <a:pt x="48977" y="32894"/>
                </a:lnTo>
                <a:lnTo>
                  <a:pt x="0" y="5425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Shape 1679"/>
          <p:cNvSpPr/>
          <p:nvPr/>
        </p:nvSpPr>
        <p:spPr>
          <a:xfrm>
            <a:off x="6483603" y="5284989"/>
            <a:ext cx="14655" cy="30763"/>
          </a:xfrm>
          <a:custGeom>
            <a:pathLst>
              <a:path extrusionOk="0" h="120000" w="120000">
                <a:moveTo>
                  <a:pt x="83873" y="12279"/>
                </a:moveTo>
                <a:lnTo>
                  <a:pt x="0" y="16250"/>
                </a:lnTo>
                <a:lnTo>
                  <a:pt x="13060" y="120000"/>
                </a:lnTo>
                <a:lnTo>
                  <a:pt x="49220" y="90264"/>
                </a:lnTo>
                <a:lnTo>
                  <a:pt x="61641" y="79459"/>
                </a:lnTo>
                <a:lnTo>
                  <a:pt x="97441" y="78686"/>
                </a:lnTo>
                <a:lnTo>
                  <a:pt x="113179" y="13902"/>
                </a:lnTo>
                <a:lnTo>
                  <a:pt x="120000" y="0"/>
                </a:lnTo>
                <a:lnTo>
                  <a:pt x="83873" y="12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Shape 1680"/>
          <p:cNvSpPr/>
          <p:nvPr/>
        </p:nvSpPr>
        <p:spPr>
          <a:xfrm>
            <a:off x="6474019" y="5285167"/>
            <a:ext cx="11179" cy="30582"/>
          </a:xfrm>
          <a:custGeom>
            <a:pathLst>
              <a:path extrusionOk="0" h="120000" w="120000">
                <a:moveTo>
                  <a:pt x="102878" y="15643"/>
                </a:moveTo>
                <a:lnTo>
                  <a:pt x="0" y="0"/>
                </a:lnTo>
                <a:lnTo>
                  <a:pt x="48809" y="107381"/>
                </a:lnTo>
                <a:lnTo>
                  <a:pt x="120000" y="120000"/>
                </a:lnTo>
                <a:lnTo>
                  <a:pt x="102878" y="1564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Shape 1681"/>
          <p:cNvSpPr/>
          <p:nvPr/>
        </p:nvSpPr>
        <p:spPr>
          <a:xfrm>
            <a:off x="6511537" y="5287226"/>
            <a:ext cx="12913" cy="32890"/>
          </a:xfrm>
          <a:custGeom>
            <a:pathLst>
              <a:path extrusionOk="0" h="120000" w="120000">
                <a:moveTo>
                  <a:pt x="93647" y="79995"/>
                </a:moveTo>
                <a:lnTo>
                  <a:pt x="0" y="106519"/>
                </a:lnTo>
                <a:lnTo>
                  <a:pt x="12879" y="113888"/>
                </a:lnTo>
                <a:lnTo>
                  <a:pt x="21799" y="120000"/>
                </a:lnTo>
                <a:lnTo>
                  <a:pt x="73417" y="107737"/>
                </a:lnTo>
                <a:lnTo>
                  <a:pt x="120000" y="95486"/>
                </a:lnTo>
                <a:lnTo>
                  <a:pt x="93833" y="1233"/>
                </a:lnTo>
                <a:lnTo>
                  <a:pt x="47957" y="10328"/>
                </a:lnTo>
                <a:lnTo>
                  <a:pt x="35310" y="0"/>
                </a:lnTo>
                <a:lnTo>
                  <a:pt x="6318" y="3210"/>
                </a:lnTo>
                <a:lnTo>
                  <a:pt x="5333" y="89878"/>
                </a:lnTo>
                <a:lnTo>
                  <a:pt x="93647" y="799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Shape 1682"/>
          <p:cNvSpPr/>
          <p:nvPr/>
        </p:nvSpPr>
        <p:spPr>
          <a:xfrm>
            <a:off x="6503516" y="5284367"/>
            <a:ext cx="8702" cy="32054"/>
          </a:xfrm>
          <a:custGeom>
            <a:pathLst>
              <a:path extrusionOk="0" h="120000" w="120000">
                <a:moveTo>
                  <a:pt x="0" y="0"/>
                </a:moveTo>
                <a:lnTo>
                  <a:pt x="26349" y="96056"/>
                </a:lnTo>
                <a:lnTo>
                  <a:pt x="66418" y="96943"/>
                </a:lnTo>
                <a:lnTo>
                  <a:pt x="110610" y="120000"/>
                </a:lnTo>
                <a:lnTo>
                  <a:pt x="118524" y="102925"/>
                </a:lnTo>
                <a:lnTo>
                  <a:pt x="120000" y="13997"/>
                </a:lnTo>
                <a:lnTo>
                  <a:pt x="48631" y="12978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6489689" y="5284367"/>
            <a:ext cx="15736" cy="29170"/>
          </a:xfrm>
          <a:custGeom>
            <a:pathLst>
              <a:path extrusionOk="0" h="120000" w="120000">
                <a:moveTo>
                  <a:pt x="0" y="99081"/>
                </a:moveTo>
                <a:lnTo>
                  <a:pt x="24401" y="115042"/>
                </a:lnTo>
                <a:lnTo>
                  <a:pt x="41596" y="120000"/>
                </a:lnTo>
                <a:lnTo>
                  <a:pt x="120000" y="105556"/>
                </a:lnTo>
                <a:lnTo>
                  <a:pt x="105427" y="0"/>
                </a:lnTo>
                <a:lnTo>
                  <a:pt x="58989" y="17220"/>
                </a:lnTo>
                <a:lnTo>
                  <a:pt x="44333" y="85542"/>
                </a:lnTo>
                <a:lnTo>
                  <a:pt x="29319" y="92996"/>
                </a:lnTo>
                <a:lnTo>
                  <a:pt x="0" y="990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Shape 1684"/>
          <p:cNvSpPr/>
          <p:nvPr/>
        </p:nvSpPr>
        <p:spPr>
          <a:xfrm>
            <a:off x="6481191" y="5306973"/>
            <a:ext cx="12343" cy="13958"/>
          </a:xfrm>
          <a:custGeom>
            <a:pathLst>
              <a:path extrusionOk="0" h="120000" w="120000">
                <a:moveTo>
                  <a:pt x="0" y="93402"/>
                </a:moveTo>
                <a:lnTo>
                  <a:pt x="18363" y="120000"/>
                </a:lnTo>
                <a:lnTo>
                  <a:pt x="82611" y="12714"/>
                </a:lnTo>
                <a:lnTo>
                  <a:pt x="120000" y="0"/>
                </a:lnTo>
                <a:lnTo>
                  <a:pt x="81892" y="9929"/>
                </a:lnTo>
                <a:lnTo>
                  <a:pt x="38963" y="75452"/>
                </a:lnTo>
                <a:lnTo>
                  <a:pt x="0" y="934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Shape 1685"/>
          <p:cNvSpPr/>
          <p:nvPr/>
        </p:nvSpPr>
        <p:spPr>
          <a:xfrm>
            <a:off x="6523414" y="5284914"/>
            <a:ext cx="19156" cy="28484"/>
          </a:xfrm>
          <a:custGeom>
            <a:pathLst>
              <a:path extrusionOk="0" h="120000" w="120000">
                <a:moveTo>
                  <a:pt x="0" y="3505"/>
                </a:moveTo>
                <a:lnTo>
                  <a:pt x="6496" y="120000"/>
                </a:lnTo>
                <a:lnTo>
                  <a:pt x="14652" y="51502"/>
                </a:lnTo>
                <a:lnTo>
                  <a:pt x="41369" y="54380"/>
                </a:lnTo>
                <a:lnTo>
                  <a:pt x="57870" y="59119"/>
                </a:lnTo>
                <a:lnTo>
                  <a:pt x="85834" y="84965"/>
                </a:lnTo>
                <a:lnTo>
                  <a:pt x="108924" y="96053"/>
                </a:lnTo>
                <a:lnTo>
                  <a:pt x="120000" y="1234"/>
                </a:lnTo>
                <a:lnTo>
                  <a:pt x="44451" y="0"/>
                </a:lnTo>
                <a:lnTo>
                  <a:pt x="16575" y="10039"/>
                </a:lnTo>
                <a:lnTo>
                  <a:pt x="10411" y="16244"/>
                </a:lnTo>
                <a:lnTo>
                  <a:pt x="0" y="350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Shape 1686"/>
          <p:cNvSpPr/>
          <p:nvPr/>
        </p:nvSpPr>
        <p:spPr>
          <a:xfrm>
            <a:off x="6503487" y="5310264"/>
            <a:ext cx="9437" cy="8178"/>
          </a:xfrm>
          <a:custGeom>
            <a:pathLst>
              <a:path extrusionOk="0" h="120000" w="120000">
                <a:moveTo>
                  <a:pt x="102364" y="90359"/>
                </a:moveTo>
                <a:lnTo>
                  <a:pt x="61614" y="0"/>
                </a:lnTo>
                <a:lnTo>
                  <a:pt x="0" y="84020"/>
                </a:lnTo>
                <a:lnTo>
                  <a:pt x="120000" y="120000"/>
                </a:lnTo>
                <a:lnTo>
                  <a:pt x="102364" y="9035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Shape 1687"/>
          <p:cNvSpPr/>
          <p:nvPr/>
        </p:nvSpPr>
        <p:spPr>
          <a:xfrm>
            <a:off x="6516308" y="5316344"/>
            <a:ext cx="9230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98" y="120000"/>
                </a:lnTo>
                <a:lnTo>
                  <a:pt x="62951" y="74470"/>
                </a:lnTo>
                <a:lnTo>
                  <a:pt x="69269" y="67697"/>
                </a:lnTo>
                <a:lnTo>
                  <a:pt x="120000" y="53611"/>
                </a:lnTo>
                <a:lnTo>
                  <a:pt x="101837" y="0"/>
                </a:lnTo>
                <a:lnTo>
                  <a:pt x="43072" y="74061"/>
                </a:lnTo>
                <a:lnTo>
                  <a:pt x="34465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Shape 1688"/>
          <p:cNvSpPr/>
          <p:nvPr/>
        </p:nvSpPr>
        <p:spPr>
          <a:xfrm>
            <a:off x="6527296" y="5298948"/>
            <a:ext cx="8182" cy="19223"/>
          </a:xfrm>
          <a:custGeom>
            <a:pathLst>
              <a:path extrusionOk="0" h="120000" w="120000">
                <a:moveTo>
                  <a:pt x="20647" y="94275"/>
                </a:moveTo>
                <a:lnTo>
                  <a:pt x="55329" y="59438"/>
                </a:lnTo>
                <a:lnTo>
                  <a:pt x="78557" y="0"/>
                </a:lnTo>
                <a:lnTo>
                  <a:pt x="0" y="249"/>
                </a:lnTo>
                <a:lnTo>
                  <a:pt x="20838" y="120000"/>
                </a:lnTo>
                <a:lnTo>
                  <a:pt x="45753" y="107971"/>
                </a:lnTo>
                <a:lnTo>
                  <a:pt x="120000" y="116123"/>
                </a:lnTo>
                <a:lnTo>
                  <a:pt x="20647" y="942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Shape 1689"/>
          <p:cNvSpPr/>
          <p:nvPr/>
        </p:nvSpPr>
        <p:spPr>
          <a:xfrm>
            <a:off x="6523389" y="5297139"/>
            <a:ext cx="5328" cy="2103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7972" y="10538"/>
                </a:lnTo>
                <a:lnTo>
                  <a:pt x="53243" y="0"/>
                </a:lnTo>
                <a:lnTo>
                  <a:pt x="23918" y="92761"/>
                </a:lnTo>
                <a:lnTo>
                  <a:pt x="0" y="107179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Shape 1690"/>
          <p:cNvSpPr/>
          <p:nvPr/>
        </p:nvSpPr>
        <p:spPr>
          <a:xfrm>
            <a:off x="6536425" y="5307714"/>
            <a:ext cx="4775" cy="3010"/>
          </a:xfrm>
          <a:custGeom>
            <a:pathLst>
              <a:path extrusionOk="0" h="120000" w="120000">
                <a:moveTo>
                  <a:pt x="110048" y="0"/>
                </a:moveTo>
                <a:lnTo>
                  <a:pt x="0" y="33596"/>
                </a:lnTo>
                <a:lnTo>
                  <a:pt x="37897" y="120000"/>
                </a:lnTo>
                <a:lnTo>
                  <a:pt x="120000" y="11238"/>
                </a:lnTo>
                <a:lnTo>
                  <a:pt x="11004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Shape 1691"/>
          <p:cNvSpPr/>
          <p:nvPr/>
        </p:nvSpPr>
        <p:spPr>
          <a:xfrm>
            <a:off x="6540803" y="5285207"/>
            <a:ext cx="10778" cy="33600"/>
          </a:xfrm>
          <a:custGeom>
            <a:pathLst>
              <a:path extrusionOk="0" h="120000" w="120000">
                <a:moveTo>
                  <a:pt x="54572" y="81579"/>
                </a:moveTo>
                <a:lnTo>
                  <a:pt x="59549" y="76179"/>
                </a:lnTo>
                <a:lnTo>
                  <a:pt x="86234" y="73162"/>
                </a:lnTo>
                <a:lnTo>
                  <a:pt x="54572" y="81579"/>
                </a:lnTo>
                <a:lnTo>
                  <a:pt x="49830" y="28531"/>
                </a:lnTo>
                <a:lnTo>
                  <a:pt x="22788" y="26927"/>
                </a:lnTo>
                <a:lnTo>
                  <a:pt x="17344" y="25309"/>
                </a:lnTo>
                <a:lnTo>
                  <a:pt x="19671" y="0"/>
                </a:lnTo>
                <a:lnTo>
                  <a:pt x="0" y="80379"/>
                </a:lnTo>
                <a:lnTo>
                  <a:pt x="10620" y="79722"/>
                </a:lnTo>
                <a:lnTo>
                  <a:pt x="20506" y="83747"/>
                </a:lnTo>
                <a:lnTo>
                  <a:pt x="29379" y="96400"/>
                </a:lnTo>
                <a:lnTo>
                  <a:pt x="37662" y="120000"/>
                </a:lnTo>
                <a:lnTo>
                  <a:pt x="120000" y="102304"/>
                </a:lnTo>
                <a:lnTo>
                  <a:pt x="92001" y="15431"/>
                </a:lnTo>
                <a:lnTo>
                  <a:pt x="54572" y="815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Shape 1692"/>
          <p:cNvSpPr/>
          <p:nvPr/>
        </p:nvSpPr>
        <p:spPr>
          <a:xfrm>
            <a:off x="6542362" y="5285207"/>
            <a:ext cx="6705" cy="22842"/>
          </a:xfrm>
          <a:custGeom>
            <a:pathLst>
              <a:path extrusionOk="0" h="120000" w="120000">
                <a:moveTo>
                  <a:pt x="52223" y="41968"/>
                </a:moveTo>
                <a:lnTo>
                  <a:pt x="59829" y="120000"/>
                </a:lnTo>
                <a:lnTo>
                  <a:pt x="120000" y="22699"/>
                </a:lnTo>
                <a:lnTo>
                  <a:pt x="30031" y="13054"/>
                </a:lnTo>
                <a:lnTo>
                  <a:pt x="3740" y="0"/>
                </a:lnTo>
                <a:lnTo>
                  <a:pt x="0" y="37229"/>
                </a:lnTo>
                <a:lnTo>
                  <a:pt x="52223" y="4196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Shape 1693"/>
          <p:cNvSpPr/>
          <p:nvPr/>
        </p:nvSpPr>
        <p:spPr>
          <a:xfrm>
            <a:off x="6643696" y="5285773"/>
            <a:ext cx="18386" cy="33272"/>
          </a:xfrm>
          <a:custGeom>
            <a:pathLst>
              <a:path extrusionOk="0" h="120000" w="120000">
                <a:moveTo>
                  <a:pt x="120000" y="102125"/>
                </a:moveTo>
                <a:lnTo>
                  <a:pt x="85025" y="0"/>
                </a:lnTo>
                <a:lnTo>
                  <a:pt x="42401" y="1709"/>
                </a:lnTo>
                <a:lnTo>
                  <a:pt x="10363" y="18379"/>
                </a:lnTo>
                <a:lnTo>
                  <a:pt x="0" y="112566"/>
                </a:lnTo>
                <a:lnTo>
                  <a:pt x="30419" y="120000"/>
                </a:lnTo>
                <a:lnTo>
                  <a:pt x="2577" y="95276"/>
                </a:lnTo>
                <a:lnTo>
                  <a:pt x="22600" y="89725"/>
                </a:lnTo>
                <a:lnTo>
                  <a:pt x="69740" y="95363"/>
                </a:lnTo>
                <a:lnTo>
                  <a:pt x="120000" y="102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Shape 1694"/>
          <p:cNvSpPr/>
          <p:nvPr/>
        </p:nvSpPr>
        <p:spPr>
          <a:xfrm>
            <a:off x="6637264" y="5286064"/>
            <a:ext cx="12930" cy="28682"/>
          </a:xfrm>
          <a:custGeom>
            <a:pathLst>
              <a:path extrusionOk="0" h="120000" w="120000">
                <a:moveTo>
                  <a:pt x="45763" y="16592"/>
                </a:moveTo>
                <a:lnTo>
                  <a:pt x="74440" y="20107"/>
                </a:lnTo>
                <a:lnTo>
                  <a:pt x="120000" y="769"/>
                </a:lnTo>
                <a:lnTo>
                  <a:pt x="0" y="0"/>
                </a:lnTo>
                <a:lnTo>
                  <a:pt x="5225" y="95357"/>
                </a:lnTo>
                <a:lnTo>
                  <a:pt x="57466" y="120000"/>
                </a:lnTo>
                <a:lnTo>
                  <a:pt x="51378" y="18417"/>
                </a:lnTo>
                <a:lnTo>
                  <a:pt x="45763" y="165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Shape 1695"/>
          <p:cNvSpPr/>
          <p:nvPr/>
        </p:nvSpPr>
        <p:spPr>
          <a:xfrm>
            <a:off x="6634596" y="5286064"/>
            <a:ext cx="6189" cy="34227"/>
          </a:xfrm>
          <a:custGeom>
            <a:pathLst>
              <a:path extrusionOk="0" h="120000" w="120000">
                <a:moveTo>
                  <a:pt x="62617" y="79906"/>
                </a:moveTo>
                <a:lnTo>
                  <a:pt x="51683" y="0"/>
                </a:lnTo>
                <a:lnTo>
                  <a:pt x="6164" y="89211"/>
                </a:lnTo>
                <a:lnTo>
                  <a:pt x="0" y="119347"/>
                </a:lnTo>
                <a:lnTo>
                  <a:pt x="120000" y="120000"/>
                </a:lnTo>
                <a:lnTo>
                  <a:pt x="20878" y="100714"/>
                </a:lnTo>
                <a:lnTo>
                  <a:pt x="11747" y="85645"/>
                </a:lnTo>
                <a:lnTo>
                  <a:pt x="62617" y="79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Shape 1696"/>
          <p:cNvSpPr/>
          <p:nvPr/>
        </p:nvSpPr>
        <p:spPr>
          <a:xfrm>
            <a:off x="6626574" y="5286064"/>
            <a:ext cx="10688" cy="25445"/>
          </a:xfrm>
          <a:custGeom>
            <a:pathLst>
              <a:path extrusionOk="0" h="120000" w="120000">
                <a:moveTo>
                  <a:pt x="54493" y="117722"/>
                </a:moveTo>
                <a:lnTo>
                  <a:pt x="93640" y="120000"/>
                </a:lnTo>
                <a:lnTo>
                  <a:pt x="120000" y="0"/>
                </a:lnTo>
                <a:lnTo>
                  <a:pt x="40493" y="17792"/>
                </a:lnTo>
                <a:lnTo>
                  <a:pt x="4905" y="20759"/>
                </a:lnTo>
                <a:lnTo>
                  <a:pt x="0" y="118439"/>
                </a:lnTo>
                <a:lnTo>
                  <a:pt x="54493" y="1177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Shape 1697"/>
          <p:cNvSpPr/>
          <p:nvPr/>
        </p:nvSpPr>
        <p:spPr>
          <a:xfrm>
            <a:off x="6620585" y="5282548"/>
            <a:ext cx="6426" cy="29311"/>
          </a:xfrm>
          <a:custGeom>
            <a:pathLst>
              <a:path extrusionOk="0" h="120000" w="120000">
                <a:moveTo>
                  <a:pt x="87170" y="0"/>
                </a:moveTo>
                <a:lnTo>
                  <a:pt x="0" y="15347"/>
                </a:lnTo>
                <a:lnTo>
                  <a:pt x="14285" y="119999"/>
                </a:lnTo>
                <a:lnTo>
                  <a:pt x="111820" y="117207"/>
                </a:lnTo>
                <a:lnTo>
                  <a:pt x="120000" y="32411"/>
                </a:lnTo>
                <a:lnTo>
                  <a:pt x="871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Shape 1698"/>
          <p:cNvSpPr/>
          <p:nvPr/>
        </p:nvSpPr>
        <p:spPr>
          <a:xfrm>
            <a:off x="6614109" y="5286298"/>
            <a:ext cx="7241" cy="26668"/>
          </a:xfrm>
          <a:custGeom>
            <a:pathLst>
              <a:path extrusionOk="0" h="120000" w="120000">
                <a:moveTo>
                  <a:pt x="0" y="109601"/>
                </a:moveTo>
                <a:lnTo>
                  <a:pt x="3927" y="111846"/>
                </a:lnTo>
                <a:lnTo>
                  <a:pt x="43910" y="120000"/>
                </a:lnTo>
                <a:lnTo>
                  <a:pt x="120000" y="115027"/>
                </a:lnTo>
                <a:lnTo>
                  <a:pt x="107307" y="0"/>
                </a:lnTo>
                <a:lnTo>
                  <a:pt x="83463" y="7807"/>
                </a:lnTo>
                <a:lnTo>
                  <a:pt x="16205" y="6979"/>
                </a:lnTo>
                <a:lnTo>
                  <a:pt x="0" y="109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Shape 1699"/>
          <p:cNvSpPr/>
          <p:nvPr/>
        </p:nvSpPr>
        <p:spPr>
          <a:xfrm>
            <a:off x="6611243" y="5311153"/>
            <a:ext cx="5514" cy="7681"/>
          </a:xfrm>
          <a:custGeom>
            <a:pathLst>
              <a:path extrusionOk="0" h="120000" w="120000">
                <a:moveTo>
                  <a:pt x="67474" y="0"/>
                </a:moveTo>
                <a:lnTo>
                  <a:pt x="0" y="38760"/>
                </a:lnTo>
                <a:lnTo>
                  <a:pt x="9203" y="56726"/>
                </a:lnTo>
                <a:lnTo>
                  <a:pt x="31485" y="120000"/>
                </a:lnTo>
                <a:lnTo>
                  <a:pt x="48391" y="75990"/>
                </a:lnTo>
                <a:lnTo>
                  <a:pt x="55572" y="50509"/>
                </a:lnTo>
                <a:lnTo>
                  <a:pt x="119999" y="28293"/>
                </a:lnTo>
                <a:lnTo>
                  <a:pt x="6747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Shape 1700"/>
          <p:cNvSpPr/>
          <p:nvPr/>
        </p:nvSpPr>
        <p:spPr>
          <a:xfrm>
            <a:off x="6600588" y="5284976"/>
            <a:ext cx="11078" cy="29994"/>
          </a:xfrm>
          <a:custGeom>
            <a:pathLst>
              <a:path extrusionOk="0" h="120000" w="120000">
                <a:moveTo>
                  <a:pt x="120000" y="119263"/>
                </a:moveTo>
                <a:lnTo>
                  <a:pt x="115417" y="114658"/>
                </a:lnTo>
                <a:lnTo>
                  <a:pt x="101693" y="0"/>
                </a:lnTo>
                <a:lnTo>
                  <a:pt x="29409" y="84724"/>
                </a:lnTo>
                <a:lnTo>
                  <a:pt x="0" y="86701"/>
                </a:lnTo>
                <a:lnTo>
                  <a:pt x="30232" y="100432"/>
                </a:lnTo>
                <a:lnTo>
                  <a:pt x="64939" y="120000"/>
                </a:lnTo>
                <a:lnTo>
                  <a:pt x="120000" y="11926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Shape 1701"/>
          <p:cNvSpPr/>
          <p:nvPr/>
        </p:nvSpPr>
        <p:spPr>
          <a:xfrm>
            <a:off x="6597765" y="5284976"/>
            <a:ext cx="12209" cy="21176"/>
          </a:xfrm>
          <a:custGeom>
            <a:pathLst>
              <a:path extrusionOk="0" h="120000" w="120000">
                <a:moveTo>
                  <a:pt x="45985" y="111194"/>
                </a:moveTo>
                <a:lnTo>
                  <a:pt x="54417" y="119999"/>
                </a:lnTo>
                <a:lnTo>
                  <a:pt x="120000" y="0"/>
                </a:lnTo>
                <a:lnTo>
                  <a:pt x="27351" y="19968"/>
                </a:lnTo>
                <a:lnTo>
                  <a:pt x="25906" y="38900"/>
                </a:lnTo>
                <a:lnTo>
                  <a:pt x="0" y="98416"/>
                </a:lnTo>
                <a:lnTo>
                  <a:pt x="45985" y="1111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Shape 1702"/>
          <p:cNvSpPr/>
          <p:nvPr/>
        </p:nvSpPr>
        <p:spPr>
          <a:xfrm>
            <a:off x="6586600" y="5287960"/>
            <a:ext cx="13802" cy="22046"/>
          </a:xfrm>
          <a:custGeom>
            <a:pathLst>
              <a:path extrusionOk="0" h="120000" w="120000">
                <a:moveTo>
                  <a:pt x="0" y="105080"/>
                </a:moveTo>
                <a:lnTo>
                  <a:pt x="36435" y="120000"/>
                </a:lnTo>
                <a:lnTo>
                  <a:pt x="36218" y="83156"/>
                </a:lnTo>
                <a:lnTo>
                  <a:pt x="97074" y="78285"/>
                </a:lnTo>
                <a:lnTo>
                  <a:pt x="120000" y="21118"/>
                </a:lnTo>
                <a:lnTo>
                  <a:pt x="48372" y="16960"/>
                </a:lnTo>
                <a:lnTo>
                  <a:pt x="3086" y="0"/>
                </a:lnTo>
                <a:lnTo>
                  <a:pt x="0" y="1050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Shape 1703"/>
          <p:cNvSpPr/>
          <p:nvPr/>
        </p:nvSpPr>
        <p:spPr>
          <a:xfrm>
            <a:off x="6609977" y="5284976"/>
            <a:ext cx="5109" cy="28659"/>
          </a:xfrm>
          <a:custGeom>
            <a:pathLst>
              <a:path extrusionOk="0" h="120000" w="120000">
                <a:moveTo>
                  <a:pt x="120000" y="12029"/>
                </a:moveTo>
                <a:lnTo>
                  <a:pt x="0" y="0"/>
                </a:lnTo>
                <a:lnTo>
                  <a:pt x="29735" y="120000"/>
                </a:lnTo>
                <a:lnTo>
                  <a:pt x="97028" y="107522"/>
                </a:lnTo>
                <a:lnTo>
                  <a:pt x="120000" y="120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Shape 1704"/>
          <p:cNvSpPr/>
          <p:nvPr/>
        </p:nvSpPr>
        <p:spPr>
          <a:xfrm>
            <a:off x="6639328" y="5290466"/>
            <a:ext cx="5956" cy="29825"/>
          </a:xfrm>
          <a:custGeom>
            <a:pathLst>
              <a:path extrusionOk="0" h="120000" w="120000">
                <a:moveTo>
                  <a:pt x="83149" y="97682"/>
                </a:moveTo>
                <a:lnTo>
                  <a:pt x="0" y="106268"/>
                </a:lnTo>
                <a:lnTo>
                  <a:pt x="29375" y="120000"/>
                </a:lnTo>
                <a:lnTo>
                  <a:pt x="88005" y="106694"/>
                </a:lnTo>
                <a:lnTo>
                  <a:pt x="120000" y="1621"/>
                </a:lnTo>
                <a:lnTo>
                  <a:pt x="69932" y="0"/>
                </a:lnTo>
                <a:lnTo>
                  <a:pt x="83149" y="976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Shape 1705"/>
          <p:cNvSpPr/>
          <p:nvPr/>
        </p:nvSpPr>
        <p:spPr>
          <a:xfrm>
            <a:off x="6627168" y="5311510"/>
            <a:ext cx="7746" cy="8594"/>
          </a:xfrm>
          <a:custGeom>
            <a:pathLst>
              <a:path extrusionOk="0" h="120000" w="120000">
                <a:moveTo>
                  <a:pt x="102494" y="46059"/>
                </a:moveTo>
                <a:lnTo>
                  <a:pt x="0" y="88349"/>
                </a:lnTo>
                <a:lnTo>
                  <a:pt x="115058" y="120000"/>
                </a:lnTo>
                <a:lnTo>
                  <a:pt x="120000" y="0"/>
                </a:lnTo>
                <a:lnTo>
                  <a:pt x="102494" y="4605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Shape 1706"/>
          <p:cNvSpPr/>
          <p:nvPr/>
        </p:nvSpPr>
        <p:spPr>
          <a:xfrm>
            <a:off x="6612585" y="5316019"/>
            <a:ext cx="8888" cy="5392"/>
          </a:xfrm>
          <a:custGeom>
            <a:pathLst>
              <a:path extrusionOk="0" h="120000" w="120000">
                <a:moveTo>
                  <a:pt x="1430" y="62659"/>
                </a:moveTo>
                <a:lnTo>
                  <a:pt x="0" y="120000"/>
                </a:lnTo>
                <a:lnTo>
                  <a:pt x="120000" y="64416"/>
                </a:lnTo>
                <a:lnTo>
                  <a:pt x="56483" y="38605"/>
                </a:lnTo>
                <a:lnTo>
                  <a:pt x="11920" y="0"/>
                </a:lnTo>
                <a:lnTo>
                  <a:pt x="1430" y="6265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Shape 1707"/>
          <p:cNvSpPr/>
          <p:nvPr/>
        </p:nvSpPr>
        <p:spPr>
          <a:xfrm>
            <a:off x="6413096" y="5316319"/>
            <a:ext cx="4333" cy="1759"/>
          </a:xfrm>
          <a:custGeom>
            <a:pathLst>
              <a:path extrusionOk="0" h="120000" w="120000">
                <a:moveTo>
                  <a:pt x="46737" y="0"/>
                </a:moveTo>
                <a:lnTo>
                  <a:pt x="0" y="69994"/>
                </a:lnTo>
                <a:lnTo>
                  <a:pt x="118117" y="119999"/>
                </a:lnTo>
                <a:lnTo>
                  <a:pt x="120000" y="59761"/>
                </a:lnTo>
                <a:lnTo>
                  <a:pt x="4673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Shape 1708"/>
          <p:cNvSpPr/>
          <p:nvPr/>
        </p:nvSpPr>
        <p:spPr>
          <a:xfrm>
            <a:off x="6585542" y="5317464"/>
            <a:ext cx="8625" cy="2919"/>
          </a:xfrm>
          <a:custGeom>
            <a:pathLst>
              <a:path extrusionOk="0" h="120000" w="120000">
                <a:moveTo>
                  <a:pt x="39290" y="0"/>
                </a:moveTo>
                <a:lnTo>
                  <a:pt x="0" y="18000"/>
                </a:lnTo>
                <a:lnTo>
                  <a:pt x="28841" y="119999"/>
                </a:lnTo>
                <a:lnTo>
                  <a:pt x="120000" y="110136"/>
                </a:lnTo>
                <a:lnTo>
                  <a:pt x="101384" y="50424"/>
                </a:lnTo>
                <a:lnTo>
                  <a:pt x="3929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6544187" y="5285610"/>
            <a:ext cx="19191" cy="34771"/>
          </a:xfrm>
          <a:custGeom>
            <a:pathLst>
              <a:path extrusionOk="0" h="120000" w="120000">
                <a:moveTo>
                  <a:pt x="120000" y="96207"/>
                </a:moveTo>
                <a:lnTo>
                  <a:pt x="109294" y="87793"/>
                </a:lnTo>
                <a:lnTo>
                  <a:pt x="103642" y="0"/>
                </a:lnTo>
                <a:lnTo>
                  <a:pt x="102272" y="67497"/>
                </a:lnTo>
                <a:lnTo>
                  <a:pt x="87497" y="100138"/>
                </a:lnTo>
                <a:lnTo>
                  <a:pt x="46240" y="97474"/>
                </a:lnTo>
                <a:lnTo>
                  <a:pt x="0" y="114571"/>
                </a:lnTo>
                <a:lnTo>
                  <a:pt x="64123" y="107158"/>
                </a:lnTo>
                <a:lnTo>
                  <a:pt x="96238" y="120000"/>
                </a:lnTo>
                <a:lnTo>
                  <a:pt x="103223" y="117287"/>
                </a:lnTo>
                <a:lnTo>
                  <a:pt x="105286" y="105615"/>
                </a:lnTo>
                <a:lnTo>
                  <a:pt x="120000" y="9620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Shape 1710"/>
          <p:cNvSpPr/>
          <p:nvPr/>
        </p:nvSpPr>
        <p:spPr>
          <a:xfrm>
            <a:off x="6564647" y="5285878"/>
            <a:ext cx="21730" cy="26541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51539" y="112255"/>
                </a:lnTo>
                <a:lnTo>
                  <a:pt x="81078" y="13274"/>
                </a:lnTo>
                <a:lnTo>
                  <a:pt x="120000" y="7848"/>
                </a:lnTo>
                <a:lnTo>
                  <a:pt x="103968" y="0"/>
                </a:lnTo>
                <a:lnTo>
                  <a:pt x="101097" y="669"/>
                </a:lnTo>
                <a:lnTo>
                  <a:pt x="38827" y="4417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Shape 1711"/>
          <p:cNvSpPr/>
          <p:nvPr/>
        </p:nvSpPr>
        <p:spPr>
          <a:xfrm>
            <a:off x="6573982" y="5287960"/>
            <a:ext cx="12972" cy="2526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52623" y="23973"/>
                </a:lnTo>
                <a:lnTo>
                  <a:pt x="49478" y="4055"/>
                </a:lnTo>
                <a:lnTo>
                  <a:pt x="0" y="108022"/>
                </a:lnTo>
                <a:lnTo>
                  <a:pt x="28943" y="104855"/>
                </a:lnTo>
                <a:lnTo>
                  <a:pt x="5842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Shape 1712"/>
          <p:cNvSpPr/>
          <p:nvPr/>
        </p:nvSpPr>
        <p:spPr>
          <a:xfrm>
            <a:off x="6560763" y="5285610"/>
            <a:ext cx="10915" cy="26810"/>
          </a:xfrm>
          <a:custGeom>
            <a:pathLst>
              <a:path extrusionOk="0" h="120000" w="120000">
                <a:moveTo>
                  <a:pt x="120000" y="5581"/>
                </a:moveTo>
                <a:lnTo>
                  <a:pt x="0" y="0"/>
                </a:lnTo>
                <a:lnTo>
                  <a:pt x="9937" y="113863"/>
                </a:lnTo>
                <a:lnTo>
                  <a:pt x="42707" y="120000"/>
                </a:lnTo>
                <a:lnTo>
                  <a:pt x="120000" y="55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Shape 1713"/>
          <p:cNvSpPr/>
          <p:nvPr/>
        </p:nvSpPr>
        <p:spPr>
          <a:xfrm>
            <a:off x="6554235" y="5284914"/>
            <a:ext cx="6528" cy="22376"/>
          </a:xfrm>
          <a:custGeom>
            <a:pathLst>
              <a:path extrusionOk="0" h="120000" w="120000">
                <a:moveTo>
                  <a:pt x="120000" y="3727"/>
                </a:moveTo>
                <a:lnTo>
                  <a:pt x="0" y="0"/>
                </a:lnTo>
                <a:lnTo>
                  <a:pt x="23069" y="26889"/>
                </a:lnTo>
                <a:lnTo>
                  <a:pt x="43860" y="119999"/>
                </a:lnTo>
                <a:lnTo>
                  <a:pt x="63235" y="98500"/>
                </a:lnTo>
                <a:lnTo>
                  <a:pt x="84797" y="105005"/>
                </a:lnTo>
                <a:lnTo>
                  <a:pt x="115992" y="108614"/>
                </a:lnTo>
                <a:lnTo>
                  <a:pt x="120000" y="37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Shape 1714"/>
          <p:cNvSpPr/>
          <p:nvPr/>
        </p:nvSpPr>
        <p:spPr>
          <a:xfrm>
            <a:off x="6563378" y="5312421"/>
            <a:ext cx="4384" cy="5406"/>
          </a:xfrm>
          <a:custGeom>
            <a:pathLst>
              <a:path extrusionOk="0" h="120000" w="120000">
                <a:moveTo>
                  <a:pt x="83430" y="120000"/>
                </a:moveTo>
                <a:lnTo>
                  <a:pt x="120000" y="31803"/>
                </a:lnTo>
                <a:lnTo>
                  <a:pt x="34708" y="0"/>
                </a:lnTo>
                <a:lnTo>
                  <a:pt x="23375" y="1686"/>
                </a:lnTo>
                <a:lnTo>
                  <a:pt x="0" y="23658"/>
                </a:lnTo>
                <a:lnTo>
                  <a:pt x="8343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Shape 1715"/>
          <p:cNvSpPr/>
          <p:nvPr/>
        </p:nvSpPr>
        <p:spPr>
          <a:xfrm>
            <a:off x="6549069" y="5289528"/>
            <a:ext cx="11476" cy="25096"/>
          </a:xfrm>
          <a:custGeom>
            <a:pathLst>
              <a:path extrusionOk="0" h="120000" w="120000">
                <a:moveTo>
                  <a:pt x="0" y="0"/>
                </a:moveTo>
                <a:lnTo>
                  <a:pt x="26298" y="116308"/>
                </a:lnTo>
                <a:lnTo>
                  <a:pt x="45308" y="104971"/>
                </a:lnTo>
                <a:lnTo>
                  <a:pt x="91850" y="102695"/>
                </a:lnTo>
                <a:lnTo>
                  <a:pt x="95280" y="120000"/>
                </a:lnTo>
                <a:lnTo>
                  <a:pt x="120000" y="74777"/>
                </a:lnTo>
                <a:lnTo>
                  <a:pt x="78968" y="84928"/>
                </a:lnTo>
                <a:lnTo>
                  <a:pt x="67141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Shape 1716"/>
          <p:cNvSpPr/>
          <p:nvPr/>
        </p:nvSpPr>
        <p:spPr>
          <a:xfrm>
            <a:off x="6541201" y="5307530"/>
            <a:ext cx="1446" cy="1126"/>
          </a:xfrm>
          <a:custGeom>
            <a:pathLst>
              <a:path extrusionOk="0" h="120000" w="120000">
                <a:moveTo>
                  <a:pt x="46307" y="0"/>
                </a:moveTo>
                <a:lnTo>
                  <a:pt x="0" y="49618"/>
                </a:lnTo>
                <a:lnTo>
                  <a:pt x="19336" y="67400"/>
                </a:lnTo>
                <a:lnTo>
                  <a:pt x="120000" y="120000"/>
                </a:lnTo>
                <a:lnTo>
                  <a:pt x="4630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Shape 1717"/>
          <p:cNvSpPr/>
          <p:nvPr/>
        </p:nvSpPr>
        <p:spPr>
          <a:xfrm>
            <a:off x="6599949" y="5310078"/>
            <a:ext cx="6633" cy="5927"/>
          </a:xfrm>
          <a:custGeom>
            <a:pathLst>
              <a:path extrusionOk="0" h="120000" w="120000">
                <a:moveTo>
                  <a:pt x="62044" y="0"/>
                </a:moveTo>
                <a:lnTo>
                  <a:pt x="0" y="89711"/>
                </a:lnTo>
                <a:lnTo>
                  <a:pt x="25667" y="120000"/>
                </a:lnTo>
                <a:lnTo>
                  <a:pt x="120000" y="99024"/>
                </a:lnTo>
                <a:lnTo>
                  <a:pt x="6204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Shape 1718"/>
          <p:cNvSpPr/>
          <p:nvPr/>
        </p:nvSpPr>
        <p:spPr>
          <a:xfrm>
            <a:off x="6590767" y="5303239"/>
            <a:ext cx="12612" cy="6839"/>
          </a:xfrm>
          <a:custGeom>
            <a:pathLst>
              <a:path extrusionOk="0" h="120000" w="120000">
                <a:moveTo>
                  <a:pt x="0" y="0"/>
                </a:moveTo>
                <a:lnTo>
                  <a:pt x="237" y="118754"/>
                </a:lnTo>
                <a:lnTo>
                  <a:pt x="120000" y="120000"/>
                </a:lnTo>
                <a:lnTo>
                  <a:pt x="93436" y="59789"/>
                </a:lnTo>
                <a:lnTo>
                  <a:pt x="51099" y="54421"/>
                </a:lnTo>
                <a:lnTo>
                  <a:pt x="9742" y="3963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Shape 1719"/>
          <p:cNvSpPr/>
          <p:nvPr/>
        </p:nvSpPr>
        <p:spPr>
          <a:xfrm>
            <a:off x="6580299" y="5287960"/>
            <a:ext cx="6656" cy="2816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7641"/>
                </a:lnTo>
                <a:lnTo>
                  <a:pt x="12780" y="120000"/>
                </a:lnTo>
                <a:lnTo>
                  <a:pt x="51590" y="94891"/>
                </a:lnTo>
                <a:lnTo>
                  <a:pt x="62100" y="90993"/>
                </a:lnTo>
                <a:lnTo>
                  <a:pt x="113582" y="82243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Shape 1720"/>
          <p:cNvSpPr/>
          <p:nvPr/>
        </p:nvSpPr>
        <p:spPr>
          <a:xfrm>
            <a:off x="6597765" y="5302344"/>
            <a:ext cx="2960" cy="229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5440" y="15274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Shape 1721"/>
          <p:cNvSpPr/>
          <p:nvPr/>
        </p:nvSpPr>
        <p:spPr>
          <a:xfrm>
            <a:off x="6497873" y="5313858"/>
            <a:ext cx="3703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81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Shape 1722"/>
          <p:cNvSpPr/>
          <p:nvPr/>
        </p:nvSpPr>
        <p:spPr>
          <a:xfrm>
            <a:off x="6586378" y="5287373"/>
            <a:ext cx="1426" cy="587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49387"/>
                </a:lnTo>
                <a:lnTo>
                  <a:pt x="48555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Shape 1723"/>
          <p:cNvSpPr/>
          <p:nvPr/>
        </p:nvSpPr>
        <p:spPr>
          <a:xfrm>
            <a:off x="6635674" y="5314791"/>
            <a:ext cx="5112" cy="550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85774" y="4556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Shape 1724"/>
          <p:cNvSpPr/>
          <p:nvPr/>
        </p:nvSpPr>
        <p:spPr>
          <a:xfrm>
            <a:off x="6520012" y="5279712"/>
            <a:ext cx="6578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01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Shape 1725"/>
          <p:cNvSpPr/>
          <p:nvPr/>
        </p:nvSpPr>
        <p:spPr>
          <a:xfrm>
            <a:off x="6600622" y="5318510"/>
            <a:ext cx="3218" cy="7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27594" y="608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Shape 1726"/>
          <p:cNvSpPr/>
          <p:nvPr/>
        </p:nvSpPr>
        <p:spPr>
          <a:xfrm>
            <a:off x="6531069" y="5298948"/>
            <a:ext cx="6047" cy="9521"/>
          </a:xfrm>
          <a:custGeom>
            <a:pathLst>
              <a:path extrusionOk="0" h="120000" w="120000">
                <a:moveTo>
                  <a:pt x="31428" y="0"/>
                </a:moveTo>
                <a:lnTo>
                  <a:pt x="0" y="120000"/>
                </a:lnTo>
                <a:lnTo>
                  <a:pt x="120000" y="77303"/>
                </a:lnTo>
                <a:lnTo>
                  <a:pt x="31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Shape 1727"/>
          <p:cNvSpPr/>
          <p:nvPr/>
        </p:nvSpPr>
        <p:spPr>
          <a:xfrm>
            <a:off x="6542239" y="5312201"/>
            <a:ext cx="1948" cy="660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4168" y="0"/>
                </a:lnTo>
                <a:lnTo>
                  <a:pt x="0" y="7721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Shape 1728"/>
          <p:cNvSpPr/>
          <p:nvPr/>
        </p:nvSpPr>
        <p:spPr>
          <a:xfrm>
            <a:off x="6542571" y="5285207"/>
            <a:ext cx="5363" cy="2484"/>
          </a:xfrm>
          <a:custGeom>
            <a:pathLst>
              <a:path extrusionOk="0" h="120000" w="120000">
                <a:moveTo>
                  <a:pt x="120000" y="51331"/>
                </a:moveTo>
                <a:lnTo>
                  <a:pt x="0" y="0"/>
                </a:lnTo>
                <a:lnTo>
                  <a:pt x="32863" y="119999"/>
                </a:lnTo>
                <a:lnTo>
                  <a:pt x="120000" y="5133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Shape 1729"/>
          <p:cNvSpPr/>
          <p:nvPr/>
        </p:nvSpPr>
        <p:spPr>
          <a:xfrm>
            <a:off x="6402362" y="5317551"/>
            <a:ext cx="3941" cy="890"/>
          </a:xfrm>
          <a:custGeom>
            <a:pathLst>
              <a:path extrusionOk="0" h="120000" w="120000">
                <a:moveTo>
                  <a:pt x="120000" y="21279"/>
                </a:moveTo>
                <a:lnTo>
                  <a:pt x="0" y="0"/>
                </a:lnTo>
                <a:lnTo>
                  <a:pt x="43633" y="119999"/>
                </a:lnTo>
                <a:lnTo>
                  <a:pt x="120000" y="21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Shape 1730"/>
          <p:cNvSpPr/>
          <p:nvPr/>
        </p:nvSpPr>
        <p:spPr>
          <a:xfrm>
            <a:off x="6487207" y="5315562"/>
            <a:ext cx="3932" cy="888"/>
          </a:xfrm>
          <a:custGeom>
            <a:pathLst>
              <a:path extrusionOk="0" h="120000" w="120000">
                <a:moveTo>
                  <a:pt x="120000" y="20675"/>
                </a:moveTo>
                <a:lnTo>
                  <a:pt x="0" y="0"/>
                </a:lnTo>
                <a:lnTo>
                  <a:pt x="43641" y="120000"/>
                </a:lnTo>
                <a:lnTo>
                  <a:pt x="120000" y="206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Shape 1731"/>
          <p:cNvSpPr/>
          <p:nvPr/>
        </p:nvSpPr>
        <p:spPr>
          <a:xfrm>
            <a:off x="6516308" y="5320871"/>
            <a:ext cx="3312" cy="662"/>
          </a:xfrm>
          <a:custGeom>
            <a:pathLst>
              <a:path extrusionOk="0" h="120000" w="120000">
                <a:moveTo>
                  <a:pt x="0" y="115468"/>
                </a:moveTo>
                <a:lnTo>
                  <a:pt x="96021" y="120000"/>
                </a:lnTo>
                <a:lnTo>
                  <a:pt x="120000" y="0"/>
                </a:lnTo>
                <a:lnTo>
                  <a:pt x="0" y="11546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Shape 1732"/>
          <p:cNvSpPr/>
          <p:nvPr/>
        </p:nvSpPr>
        <p:spPr>
          <a:xfrm>
            <a:off x="6521151" y="5319623"/>
            <a:ext cx="4388" cy="12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290" y="810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Shape 1733"/>
          <p:cNvSpPr/>
          <p:nvPr/>
        </p:nvSpPr>
        <p:spPr>
          <a:xfrm>
            <a:off x="6459283" y="5304219"/>
            <a:ext cx="1422" cy="11444"/>
          </a:xfrm>
          <a:custGeom>
            <a:pathLst>
              <a:path extrusionOk="0" h="120000" w="120000">
                <a:moveTo>
                  <a:pt x="120000" y="80681"/>
                </a:moveTo>
                <a:lnTo>
                  <a:pt x="0" y="0"/>
                </a:lnTo>
                <a:lnTo>
                  <a:pt x="93520" y="120000"/>
                </a:lnTo>
                <a:lnTo>
                  <a:pt x="120000" y="8068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Shape 1734"/>
          <p:cNvSpPr/>
          <p:nvPr/>
        </p:nvSpPr>
        <p:spPr>
          <a:xfrm>
            <a:off x="6521635" y="5285746"/>
            <a:ext cx="2816" cy="27650"/>
          </a:xfrm>
          <a:custGeom>
            <a:pathLst>
              <a:path extrusionOk="0" h="120000" w="120000">
                <a:moveTo>
                  <a:pt x="0" y="7889"/>
                </a:moveTo>
                <a:lnTo>
                  <a:pt x="120000" y="120000"/>
                </a:lnTo>
                <a:lnTo>
                  <a:pt x="75809" y="0"/>
                </a:lnTo>
                <a:lnTo>
                  <a:pt x="0" y="78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Shape 1735"/>
          <p:cNvSpPr/>
          <p:nvPr/>
        </p:nvSpPr>
        <p:spPr>
          <a:xfrm>
            <a:off x="6424523" y="5312410"/>
            <a:ext cx="7101" cy="41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584" y="67436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Shape 1736"/>
          <p:cNvSpPr/>
          <p:nvPr/>
        </p:nvSpPr>
        <p:spPr>
          <a:xfrm>
            <a:off x="6566771" y="5318258"/>
            <a:ext cx="4927" cy="25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9953"/>
                </a:lnTo>
                <a:lnTo>
                  <a:pt x="8508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Shape 1737"/>
          <p:cNvSpPr/>
          <p:nvPr/>
        </p:nvSpPr>
        <p:spPr>
          <a:xfrm>
            <a:off x="6531957" y="5310889"/>
            <a:ext cx="4122" cy="147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109"/>
                </a:lnTo>
                <a:lnTo>
                  <a:pt x="8879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Shape 1738"/>
          <p:cNvSpPr/>
          <p:nvPr/>
        </p:nvSpPr>
        <p:spPr>
          <a:xfrm>
            <a:off x="6336319" y="5293830"/>
            <a:ext cx="3326" cy="4057"/>
          </a:xfrm>
          <a:custGeom>
            <a:pathLst>
              <a:path extrusionOk="0" h="120000" w="120000">
                <a:moveTo>
                  <a:pt x="60955" y="0"/>
                </a:moveTo>
                <a:lnTo>
                  <a:pt x="0" y="120000"/>
                </a:lnTo>
                <a:lnTo>
                  <a:pt x="120000" y="52768"/>
                </a:lnTo>
                <a:lnTo>
                  <a:pt x="6095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Shape 1739"/>
          <p:cNvSpPr/>
          <p:nvPr/>
        </p:nvSpPr>
        <p:spPr>
          <a:xfrm>
            <a:off x="6355623" y="5285360"/>
            <a:ext cx="1776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729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Shape 1740"/>
          <p:cNvSpPr/>
          <p:nvPr/>
        </p:nvSpPr>
        <p:spPr>
          <a:xfrm>
            <a:off x="6357398" y="5284621"/>
            <a:ext cx="10079" cy="4448"/>
          </a:xfrm>
          <a:custGeom>
            <a:pathLst>
              <a:path extrusionOk="0" h="120000" w="120000">
                <a:moveTo>
                  <a:pt x="71488" y="120000"/>
                </a:moveTo>
                <a:lnTo>
                  <a:pt x="120000" y="0"/>
                </a:lnTo>
                <a:lnTo>
                  <a:pt x="0" y="25818"/>
                </a:lnTo>
                <a:lnTo>
                  <a:pt x="7148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Shape 1741"/>
          <p:cNvSpPr/>
          <p:nvPr/>
        </p:nvSpPr>
        <p:spPr>
          <a:xfrm>
            <a:off x="6363639" y="5289205"/>
            <a:ext cx="3361" cy="1563"/>
          </a:xfrm>
          <a:custGeom>
            <a:pathLst>
              <a:path extrusionOk="0" h="120000" w="120000">
                <a:moveTo>
                  <a:pt x="119999" y="90690"/>
                </a:moveTo>
                <a:lnTo>
                  <a:pt x="0" y="0"/>
                </a:lnTo>
                <a:lnTo>
                  <a:pt x="96049" y="120000"/>
                </a:lnTo>
                <a:lnTo>
                  <a:pt x="119999" y="9069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Shape 1742"/>
          <p:cNvSpPr/>
          <p:nvPr/>
        </p:nvSpPr>
        <p:spPr>
          <a:xfrm>
            <a:off x="6363405" y="5289069"/>
            <a:ext cx="233" cy="13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Shape 1743"/>
          <p:cNvSpPr/>
          <p:nvPr/>
        </p:nvSpPr>
        <p:spPr>
          <a:xfrm>
            <a:off x="6328375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90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Shape 1744"/>
          <p:cNvSpPr/>
          <p:nvPr/>
        </p:nvSpPr>
        <p:spPr>
          <a:xfrm>
            <a:off x="6347557" y="5295612"/>
            <a:ext cx="3964" cy="16106"/>
          </a:xfrm>
          <a:custGeom>
            <a:pathLst>
              <a:path extrusionOk="0" h="120000" w="120000">
                <a:moveTo>
                  <a:pt x="0" y="15087"/>
                </a:moveTo>
                <a:lnTo>
                  <a:pt x="120000" y="120000"/>
                </a:lnTo>
                <a:lnTo>
                  <a:pt x="34199" y="0"/>
                </a:lnTo>
                <a:lnTo>
                  <a:pt x="0" y="150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Shape 1745"/>
          <p:cNvSpPr/>
          <p:nvPr/>
        </p:nvSpPr>
        <p:spPr>
          <a:xfrm>
            <a:off x="6345564" y="5319394"/>
            <a:ext cx="2664" cy="135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3501"/>
                </a:lnTo>
                <a:lnTo>
                  <a:pt x="938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Shape 1746"/>
          <p:cNvSpPr/>
          <p:nvPr/>
        </p:nvSpPr>
        <p:spPr>
          <a:xfrm>
            <a:off x="6379214" y="5318357"/>
            <a:ext cx="5774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81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Shape 1747"/>
          <p:cNvSpPr/>
          <p:nvPr/>
        </p:nvSpPr>
        <p:spPr>
          <a:xfrm>
            <a:off x="6304803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44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Shape 1748"/>
          <p:cNvSpPr/>
          <p:nvPr/>
        </p:nvSpPr>
        <p:spPr>
          <a:xfrm>
            <a:off x="6183167" y="5318503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827" y="0"/>
                </a:lnTo>
                <a:lnTo>
                  <a:pt x="0" y="11472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6187485" y="5313014"/>
            <a:ext cx="6633" cy="7068"/>
          </a:xfrm>
          <a:custGeom>
            <a:pathLst>
              <a:path extrusionOk="0" h="120000" w="120000">
                <a:moveTo>
                  <a:pt x="26069" y="119999"/>
                </a:moveTo>
                <a:lnTo>
                  <a:pt x="120000" y="0"/>
                </a:lnTo>
                <a:lnTo>
                  <a:pt x="0" y="73870"/>
                </a:lnTo>
                <a:lnTo>
                  <a:pt x="2606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Shape 1750"/>
          <p:cNvSpPr/>
          <p:nvPr/>
        </p:nvSpPr>
        <p:spPr>
          <a:xfrm>
            <a:off x="6194962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491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6173282" y="5286289"/>
            <a:ext cx="5286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82" y="119999"/>
                </a:lnTo>
                <a:lnTo>
                  <a:pt x="120000" y="5293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Shape 1752"/>
          <p:cNvSpPr/>
          <p:nvPr/>
        </p:nvSpPr>
        <p:spPr>
          <a:xfrm>
            <a:off x="6146510" y="5316942"/>
            <a:ext cx="1903" cy="2094"/>
          </a:xfrm>
          <a:custGeom>
            <a:pathLst>
              <a:path extrusionOk="0" h="120000" w="120000">
                <a:moveTo>
                  <a:pt x="120000" y="60601"/>
                </a:moveTo>
                <a:lnTo>
                  <a:pt x="69012" y="0"/>
                </a:lnTo>
                <a:lnTo>
                  <a:pt x="0" y="120000"/>
                </a:lnTo>
                <a:lnTo>
                  <a:pt x="120000" y="606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Shape 1753"/>
          <p:cNvSpPr/>
          <p:nvPr/>
        </p:nvSpPr>
        <p:spPr>
          <a:xfrm>
            <a:off x="6246773" y="5299594"/>
            <a:ext cx="4763" cy="1754"/>
          </a:xfrm>
          <a:custGeom>
            <a:pathLst>
              <a:path extrusionOk="0" h="120000" w="120000">
                <a:moveTo>
                  <a:pt x="119999" y="66567"/>
                </a:moveTo>
                <a:lnTo>
                  <a:pt x="14360" y="0"/>
                </a:lnTo>
                <a:lnTo>
                  <a:pt x="0" y="120000"/>
                </a:lnTo>
                <a:lnTo>
                  <a:pt x="119999" y="66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Shape 1754"/>
          <p:cNvSpPr/>
          <p:nvPr/>
        </p:nvSpPr>
        <p:spPr>
          <a:xfrm>
            <a:off x="6332255" y="5283662"/>
            <a:ext cx="8675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499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Shape 1755"/>
          <p:cNvSpPr/>
          <p:nvPr/>
        </p:nvSpPr>
        <p:spPr>
          <a:xfrm>
            <a:off x="6119492" y="5313462"/>
            <a:ext cx="2896" cy="7211"/>
          </a:xfrm>
          <a:custGeom>
            <a:pathLst>
              <a:path extrusionOk="0" h="120000" w="120000">
                <a:moveTo>
                  <a:pt x="13876" y="0"/>
                </a:moveTo>
                <a:lnTo>
                  <a:pt x="0" y="24512"/>
                </a:lnTo>
                <a:lnTo>
                  <a:pt x="120000" y="120000"/>
                </a:lnTo>
                <a:lnTo>
                  <a:pt x="1387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Shape 1756"/>
          <p:cNvSpPr/>
          <p:nvPr/>
        </p:nvSpPr>
        <p:spPr>
          <a:xfrm>
            <a:off x="6210442" y="5281158"/>
            <a:ext cx="5322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513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Shape 1757"/>
          <p:cNvSpPr/>
          <p:nvPr/>
        </p:nvSpPr>
        <p:spPr>
          <a:xfrm>
            <a:off x="6283071" y="5285925"/>
            <a:ext cx="4352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421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Shape 1758"/>
          <p:cNvSpPr/>
          <p:nvPr/>
        </p:nvSpPr>
        <p:spPr>
          <a:xfrm>
            <a:off x="6223010" y="5291569"/>
            <a:ext cx="3939" cy="10386"/>
          </a:xfrm>
          <a:custGeom>
            <a:pathLst>
              <a:path extrusionOk="0" h="120000" w="120000">
                <a:moveTo>
                  <a:pt x="45289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8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Shape 1759"/>
          <p:cNvSpPr/>
          <p:nvPr/>
        </p:nvSpPr>
        <p:spPr>
          <a:xfrm>
            <a:off x="6226139" y="5301955"/>
            <a:ext cx="1412" cy="10517"/>
          </a:xfrm>
          <a:custGeom>
            <a:pathLst>
              <a:path extrusionOk="0" h="120000" w="120000">
                <a:moveTo>
                  <a:pt x="69008" y="0"/>
                </a:moveTo>
                <a:lnTo>
                  <a:pt x="0" y="120000"/>
                </a:lnTo>
                <a:lnTo>
                  <a:pt x="120000" y="84472"/>
                </a:lnTo>
                <a:lnTo>
                  <a:pt x="6900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Shape 1760"/>
          <p:cNvSpPr/>
          <p:nvPr/>
        </p:nvSpPr>
        <p:spPr>
          <a:xfrm>
            <a:off x="6227105" y="5313776"/>
            <a:ext cx="5794" cy="7492"/>
          </a:xfrm>
          <a:custGeom>
            <a:pathLst>
              <a:path extrusionOk="0" h="120000" w="120000">
                <a:moveTo>
                  <a:pt x="120000" y="69033"/>
                </a:moveTo>
                <a:lnTo>
                  <a:pt x="58333" y="0"/>
                </a:lnTo>
                <a:lnTo>
                  <a:pt x="0" y="120000"/>
                </a:lnTo>
                <a:lnTo>
                  <a:pt x="120000" y="690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Shape 1761"/>
          <p:cNvSpPr/>
          <p:nvPr/>
        </p:nvSpPr>
        <p:spPr>
          <a:xfrm>
            <a:off x="6223010" y="5300900"/>
            <a:ext cx="4093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873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Shape 1762"/>
          <p:cNvSpPr/>
          <p:nvPr/>
        </p:nvSpPr>
        <p:spPr>
          <a:xfrm>
            <a:off x="6246880" y="5309598"/>
            <a:ext cx="5340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561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Shape 1763"/>
          <p:cNvSpPr/>
          <p:nvPr/>
        </p:nvSpPr>
        <p:spPr>
          <a:xfrm>
            <a:off x="6267335" y="5287844"/>
            <a:ext cx="5884" cy="2751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53698" y="80465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Shape 1764"/>
          <p:cNvSpPr/>
          <p:nvPr/>
        </p:nvSpPr>
        <p:spPr>
          <a:xfrm>
            <a:off x="6269969" y="5306296"/>
            <a:ext cx="4551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99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Shape 1765"/>
          <p:cNvSpPr/>
          <p:nvPr/>
        </p:nvSpPr>
        <p:spPr>
          <a:xfrm>
            <a:off x="6265492" y="5283823"/>
            <a:ext cx="2003" cy="223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76"/>
                </a:lnTo>
                <a:lnTo>
                  <a:pt x="6446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Shape 1766"/>
          <p:cNvSpPr/>
          <p:nvPr/>
        </p:nvSpPr>
        <p:spPr>
          <a:xfrm>
            <a:off x="6244971" y="5309973"/>
            <a:ext cx="1908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037" y="0"/>
                </a:lnTo>
                <a:lnTo>
                  <a:pt x="0" y="261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Shape 1767"/>
          <p:cNvSpPr/>
          <p:nvPr/>
        </p:nvSpPr>
        <p:spPr>
          <a:xfrm>
            <a:off x="6175578" y="5314842"/>
            <a:ext cx="3310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29" y="74027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Shape 1768"/>
          <p:cNvSpPr/>
          <p:nvPr/>
        </p:nvSpPr>
        <p:spPr>
          <a:xfrm>
            <a:off x="6220619" y="5292226"/>
            <a:ext cx="2325" cy="217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9673" y="11835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Shape 1769"/>
          <p:cNvSpPr/>
          <p:nvPr/>
        </p:nvSpPr>
        <p:spPr>
          <a:xfrm>
            <a:off x="6208101" y="5312205"/>
            <a:ext cx="3675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669" y="0"/>
                </a:lnTo>
                <a:lnTo>
                  <a:pt x="0" y="7558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Shape 1770"/>
          <p:cNvSpPr/>
          <p:nvPr/>
        </p:nvSpPr>
        <p:spPr>
          <a:xfrm>
            <a:off x="6421535" y="5312228"/>
            <a:ext cx="1815" cy="1717"/>
          </a:xfrm>
          <a:custGeom>
            <a:pathLst>
              <a:path extrusionOk="0" h="120000" w="120000">
                <a:moveTo>
                  <a:pt x="119999" y="32339"/>
                </a:moveTo>
                <a:lnTo>
                  <a:pt x="23537" y="0"/>
                </a:lnTo>
                <a:lnTo>
                  <a:pt x="0" y="120000"/>
                </a:lnTo>
                <a:lnTo>
                  <a:pt x="119999" y="32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Shape 1771"/>
          <p:cNvSpPr/>
          <p:nvPr/>
        </p:nvSpPr>
        <p:spPr>
          <a:xfrm>
            <a:off x="6430680" y="5282994"/>
            <a:ext cx="14869" cy="4194"/>
          </a:xfrm>
          <a:custGeom>
            <a:pathLst>
              <a:path extrusionOk="0" h="120000" w="120000">
                <a:moveTo>
                  <a:pt x="13316" y="120000"/>
                </a:moveTo>
                <a:lnTo>
                  <a:pt x="119999" y="97482"/>
                </a:lnTo>
                <a:lnTo>
                  <a:pt x="0" y="0"/>
                </a:lnTo>
                <a:lnTo>
                  <a:pt x="1331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Shape 1772"/>
          <p:cNvSpPr/>
          <p:nvPr/>
        </p:nvSpPr>
        <p:spPr>
          <a:xfrm>
            <a:off x="6425023" y="5287157"/>
            <a:ext cx="3444" cy="20517"/>
          </a:xfrm>
          <a:custGeom>
            <a:pathLst>
              <a:path extrusionOk="0" h="120000" w="120000">
                <a:moveTo>
                  <a:pt x="4494" y="0"/>
                </a:moveTo>
                <a:lnTo>
                  <a:pt x="0" y="120000"/>
                </a:lnTo>
                <a:lnTo>
                  <a:pt x="120000" y="112671"/>
                </a:lnTo>
                <a:lnTo>
                  <a:pt x="449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Shape 1773"/>
          <p:cNvSpPr/>
          <p:nvPr/>
        </p:nvSpPr>
        <p:spPr>
          <a:xfrm>
            <a:off x="6386117" y="5316676"/>
            <a:ext cx="1141" cy="796"/>
          </a:xfrm>
          <a:custGeom>
            <a:pathLst>
              <a:path extrusionOk="0" h="120000" w="120000">
                <a:moveTo>
                  <a:pt x="120000" y="69711"/>
                </a:moveTo>
                <a:lnTo>
                  <a:pt x="83642" y="0"/>
                </a:lnTo>
                <a:lnTo>
                  <a:pt x="0" y="120000"/>
                </a:lnTo>
                <a:lnTo>
                  <a:pt x="120000" y="697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Shape 1774"/>
          <p:cNvSpPr/>
          <p:nvPr/>
        </p:nvSpPr>
        <p:spPr>
          <a:xfrm>
            <a:off x="6307733" y="5309925"/>
            <a:ext cx="2916" cy="2776"/>
          </a:xfrm>
          <a:custGeom>
            <a:pathLst>
              <a:path extrusionOk="0" h="120000" w="120000">
                <a:moveTo>
                  <a:pt x="120000" y="84164"/>
                </a:moveTo>
                <a:lnTo>
                  <a:pt x="493" y="0"/>
                </a:lnTo>
                <a:lnTo>
                  <a:pt x="0" y="120000"/>
                </a:lnTo>
                <a:lnTo>
                  <a:pt x="120000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Shape 1775"/>
          <p:cNvSpPr/>
          <p:nvPr/>
        </p:nvSpPr>
        <p:spPr>
          <a:xfrm>
            <a:off x="6289057" y="5286323"/>
            <a:ext cx="5273" cy="4273"/>
          </a:xfrm>
          <a:custGeom>
            <a:pathLst>
              <a:path extrusionOk="0" h="120000" w="120000">
                <a:moveTo>
                  <a:pt x="86865" y="120000"/>
                </a:moveTo>
                <a:lnTo>
                  <a:pt x="120000" y="0"/>
                </a:lnTo>
                <a:lnTo>
                  <a:pt x="0" y="63004"/>
                </a:lnTo>
                <a:lnTo>
                  <a:pt x="86865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Shape 1776"/>
          <p:cNvSpPr/>
          <p:nvPr/>
        </p:nvSpPr>
        <p:spPr>
          <a:xfrm>
            <a:off x="6319744" y="5311128"/>
            <a:ext cx="3557" cy="942"/>
          </a:xfrm>
          <a:custGeom>
            <a:pathLst>
              <a:path extrusionOk="0" h="120000" w="120000">
                <a:moveTo>
                  <a:pt x="120000" y="108662"/>
                </a:moveTo>
                <a:lnTo>
                  <a:pt x="90252" y="0"/>
                </a:lnTo>
                <a:lnTo>
                  <a:pt x="0" y="120000"/>
                </a:lnTo>
                <a:lnTo>
                  <a:pt x="120000" y="10866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Shape 1777"/>
          <p:cNvSpPr/>
          <p:nvPr/>
        </p:nvSpPr>
        <p:spPr>
          <a:xfrm>
            <a:off x="6107678" y="5314885"/>
            <a:ext cx="5454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846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Shape 1778"/>
          <p:cNvSpPr/>
          <p:nvPr/>
        </p:nvSpPr>
        <p:spPr>
          <a:xfrm>
            <a:off x="6108019" y="5290807"/>
            <a:ext cx="2741" cy="8608"/>
          </a:xfrm>
          <a:custGeom>
            <a:pathLst>
              <a:path extrusionOk="0" h="120000" w="120000">
                <a:moveTo>
                  <a:pt x="0" y="0"/>
                </a:moveTo>
                <a:lnTo>
                  <a:pt x="41356" y="120000"/>
                </a:lnTo>
                <a:lnTo>
                  <a:pt x="120000" y="7688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Shape 1779"/>
          <p:cNvSpPr/>
          <p:nvPr/>
        </p:nvSpPr>
        <p:spPr>
          <a:xfrm>
            <a:off x="6081671" y="5290966"/>
            <a:ext cx="8313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13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Shape 1780"/>
          <p:cNvSpPr/>
          <p:nvPr/>
        </p:nvSpPr>
        <p:spPr>
          <a:xfrm>
            <a:off x="5948248" y="5317612"/>
            <a:ext cx="4789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576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Shape 1781"/>
          <p:cNvSpPr/>
          <p:nvPr/>
        </p:nvSpPr>
        <p:spPr>
          <a:xfrm>
            <a:off x="5925535" y="5307801"/>
            <a:ext cx="2168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362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Shape 1782"/>
          <p:cNvSpPr/>
          <p:nvPr/>
        </p:nvSpPr>
        <p:spPr>
          <a:xfrm>
            <a:off x="5941028" y="5317432"/>
            <a:ext cx="3412" cy="3004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0837" y="0"/>
                </a:lnTo>
                <a:lnTo>
                  <a:pt x="0" y="17296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Shape 1783"/>
          <p:cNvSpPr/>
          <p:nvPr/>
        </p:nvSpPr>
        <p:spPr>
          <a:xfrm>
            <a:off x="5963248" y="5289810"/>
            <a:ext cx="1202" cy="34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613"/>
                </a:lnTo>
                <a:lnTo>
                  <a:pt x="3301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Shape 1784"/>
          <p:cNvSpPr/>
          <p:nvPr/>
        </p:nvSpPr>
        <p:spPr>
          <a:xfrm>
            <a:off x="5980376" y="5310121"/>
            <a:ext cx="3553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35" y="0"/>
                </a:lnTo>
                <a:lnTo>
                  <a:pt x="0" y="94851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Shape 1785"/>
          <p:cNvSpPr/>
          <p:nvPr/>
        </p:nvSpPr>
        <p:spPr>
          <a:xfrm>
            <a:off x="5987501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704"/>
                </a:lnTo>
                <a:lnTo>
                  <a:pt x="7911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Shape 1786"/>
          <p:cNvSpPr/>
          <p:nvPr/>
        </p:nvSpPr>
        <p:spPr>
          <a:xfrm>
            <a:off x="5952810" y="5288630"/>
            <a:ext cx="3566" cy="581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79484" y="40556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Shape 1787"/>
          <p:cNvSpPr/>
          <p:nvPr/>
        </p:nvSpPr>
        <p:spPr>
          <a:xfrm>
            <a:off x="5956376" y="5286928"/>
            <a:ext cx="5714" cy="17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87034" y="9413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Shape 1788"/>
          <p:cNvSpPr/>
          <p:nvPr/>
        </p:nvSpPr>
        <p:spPr>
          <a:xfrm>
            <a:off x="5927303" y="5285746"/>
            <a:ext cx="4577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3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Shape 1789"/>
          <p:cNvSpPr/>
          <p:nvPr/>
        </p:nvSpPr>
        <p:spPr>
          <a:xfrm>
            <a:off x="5870930" y="5313248"/>
            <a:ext cx="1966" cy="5549"/>
          </a:xfrm>
          <a:custGeom>
            <a:pathLst>
              <a:path extrusionOk="0" h="120000" w="120000">
                <a:moveTo>
                  <a:pt x="83621" y="0"/>
                </a:moveTo>
                <a:lnTo>
                  <a:pt x="0" y="119999"/>
                </a:lnTo>
                <a:lnTo>
                  <a:pt x="120000" y="48852"/>
                </a:lnTo>
                <a:lnTo>
                  <a:pt x="836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Shape 1790"/>
          <p:cNvSpPr/>
          <p:nvPr/>
        </p:nvSpPr>
        <p:spPr>
          <a:xfrm>
            <a:off x="6010848" y="5315162"/>
            <a:ext cx="7487" cy="4776"/>
          </a:xfrm>
          <a:custGeom>
            <a:pathLst>
              <a:path extrusionOk="0" h="120000" w="120000">
                <a:moveTo>
                  <a:pt x="120000" y="70125"/>
                </a:moveTo>
                <a:lnTo>
                  <a:pt x="81602" y="0"/>
                </a:lnTo>
                <a:lnTo>
                  <a:pt x="0" y="120000"/>
                </a:lnTo>
                <a:lnTo>
                  <a:pt x="120000" y="70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Shape 1791"/>
          <p:cNvSpPr/>
          <p:nvPr/>
        </p:nvSpPr>
        <p:spPr>
          <a:xfrm>
            <a:off x="6019433" y="5314851"/>
            <a:ext cx="6465" cy="3877"/>
          </a:xfrm>
          <a:custGeom>
            <a:pathLst>
              <a:path extrusionOk="0" h="120000" w="120000">
                <a:moveTo>
                  <a:pt x="87392" y="0"/>
                </a:moveTo>
                <a:lnTo>
                  <a:pt x="0" y="120000"/>
                </a:lnTo>
                <a:lnTo>
                  <a:pt x="120000" y="90069"/>
                </a:lnTo>
                <a:lnTo>
                  <a:pt x="8739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Shape 1792"/>
          <p:cNvSpPr/>
          <p:nvPr/>
        </p:nvSpPr>
        <p:spPr>
          <a:xfrm>
            <a:off x="5988408" y="5312217"/>
            <a:ext cx="4178" cy="7452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39012"/>
                </a:lnTo>
                <a:lnTo>
                  <a:pt x="98401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Shape 1793"/>
          <p:cNvSpPr/>
          <p:nvPr/>
        </p:nvSpPr>
        <p:spPr>
          <a:xfrm>
            <a:off x="5999255" y="5287828"/>
            <a:ext cx="14295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73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Shape 1794"/>
          <p:cNvSpPr/>
          <p:nvPr/>
        </p:nvSpPr>
        <p:spPr>
          <a:xfrm>
            <a:off x="5995058" y="5287110"/>
            <a:ext cx="1393" cy="3406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928" y="119999"/>
                </a:lnTo>
                <a:lnTo>
                  <a:pt x="120000" y="940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Shape 1795"/>
          <p:cNvSpPr/>
          <p:nvPr/>
        </p:nvSpPr>
        <p:spPr>
          <a:xfrm>
            <a:off x="5991773" y="5311878"/>
            <a:ext cx="218" cy="33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8849"/>
                </a:lnTo>
                <a:lnTo>
                  <a:pt x="341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Shape 1796"/>
          <p:cNvSpPr/>
          <p:nvPr/>
        </p:nvSpPr>
        <p:spPr>
          <a:xfrm>
            <a:off x="6068889" y="5286310"/>
            <a:ext cx="1333" cy="28449"/>
          </a:xfrm>
          <a:custGeom>
            <a:pathLst>
              <a:path extrusionOk="0" h="120000" w="120000">
                <a:moveTo>
                  <a:pt x="88605" y="0"/>
                </a:moveTo>
                <a:lnTo>
                  <a:pt x="0" y="119999"/>
                </a:lnTo>
                <a:lnTo>
                  <a:pt x="120000" y="22284"/>
                </a:lnTo>
                <a:lnTo>
                  <a:pt x="886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Shape 1797"/>
          <p:cNvSpPr/>
          <p:nvPr/>
        </p:nvSpPr>
        <p:spPr>
          <a:xfrm>
            <a:off x="5888582" y="5301426"/>
            <a:ext cx="1126" cy="4080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385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Shape 1798"/>
          <p:cNvSpPr/>
          <p:nvPr/>
        </p:nvSpPr>
        <p:spPr>
          <a:xfrm>
            <a:off x="5892078" y="5314766"/>
            <a:ext cx="6182" cy="4015"/>
          </a:xfrm>
          <a:custGeom>
            <a:pathLst>
              <a:path extrusionOk="0" h="120000" w="120000">
                <a:moveTo>
                  <a:pt x="62426" y="0"/>
                </a:moveTo>
                <a:lnTo>
                  <a:pt x="0" y="120000"/>
                </a:lnTo>
                <a:lnTo>
                  <a:pt x="120000" y="24442"/>
                </a:lnTo>
                <a:lnTo>
                  <a:pt x="6242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Shape 1799"/>
          <p:cNvSpPr/>
          <p:nvPr/>
        </p:nvSpPr>
        <p:spPr>
          <a:xfrm>
            <a:off x="5771144" y="5293830"/>
            <a:ext cx="3326" cy="4057"/>
          </a:xfrm>
          <a:custGeom>
            <a:pathLst>
              <a:path extrusionOk="0" h="120000" w="120000">
                <a:moveTo>
                  <a:pt x="60883" y="0"/>
                </a:moveTo>
                <a:lnTo>
                  <a:pt x="0" y="120000"/>
                </a:lnTo>
                <a:lnTo>
                  <a:pt x="120000" y="52738"/>
                </a:lnTo>
                <a:lnTo>
                  <a:pt x="6088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Shape 1800"/>
          <p:cNvSpPr/>
          <p:nvPr/>
        </p:nvSpPr>
        <p:spPr>
          <a:xfrm>
            <a:off x="5790442" y="5285360"/>
            <a:ext cx="1776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729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Shape 1801"/>
          <p:cNvSpPr/>
          <p:nvPr/>
        </p:nvSpPr>
        <p:spPr>
          <a:xfrm>
            <a:off x="5792219" y="5284621"/>
            <a:ext cx="10084" cy="4446"/>
          </a:xfrm>
          <a:custGeom>
            <a:pathLst>
              <a:path extrusionOk="0" h="120000" w="120000">
                <a:moveTo>
                  <a:pt x="71476" y="120000"/>
                </a:moveTo>
                <a:lnTo>
                  <a:pt x="120000" y="0"/>
                </a:lnTo>
                <a:lnTo>
                  <a:pt x="0" y="25824"/>
                </a:lnTo>
                <a:lnTo>
                  <a:pt x="71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Shape 1802"/>
          <p:cNvSpPr/>
          <p:nvPr/>
        </p:nvSpPr>
        <p:spPr>
          <a:xfrm>
            <a:off x="5798462" y="5289205"/>
            <a:ext cx="3358" cy="1563"/>
          </a:xfrm>
          <a:custGeom>
            <a:pathLst>
              <a:path extrusionOk="0" h="120000" w="120000">
                <a:moveTo>
                  <a:pt x="119999" y="90690"/>
                </a:moveTo>
                <a:lnTo>
                  <a:pt x="0" y="0"/>
                </a:lnTo>
                <a:lnTo>
                  <a:pt x="96207" y="120000"/>
                </a:lnTo>
                <a:lnTo>
                  <a:pt x="119999" y="9069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Shape 1803"/>
          <p:cNvSpPr/>
          <p:nvPr/>
        </p:nvSpPr>
        <p:spPr>
          <a:xfrm>
            <a:off x="5798226" y="5289067"/>
            <a:ext cx="235" cy="13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Shape 1804"/>
          <p:cNvSpPr/>
          <p:nvPr/>
        </p:nvSpPr>
        <p:spPr>
          <a:xfrm>
            <a:off x="5763194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90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Shape 1805"/>
          <p:cNvSpPr/>
          <p:nvPr/>
        </p:nvSpPr>
        <p:spPr>
          <a:xfrm>
            <a:off x="5782380" y="5295610"/>
            <a:ext cx="3961" cy="16107"/>
          </a:xfrm>
          <a:custGeom>
            <a:pathLst>
              <a:path extrusionOk="0" h="120000" w="120000">
                <a:moveTo>
                  <a:pt x="0" y="15086"/>
                </a:moveTo>
                <a:lnTo>
                  <a:pt x="120000" y="120000"/>
                </a:lnTo>
                <a:lnTo>
                  <a:pt x="34134" y="0"/>
                </a:lnTo>
                <a:lnTo>
                  <a:pt x="0" y="15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Shape 1806"/>
          <p:cNvSpPr/>
          <p:nvPr/>
        </p:nvSpPr>
        <p:spPr>
          <a:xfrm>
            <a:off x="5780385" y="5319394"/>
            <a:ext cx="2661" cy="135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3589"/>
                </a:lnTo>
                <a:lnTo>
                  <a:pt x="9384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Shape 1807"/>
          <p:cNvSpPr/>
          <p:nvPr/>
        </p:nvSpPr>
        <p:spPr>
          <a:xfrm>
            <a:off x="5814033" y="5318357"/>
            <a:ext cx="5781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14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Shape 1808"/>
          <p:cNvSpPr/>
          <p:nvPr/>
        </p:nvSpPr>
        <p:spPr>
          <a:xfrm>
            <a:off x="5837819" y="5319596"/>
            <a:ext cx="4526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718" y="54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5836373" y="5316296"/>
            <a:ext cx="2484" cy="3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619" y="120000"/>
                </a:lnTo>
                <a:lnTo>
                  <a:pt x="119999" y="11130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Shape 1810"/>
          <p:cNvSpPr/>
          <p:nvPr/>
        </p:nvSpPr>
        <p:spPr>
          <a:xfrm>
            <a:off x="5739626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44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Shape 1811"/>
          <p:cNvSpPr/>
          <p:nvPr/>
        </p:nvSpPr>
        <p:spPr>
          <a:xfrm>
            <a:off x="5617992" y="5318505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759" y="0"/>
                </a:lnTo>
                <a:lnTo>
                  <a:pt x="0" y="11465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Shape 1812"/>
          <p:cNvSpPr/>
          <p:nvPr/>
        </p:nvSpPr>
        <p:spPr>
          <a:xfrm>
            <a:off x="5622307" y="5313014"/>
            <a:ext cx="6631" cy="7068"/>
          </a:xfrm>
          <a:custGeom>
            <a:pathLst>
              <a:path extrusionOk="0" h="120000" w="120000">
                <a:moveTo>
                  <a:pt x="26055" y="119999"/>
                </a:moveTo>
                <a:lnTo>
                  <a:pt x="120000" y="0"/>
                </a:lnTo>
                <a:lnTo>
                  <a:pt x="0" y="73887"/>
                </a:lnTo>
                <a:lnTo>
                  <a:pt x="26055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Shape 1813"/>
          <p:cNvSpPr/>
          <p:nvPr/>
        </p:nvSpPr>
        <p:spPr>
          <a:xfrm>
            <a:off x="5629785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431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Shape 1814"/>
          <p:cNvSpPr/>
          <p:nvPr/>
        </p:nvSpPr>
        <p:spPr>
          <a:xfrm>
            <a:off x="5608103" y="5286289"/>
            <a:ext cx="5286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82" y="119999"/>
                </a:lnTo>
                <a:lnTo>
                  <a:pt x="120000" y="5293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Shape 1815"/>
          <p:cNvSpPr/>
          <p:nvPr/>
        </p:nvSpPr>
        <p:spPr>
          <a:xfrm>
            <a:off x="5581335" y="5316946"/>
            <a:ext cx="1900" cy="2091"/>
          </a:xfrm>
          <a:custGeom>
            <a:pathLst>
              <a:path extrusionOk="0" h="120000" w="120000">
                <a:moveTo>
                  <a:pt x="120000" y="60573"/>
                </a:moveTo>
                <a:lnTo>
                  <a:pt x="69031" y="0"/>
                </a:lnTo>
                <a:lnTo>
                  <a:pt x="0" y="120000"/>
                </a:lnTo>
                <a:lnTo>
                  <a:pt x="120000" y="6057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5681598" y="5299594"/>
            <a:ext cx="4760" cy="1752"/>
          </a:xfrm>
          <a:custGeom>
            <a:pathLst>
              <a:path extrusionOk="0" h="120000" w="120000">
                <a:moveTo>
                  <a:pt x="120000" y="66537"/>
                </a:moveTo>
                <a:lnTo>
                  <a:pt x="14291" y="0"/>
                </a:lnTo>
                <a:lnTo>
                  <a:pt x="0" y="120000"/>
                </a:lnTo>
                <a:lnTo>
                  <a:pt x="120000" y="665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Shape 1817"/>
          <p:cNvSpPr/>
          <p:nvPr/>
        </p:nvSpPr>
        <p:spPr>
          <a:xfrm>
            <a:off x="5767075" y="5283662"/>
            <a:ext cx="8681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80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Shape 1818"/>
          <p:cNvSpPr/>
          <p:nvPr/>
        </p:nvSpPr>
        <p:spPr>
          <a:xfrm>
            <a:off x="5554310" y="5313462"/>
            <a:ext cx="2898" cy="7211"/>
          </a:xfrm>
          <a:custGeom>
            <a:pathLst>
              <a:path extrusionOk="0" h="120000" w="120000">
                <a:moveTo>
                  <a:pt x="13954" y="0"/>
                </a:moveTo>
                <a:lnTo>
                  <a:pt x="0" y="24525"/>
                </a:lnTo>
                <a:lnTo>
                  <a:pt x="120000" y="120000"/>
                </a:lnTo>
                <a:lnTo>
                  <a:pt x="1395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Shape 1819"/>
          <p:cNvSpPr/>
          <p:nvPr/>
        </p:nvSpPr>
        <p:spPr>
          <a:xfrm>
            <a:off x="5645266" y="5281158"/>
            <a:ext cx="5318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59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Shape 1820"/>
          <p:cNvSpPr/>
          <p:nvPr/>
        </p:nvSpPr>
        <p:spPr>
          <a:xfrm>
            <a:off x="5717894" y="5285925"/>
            <a:ext cx="4348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316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Shape 1821"/>
          <p:cNvSpPr/>
          <p:nvPr/>
        </p:nvSpPr>
        <p:spPr>
          <a:xfrm>
            <a:off x="5657830" y="5291569"/>
            <a:ext cx="3938" cy="10386"/>
          </a:xfrm>
          <a:custGeom>
            <a:pathLst>
              <a:path extrusionOk="0" h="120000" w="120000">
                <a:moveTo>
                  <a:pt x="45270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Shape 1822"/>
          <p:cNvSpPr/>
          <p:nvPr/>
        </p:nvSpPr>
        <p:spPr>
          <a:xfrm>
            <a:off x="5660957" y="5301955"/>
            <a:ext cx="1417" cy="10517"/>
          </a:xfrm>
          <a:custGeom>
            <a:pathLst>
              <a:path extrusionOk="0" h="120000" w="120000">
                <a:moveTo>
                  <a:pt x="68764" y="0"/>
                </a:moveTo>
                <a:lnTo>
                  <a:pt x="0" y="120000"/>
                </a:lnTo>
                <a:lnTo>
                  <a:pt x="119999" y="84472"/>
                </a:lnTo>
                <a:lnTo>
                  <a:pt x="6876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5661926" y="5313776"/>
            <a:ext cx="5793" cy="7490"/>
          </a:xfrm>
          <a:custGeom>
            <a:pathLst>
              <a:path extrusionOk="0" h="120000" w="120000">
                <a:moveTo>
                  <a:pt x="120000" y="69042"/>
                </a:moveTo>
                <a:lnTo>
                  <a:pt x="58343" y="0"/>
                </a:lnTo>
                <a:lnTo>
                  <a:pt x="0" y="120000"/>
                </a:lnTo>
                <a:lnTo>
                  <a:pt x="120000" y="690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Shape 1824"/>
          <p:cNvSpPr/>
          <p:nvPr/>
        </p:nvSpPr>
        <p:spPr>
          <a:xfrm>
            <a:off x="5657830" y="5300900"/>
            <a:ext cx="4093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844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Shape 1825"/>
          <p:cNvSpPr/>
          <p:nvPr/>
        </p:nvSpPr>
        <p:spPr>
          <a:xfrm>
            <a:off x="5681703" y="5309598"/>
            <a:ext cx="5338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665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Shape 1826"/>
          <p:cNvSpPr/>
          <p:nvPr/>
        </p:nvSpPr>
        <p:spPr>
          <a:xfrm>
            <a:off x="5702157" y="5287844"/>
            <a:ext cx="5881" cy="2751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53777" y="8045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Shape 1827"/>
          <p:cNvSpPr/>
          <p:nvPr/>
        </p:nvSpPr>
        <p:spPr>
          <a:xfrm>
            <a:off x="5704794" y="5306296"/>
            <a:ext cx="4545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08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Shape 1828"/>
          <p:cNvSpPr/>
          <p:nvPr/>
        </p:nvSpPr>
        <p:spPr>
          <a:xfrm>
            <a:off x="5700312" y="5283823"/>
            <a:ext cx="2001" cy="223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76"/>
                </a:lnTo>
                <a:lnTo>
                  <a:pt x="64495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Shape 1829"/>
          <p:cNvSpPr/>
          <p:nvPr/>
        </p:nvSpPr>
        <p:spPr>
          <a:xfrm>
            <a:off x="5679796" y="5309973"/>
            <a:ext cx="1906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114" y="0"/>
                </a:lnTo>
                <a:lnTo>
                  <a:pt x="0" y="2614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Shape 1830"/>
          <p:cNvSpPr/>
          <p:nvPr/>
        </p:nvSpPr>
        <p:spPr>
          <a:xfrm>
            <a:off x="5610396" y="5314842"/>
            <a:ext cx="3310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29" y="74027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Shape 1831"/>
          <p:cNvSpPr/>
          <p:nvPr/>
        </p:nvSpPr>
        <p:spPr>
          <a:xfrm>
            <a:off x="5655439" y="5292226"/>
            <a:ext cx="2325" cy="2172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  <a:lnTo>
                  <a:pt x="99767" y="118359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Shape 1832"/>
          <p:cNvSpPr/>
          <p:nvPr/>
        </p:nvSpPr>
        <p:spPr>
          <a:xfrm>
            <a:off x="5642923" y="5312205"/>
            <a:ext cx="3678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574" y="0"/>
                </a:lnTo>
                <a:lnTo>
                  <a:pt x="0" y="7558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Shape 1833"/>
          <p:cNvSpPr/>
          <p:nvPr/>
        </p:nvSpPr>
        <p:spPr>
          <a:xfrm>
            <a:off x="5826162" y="5310578"/>
            <a:ext cx="1113" cy="45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7737" y="34278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Shape 1834"/>
          <p:cNvSpPr/>
          <p:nvPr/>
        </p:nvSpPr>
        <p:spPr>
          <a:xfrm>
            <a:off x="5742553" y="5309925"/>
            <a:ext cx="2916" cy="2776"/>
          </a:xfrm>
          <a:custGeom>
            <a:pathLst>
              <a:path extrusionOk="0" h="120000" w="120000">
                <a:moveTo>
                  <a:pt x="120000" y="84164"/>
                </a:moveTo>
                <a:lnTo>
                  <a:pt x="534" y="0"/>
                </a:lnTo>
                <a:lnTo>
                  <a:pt x="0" y="120000"/>
                </a:lnTo>
                <a:lnTo>
                  <a:pt x="120000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Shape 1835"/>
          <p:cNvSpPr/>
          <p:nvPr/>
        </p:nvSpPr>
        <p:spPr>
          <a:xfrm>
            <a:off x="5723876" y="5286323"/>
            <a:ext cx="5270" cy="4273"/>
          </a:xfrm>
          <a:custGeom>
            <a:pathLst>
              <a:path extrusionOk="0" h="120000" w="120000">
                <a:moveTo>
                  <a:pt x="86898" y="120000"/>
                </a:moveTo>
                <a:lnTo>
                  <a:pt x="120000" y="0"/>
                </a:lnTo>
                <a:lnTo>
                  <a:pt x="0" y="63004"/>
                </a:lnTo>
                <a:lnTo>
                  <a:pt x="86898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Shape 1836"/>
          <p:cNvSpPr/>
          <p:nvPr/>
        </p:nvSpPr>
        <p:spPr>
          <a:xfrm>
            <a:off x="5754564" y="5311128"/>
            <a:ext cx="3559" cy="941"/>
          </a:xfrm>
          <a:custGeom>
            <a:pathLst>
              <a:path extrusionOk="0" h="120000" w="120000">
                <a:moveTo>
                  <a:pt x="120000" y="109032"/>
                </a:moveTo>
                <a:lnTo>
                  <a:pt x="90202" y="0"/>
                </a:lnTo>
                <a:lnTo>
                  <a:pt x="0" y="120000"/>
                </a:lnTo>
                <a:lnTo>
                  <a:pt x="120000" y="10903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Shape 1837"/>
          <p:cNvSpPr/>
          <p:nvPr/>
        </p:nvSpPr>
        <p:spPr>
          <a:xfrm>
            <a:off x="5542498" y="5314885"/>
            <a:ext cx="5460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767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Shape 1838"/>
          <p:cNvSpPr/>
          <p:nvPr/>
        </p:nvSpPr>
        <p:spPr>
          <a:xfrm>
            <a:off x="5467410" y="5302344"/>
            <a:ext cx="2960" cy="229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5197" y="1527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Shape 1839"/>
          <p:cNvSpPr/>
          <p:nvPr/>
        </p:nvSpPr>
        <p:spPr>
          <a:xfrm>
            <a:off x="5367517" y="5313858"/>
            <a:ext cx="3703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81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Shape 1840"/>
          <p:cNvSpPr/>
          <p:nvPr/>
        </p:nvSpPr>
        <p:spPr>
          <a:xfrm>
            <a:off x="5456019" y="5287373"/>
            <a:ext cx="1429" cy="58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49507"/>
                </a:lnTo>
                <a:lnTo>
                  <a:pt x="4853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Shape 1841"/>
          <p:cNvSpPr/>
          <p:nvPr/>
        </p:nvSpPr>
        <p:spPr>
          <a:xfrm>
            <a:off x="5505316" y="5314789"/>
            <a:ext cx="5113" cy="550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85717" y="455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Shape 1842"/>
          <p:cNvSpPr/>
          <p:nvPr/>
        </p:nvSpPr>
        <p:spPr>
          <a:xfrm>
            <a:off x="5527723" y="5289178"/>
            <a:ext cx="4002" cy="24909"/>
          </a:xfrm>
          <a:custGeom>
            <a:pathLst>
              <a:path extrusionOk="0" h="120000" w="120000">
                <a:moveTo>
                  <a:pt x="0" y="11966"/>
                </a:moveTo>
                <a:lnTo>
                  <a:pt x="120000" y="119999"/>
                </a:lnTo>
                <a:lnTo>
                  <a:pt x="93283" y="0"/>
                </a:lnTo>
                <a:lnTo>
                  <a:pt x="0" y="1196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Shape 1843"/>
          <p:cNvSpPr/>
          <p:nvPr/>
        </p:nvSpPr>
        <p:spPr>
          <a:xfrm>
            <a:off x="5542269" y="5299726"/>
            <a:ext cx="593" cy="4555"/>
          </a:xfrm>
          <a:custGeom>
            <a:pathLst>
              <a:path extrusionOk="0" h="120000" w="120000">
                <a:moveTo>
                  <a:pt x="120000" y="69745"/>
                </a:moveTo>
                <a:lnTo>
                  <a:pt x="104444" y="0"/>
                </a:lnTo>
                <a:lnTo>
                  <a:pt x="0" y="120000"/>
                </a:lnTo>
                <a:lnTo>
                  <a:pt x="120000" y="697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Shape 1844"/>
          <p:cNvSpPr/>
          <p:nvPr/>
        </p:nvSpPr>
        <p:spPr>
          <a:xfrm>
            <a:off x="5544819" y="5304966"/>
            <a:ext cx="2738" cy="11995"/>
          </a:xfrm>
          <a:custGeom>
            <a:pathLst>
              <a:path extrusionOk="0" h="120000" w="120000">
                <a:moveTo>
                  <a:pt x="0" y="47995"/>
                </a:moveTo>
                <a:lnTo>
                  <a:pt x="120000" y="119999"/>
                </a:lnTo>
                <a:lnTo>
                  <a:pt x="75208" y="0"/>
                </a:lnTo>
                <a:lnTo>
                  <a:pt x="0" y="4799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Shape 1845"/>
          <p:cNvSpPr/>
          <p:nvPr/>
        </p:nvSpPr>
        <p:spPr>
          <a:xfrm>
            <a:off x="5389655" y="5279712"/>
            <a:ext cx="6578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01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Shape 1846"/>
          <p:cNvSpPr/>
          <p:nvPr/>
        </p:nvSpPr>
        <p:spPr>
          <a:xfrm>
            <a:off x="5255762" y="5312248"/>
            <a:ext cx="6558" cy="5223"/>
          </a:xfrm>
          <a:custGeom>
            <a:pathLst>
              <a:path extrusionOk="0" h="120000" w="120000">
                <a:moveTo>
                  <a:pt x="120000" y="76010"/>
                </a:moveTo>
                <a:lnTo>
                  <a:pt x="95370" y="0"/>
                </a:lnTo>
                <a:lnTo>
                  <a:pt x="0" y="119999"/>
                </a:lnTo>
                <a:lnTo>
                  <a:pt x="120000" y="760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Shape 1847"/>
          <p:cNvSpPr/>
          <p:nvPr/>
        </p:nvSpPr>
        <p:spPr>
          <a:xfrm>
            <a:off x="5470262" y="5318510"/>
            <a:ext cx="3222" cy="7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27523" y="608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5400712" y="5298948"/>
            <a:ext cx="6047" cy="9521"/>
          </a:xfrm>
          <a:custGeom>
            <a:pathLst>
              <a:path extrusionOk="0" h="120000" w="120000">
                <a:moveTo>
                  <a:pt x="31468" y="0"/>
                </a:moveTo>
                <a:lnTo>
                  <a:pt x="0" y="120000"/>
                </a:lnTo>
                <a:lnTo>
                  <a:pt x="120000" y="77303"/>
                </a:lnTo>
                <a:lnTo>
                  <a:pt x="3146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Shape 1849"/>
          <p:cNvSpPr/>
          <p:nvPr/>
        </p:nvSpPr>
        <p:spPr>
          <a:xfrm>
            <a:off x="5411880" y="5312201"/>
            <a:ext cx="1946" cy="6607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74268" y="0"/>
                </a:lnTo>
                <a:lnTo>
                  <a:pt x="0" y="7722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Shape 1850"/>
          <p:cNvSpPr/>
          <p:nvPr/>
        </p:nvSpPr>
        <p:spPr>
          <a:xfrm>
            <a:off x="5412205" y="5285205"/>
            <a:ext cx="5374" cy="2487"/>
          </a:xfrm>
          <a:custGeom>
            <a:pathLst>
              <a:path extrusionOk="0" h="120000" w="120000">
                <a:moveTo>
                  <a:pt x="120000" y="51387"/>
                </a:moveTo>
                <a:lnTo>
                  <a:pt x="0" y="0"/>
                </a:lnTo>
                <a:lnTo>
                  <a:pt x="33041" y="120000"/>
                </a:lnTo>
                <a:lnTo>
                  <a:pt x="120000" y="513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Shape 1851"/>
          <p:cNvSpPr/>
          <p:nvPr/>
        </p:nvSpPr>
        <p:spPr>
          <a:xfrm>
            <a:off x="5272005" y="5317551"/>
            <a:ext cx="3941" cy="890"/>
          </a:xfrm>
          <a:custGeom>
            <a:pathLst>
              <a:path extrusionOk="0" h="120000" w="120000">
                <a:moveTo>
                  <a:pt x="120000" y="21279"/>
                </a:moveTo>
                <a:lnTo>
                  <a:pt x="0" y="0"/>
                </a:lnTo>
                <a:lnTo>
                  <a:pt x="43664" y="119999"/>
                </a:lnTo>
                <a:lnTo>
                  <a:pt x="120000" y="21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Shape 1852"/>
          <p:cNvSpPr/>
          <p:nvPr/>
        </p:nvSpPr>
        <p:spPr>
          <a:xfrm>
            <a:off x="5356850" y="5315562"/>
            <a:ext cx="3931" cy="888"/>
          </a:xfrm>
          <a:custGeom>
            <a:pathLst>
              <a:path extrusionOk="0" h="120000" w="120000">
                <a:moveTo>
                  <a:pt x="120000" y="20675"/>
                </a:moveTo>
                <a:lnTo>
                  <a:pt x="0" y="0"/>
                </a:lnTo>
                <a:lnTo>
                  <a:pt x="43714" y="120000"/>
                </a:lnTo>
                <a:lnTo>
                  <a:pt x="120000" y="206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Shape 1853"/>
          <p:cNvSpPr/>
          <p:nvPr/>
        </p:nvSpPr>
        <p:spPr>
          <a:xfrm>
            <a:off x="5385953" y="5320871"/>
            <a:ext cx="3312" cy="662"/>
          </a:xfrm>
          <a:custGeom>
            <a:pathLst>
              <a:path extrusionOk="0" h="120000" w="120000">
                <a:moveTo>
                  <a:pt x="0" y="115468"/>
                </a:moveTo>
                <a:lnTo>
                  <a:pt x="96050" y="120000"/>
                </a:lnTo>
                <a:lnTo>
                  <a:pt x="120000" y="0"/>
                </a:lnTo>
                <a:lnTo>
                  <a:pt x="0" y="11546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Shape 1854"/>
          <p:cNvSpPr/>
          <p:nvPr/>
        </p:nvSpPr>
        <p:spPr>
          <a:xfrm>
            <a:off x="5390794" y="5319623"/>
            <a:ext cx="4388" cy="12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290" y="810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Shape 1855"/>
          <p:cNvSpPr/>
          <p:nvPr/>
        </p:nvSpPr>
        <p:spPr>
          <a:xfrm>
            <a:off x="5328923" y="5304219"/>
            <a:ext cx="1427" cy="11444"/>
          </a:xfrm>
          <a:custGeom>
            <a:pathLst>
              <a:path extrusionOk="0" h="120000" w="120000">
                <a:moveTo>
                  <a:pt x="120000" y="80671"/>
                </a:moveTo>
                <a:lnTo>
                  <a:pt x="0" y="0"/>
                </a:lnTo>
                <a:lnTo>
                  <a:pt x="93613" y="120000"/>
                </a:lnTo>
                <a:lnTo>
                  <a:pt x="120000" y="806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Shape 1856"/>
          <p:cNvSpPr/>
          <p:nvPr/>
        </p:nvSpPr>
        <p:spPr>
          <a:xfrm>
            <a:off x="5391280" y="5285746"/>
            <a:ext cx="2813" cy="27650"/>
          </a:xfrm>
          <a:custGeom>
            <a:pathLst>
              <a:path extrusionOk="0" h="120000" w="120000">
                <a:moveTo>
                  <a:pt x="0" y="7889"/>
                </a:moveTo>
                <a:lnTo>
                  <a:pt x="120000" y="120000"/>
                </a:lnTo>
                <a:lnTo>
                  <a:pt x="75890" y="0"/>
                </a:lnTo>
                <a:lnTo>
                  <a:pt x="0" y="78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Shape 1857"/>
          <p:cNvSpPr/>
          <p:nvPr/>
        </p:nvSpPr>
        <p:spPr>
          <a:xfrm>
            <a:off x="5294162" y="5312410"/>
            <a:ext cx="7106" cy="41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607" y="67436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Shape 1858"/>
          <p:cNvSpPr/>
          <p:nvPr/>
        </p:nvSpPr>
        <p:spPr>
          <a:xfrm>
            <a:off x="5436414" y="5318258"/>
            <a:ext cx="4924" cy="257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9953"/>
                </a:lnTo>
                <a:lnTo>
                  <a:pt x="85132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Shape 1859"/>
          <p:cNvSpPr/>
          <p:nvPr/>
        </p:nvSpPr>
        <p:spPr>
          <a:xfrm>
            <a:off x="5401601" y="5310889"/>
            <a:ext cx="4122" cy="147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109"/>
                </a:lnTo>
                <a:lnTo>
                  <a:pt x="8879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Shape 1860"/>
          <p:cNvSpPr/>
          <p:nvPr/>
        </p:nvSpPr>
        <p:spPr>
          <a:xfrm>
            <a:off x="5233901" y="5290966"/>
            <a:ext cx="8315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80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Shape 1861"/>
          <p:cNvSpPr/>
          <p:nvPr/>
        </p:nvSpPr>
        <p:spPr>
          <a:xfrm>
            <a:off x="5100478" y="5317612"/>
            <a:ext cx="4792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560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Shape 1862"/>
          <p:cNvSpPr/>
          <p:nvPr/>
        </p:nvSpPr>
        <p:spPr>
          <a:xfrm>
            <a:off x="5077766" y="5307801"/>
            <a:ext cx="2169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230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Shape 1863"/>
          <p:cNvSpPr/>
          <p:nvPr/>
        </p:nvSpPr>
        <p:spPr>
          <a:xfrm>
            <a:off x="5093262" y="5317432"/>
            <a:ext cx="3412" cy="3003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00867" y="0"/>
                </a:lnTo>
                <a:lnTo>
                  <a:pt x="0" y="17302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Shape 1864"/>
          <p:cNvSpPr/>
          <p:nvPr/>
        </p:nvSpPr>
        <p:spPr>
          <a:xfrm>
            <a:off x="5115478" y="5289810"/>
            <a:ext cx="1206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3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Shape 1865"/>
          <p:cNvSpPr/>
          <p:nvPr/>
        </p:nvSpPr>
        <p:spPr>
          <a:xfrm>
            <a:off x="5132608" y="5310121"/>
            <a:ext cx="3552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60" y="0"/>
                </a:lnTo>
                <a:lnTo>
                  <a:pt x="0" y="9487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Shape 1866"/>
          <p:cNvSpPr/>
          <p:nvPr/>
        </p:nvSpPr>
        <p:spPr>
          <a:xfrm>
            <a:off x="5139732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526"/>
                </a:lnTo>
                <a:lnTo>
                  <a:pt x="79205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Shape 1867"/>
          <p:cNvSpPr/>
          <p:nvPr/>
        </p:nvSpPr>
        <p:spPr>
          <a:xfrm>
            <a:off x="5105041" y="5288630"/>
            <a:ext cx="3566" cy="581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79416" y="40556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Shape 1868"/>
          <p:cNvSpPr/>
          <p:nvPr/>
        </p:nvSpPr>
        <p:spPr>
          <a:xfrm>
            <a:off x="5108607" y="5286928"/>
            <a:ext cx="5716" cy="17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86982" y="9413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Shape 1869"/>
          <p:cNvSpPr/>
          <p:nvPr/>
        </p:nvSpPr>
        <p:spPr>
          <a:xfrm>
            <a:off x="5079532" y="5285746"/>
            <a:ext cx="4578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8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Shape 1870"/>
          <p:cNvSpPr/>
          <p:nvPr/>
        </p:nvSpPr>
        <p:spPr>
          <a:xfrm>
            <a:off x="5023162" y="5313244"/>
            <a:ext cx="1967" cy="5552"/>
          </a:xfrm>
          <a:custGeom>
            <a:pathLst>
              <a:path extrusionOk="0" h="120000" w="120000">
                <a:moveTo>
                  <a:pt x="83640" y="0"/>
                </a:moveTo>
                <a:lnTo>
                  <a:pt x="0" y="120000"/>
                </a:lnTo>
                <a:lnTo>
                  <a:pt x="120000" y="48868"/>
                </a:lnTo>
                <a:lnTo>
                  <a:pt x="836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Shape 1871"/>
          <p:cNvSpPr/>
          <p:nvPr/>
        </p:nvSpPr>
        <p:spPr>
          <a:xfrm>
            <a:off x="5163080" y="5315160"/>
            <a:ext cx="7487" cy="4776"/>
          </a:xfrm>
          <a:custGeom>
            <a:pathLst>
              <a:path extrusionOk="0" h="120000" w="120000">
                <a:moveTo>
                  <a:pt x="120000" y="70125"/>
                </a:moveTo>
                <a:lnTo>
                  <a:pt x="81597" y="0"/>
                </a:lnTo>
                <a:lnTo>
                  <a:pt x="0" y="120000"/>
                </a:lnTo>
                <a:lnTo>
                  <a:pt x="120000" y="70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Shape 1872"/>
          <p:cNvSpPr/>
          <p:nvPr/>
        </p:nvSpPr>
        <p:spPr>
          <a:xfrm>
            <a:off x="5171662" y="5314851"/>
            <a:ext cx="6470" cy="3874"/>
          </a:xfrm>
          <a:custGeom>
            <a:pathLst>
              <a:path extrusionOk="0" h="120000" w="120000">
                <a:moveTo>
                  <a:pt x="87436" y="0"/>
                </a:moveTo>
                <a:lnTo>
                  <a:pt x="0" y="120000"/>
                </a:lnTo>
                <a:lnTo>
                  <a:pt x="120000" y="90085"/>
                </a:lnTo>
                <a:lnTo>
                  <a:pt x="8743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Shape 1873"/>
          <p:cNvSpPr/>
          <p:nvPr/>
        </p:nvSpPr>
        <p:spPr>
          <a:xfrm>
            <a:off x="5140639" y="5312219"/>
            <a:ext cx="4176" cy="745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38969"/>
                </a:lnTo>
                <a:lnTo>
                  <a:pt x="98477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Shape 1874"/>
          <p:cNvSpPr/>
          <p:nvPr/>
        </p:nvSpPr>
        <p:spPr>
          <a:xfrm>
            <a:off x="5151487" y="5287828"/>
            <a:ext cx="14293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93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Shape 1875"/>
          <p:cNvSpPr/>
          <p:nvPr/>
        </p:nvSpPr>
        <p:spPr>
          <a:xfrm>
            <a:off x="5147291" y="5287110"/>
            <a:ext cx="1394" cy="3406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849" y="119999"/>
                </a:lnTo>
                <a:lnTo>
                  <a:pt x="119999" y="940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Shape 1876"/>
          <p:cNvSpPr/>
          <p:nvPr/>
        </p:nvSpPr>
        <p:spPr>
          <a:xfrm>
            <a:off x="5144003" y="5311878"/>
            <a:ext cx="219" cy="34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058"/>
                </a:lnTo>
                <a:lnTo>
                  <a:pt x="3397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Shape 1877"/>
          <p:cNvSpPr/>
          <p:nvPr/>
        </p:nvSpPr>
        <p:spPr>
          <a:xfrm>
            <a:off x="5291178" y="5312228"/>
            <a:ext cx="1815" cy="1717"/>
          </a:xfrm>
          <a:custGeom>
            <a:pathLst>
              <a:path extrusionOk="0" h="120000" w="120000">
                <a:moveTo>
                  <a:pt x="120000" y="32339"/>
                </a:moveTo>
                <a:lnTo>
                  <a:pt x="23524" y="0"/>
                </a:lnTo>
                <a:lnTo>
                  <a:pt x="0" y="120000"/>
                </a:lnTo>
                <a:lnTo>
                  <a:pt x="120000" y="3233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Shape 1878"/>
          <p:cNvSpPr/>
          <p:nvPr/>
        </p:nvSpPr>
        <p:spPr>
          <a:xfrm>
            <a:off x="5300323" y="5282994"/>
            <a:ext cx="14869" cy="4194"/>
          </a:xfrm>
          <a:custGeom>
            <a:pathLst>
              <a:path extrusionOk="0" h="120000" w="120000">
                <a:moveTo>
                  <a:pt x="13316" y="120000"/>
                </a:moveTo>
                <a:lnTo>
                  <a:pt x="119999" y="97482"/>
                </a:lnTo>
                <a:lnTo>
                  <a:pt x="0" y="0"/>
                </a:lnTo>
                <a:lnTo>
                  <a:pt x="1331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Shape 1879"/>
          <p:cNvSpPr/>
          <p:nvPr/>
        </p:nvSpPr>
        <p:spPr>
          <a:xfrm>
            <a:off x="5294664" y="5287157"/>
            <a:ext cx="3444" cy="20517"/>
          </a:xfrm>
          <a:custGeom>
            <a:pathLst>
              <a:path extrusionOk="0" h="120000" w="120000">
                <a:moveTo>
                  <a:pt x="4425" y="0"/>
                </a:moveTo>
                <a:lnTo>
                  <a:pt x="0" y="120000"/>
                </a:lnTo>
                <a:lnTo>
                  <a:pt x="120000" y="112671"/>
                </a:lnTo>
                <a:lnTo>
                  <a:pt x="442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Shape 1880"/>
          <p:cNvSpPr/>
          <p:nvPr/>
        </p:nvSpPr>
        <p:spPr>
          <a:xfrm>
            <a:off x="5255330" y="5293008"/>
            <a:ext cx="5125" cy="810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9180" y="0"/>
                </a:lnTo>
                <a:lnTo>
                  <a:pt x="0" y="4727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Shape 1881"/>
          <p:cNvSpPr/>
          <p:nvPr/>
        </p:nvSpPr>
        <p:spPr>
          <a:xfrm>
            <a:off x="5221121" y="5286310"/>
            <a:ext cx="1333" cy="28449"/>
          </a:xfrm>
          <a:custGeom>
            <a:pathLst>
              <a:path extrusionOk="0" h="120000" w="120000">
                <a:moveTo>
                  <a:pt x="88605" y="0"/>
                </a:moveTo>
                <a:lnTo>
                  <a:pt x="0" y="119999"/>
                </a:lnTo>
                <a:lnTo>
                  <a:pt x="120000" y="22284"/>
                </a:lnTo>
                <a:lnTo>
                  <a:pt x="886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Shape 1882"/>
          <p:cNvSpPr/>
          <p:nvPr/>
        </p:nvSpPr>
        <p:spPr>
          <a:xfrm>
            <a:off x="5040812" y="5301426"/>
            <a:ext cx="1126" cy="4082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359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Shape 1883"/>
          <p:cNvSpPr/>
          <p:nvPr/>
        </p:nvSpPr>
        <p:spPr>
          <a:xfrm>
            <a:off x="5044310" y="5314764"/>
            <a:ext cx="6180" cy="4016"/>
          </a:xfrm>
          <a:custGeom>
            <a:pathLst>
              <a:path extrusionOk="0" h="120000" w="120000">
                <a:moveTo>
                  <a:pt x="62330" y="0"/>
                </a:moveTo>
                <a:lnTo>
                  <a:pt x="0" y="120000"/>
                </a:lnTo>
                <a:lnTo>
                  <a:pt x="119999" y="24466"/>
                </a:lnTo>
                <a:lnTo>
                  <a:pt x="6233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Shape 1884"/>
          <p:cNvSpPr/>
          <p:nvPr/>
        </p:nvSpPr>
        <p:spPr>
          <a:xfrm>
            <a:off x="4923375" y="5293830"/>
            <a:ext cx="3326" cy="4057"/>
          </a:xfrm>
          <a:custGeom>
            <a:pathLst>
              <a:path extrusionOk="0" h="120000" w="120000">
                <a:moveTo>
                  <a:pt x="60883" y="0"/>
                </a:moveTo>
                <a:lnTo>
                  <a:pt x="0" y="120000"/>
                </a:lnTo>
                <a:lnTo>
                  <a:pt x="120000" y="52768"/>
                </a:lnTo>
                <a:lnTo>
                  <a:pt x="6088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Shape 1885"/>
          <p:cNvSpPr/>
          <p:nvPr/>
        </p:nvSpPr>
        <p:spPr>
          <a:xfrm>
            <a:off x="4942676" y="5285360"/>
            <a:ext cx="1773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633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Shape 1886"/>
          <p:cNvSpPr/>
          <p:nvPr/>
        </p:nvSpPr>
        <p:spPr>
          <a:xfrm>
            <a:off x="4944451" y="5284621"/>
            <a:ext cx="10082" cy="4448"/>
          </a:xfrm>
          <a:custGeom>
            <a:pathLst>
              <a:path extrusionOk="0" h="120000" w="120000">
                <a:moveTo>
                  <a:pt x="71490" y="120000"/>
                </a:moveTo>
                <a:lnTo>
                  <a:pt x="119999" y="0"/>
                </a:lnTo>
                <a:lnTo>
                  <a:pt x="0" y="25818"/>
                </a:lnTo>
                <a:lnTo>
                  <a:pt x="7149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Shape 1887"/>
          <p:cNvSpPr/>
          <p:nvPr/>
        </p:nvSpPr>
        <p:spPr>
          <a:xfrm>
            <a:off x="4950691" y="5289203"/>
            <a:ext cx="3364" cy="1566"/>
          </a:xfrm>
          <a:custGeom>
            <a:pathLst>
              <a:path extrusionOk="0" h="120000" w="120000">
                <a:moveTo>
                  <a:pt x="120000" y="90727"/>
                </a:moveTo>
                <a:lnTo>
                  <a:pt x="0" y="0"/>
                </a:lnTo>
                <a:lnTo>
                  <a:pt x="96142" y="120000"/>
                </a:lnTo>
                <a:lnTo>
                  <a:pt x="120000" y="907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Shape 1888"/>
          <p:cNvSpPr/>
          <p:nvPr/>
        </p:nvSpPr>
        <p:spPr>
          <a:xfrm>
            <a:off x="4950457" y="5289069"/>
            <a:ext cx="231" cy="13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Shape 1889"/>
          <p:cNvSpPr/>
          <p:nvPr/>
        </p:nvSpPr>
        <p:spPr>
          <a:xfrm>
            <a:off x="4915428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39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Shape 1890"/>
          <p:cNvSpPr/>
          <p:nvPr/>
        </p:nvSpPr>
        <p:spPr>
          <a:xfrm>
            <a:off x="4934614" y="5295610"/>
            <a:ext cx="3963" cy="16107"/>
          </a:xfrm>
          <a:custGeom>
            <a:pathLst>
              <a:path extrusionOk="0" h="120000" w="120000">
                <a:moveTo>
                  <a:pt x="0" y="15086"/>
                </a:moveTo>
                <a:lnTo>
                  <a:pt x="120000" y="120000"/>
                </a:lnTo>
                <a:lnTo>
                  <a:pt x="34186" y="0"/>
                </a:lnTo>
                <a:lnTo>
                  <a:pt x="0" y="15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Shape 1891"/>
          <p:cNvSpPr/>
          <p:nvPr/>
        </p:nvSpPr>
        <p:spPr>
          <a:xfrm>
            <a:off x="4932619" y="5319394"/>
            <a:ext cx="2662" cy="1351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3501"/>
                </a:lnTo>
                <a:lnTo>
                  <a:pt x="93854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Shape 1892"/>
          <p:cNvSpPr/>
          <p:nvPr/>
        </p:nvSpPr>
        <p:spPr>
          <a:xfrm>
            <a:off x="4966267" y="5318357"/>
            <a:ext cx="5777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38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Shape 1893"/>
          <p:cNvSpPr/>
          <p:nvPr/>
        </p:nvSpPr>
        <p:spPr>
          <a:xfrm>
            <a:off x="4990051" y="5319596"/>
            <a:ext cx="4522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708" y="5465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4988605" y="5316296"/>
            <a:ext cx="2486" cy="3463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572" y="120000"/>
                </a:lnTo>
                <a:lnTo>
                  <a:pt x="119999" y="11133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4891857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86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Shape 1896"/>
          <p:cNvSpPr/>
          <p:nvPr/>
        </p:nvSpPr>
        <p:spPr>
          <a:xfrm>
            <a:off x="4770221" y="5318503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816" y="0"/>
                </a:lnTo>
                <a:lnTo>
                  <a:pt x="0" y="11465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Shape 1897"/>
          <p:cNvSpPr/>
          <p:nvPr/>
        </p:nvSpPr>
        <p:spPr>
          <a:xfrm>
            <a:off x="4774539" y="5313014"/>
            <a:ext cx="6631" cy="7068"/>
          </a:xfrm>
          <a:custGeom>
            <a:pathLst>
              <a:path extrusionOk="0" h="120000" w="120000">
                <a:moveTo>
                  <a:pt x="26073" y="119999"/>
                </a:moveTo>
                <a:lnTo>
                  <a:pt x="120000" y="0"/>
                </a:lnTo>
                <a:lnTo>
                  <a:pt x="0" y="73853"/>
                </a:lnTo>
                <a:lnTo>
                  <a:pt x="26073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Shape 1898"/>
          <p:cNvSpPr/>
          <p:nvPr/>
        </p:nvSpPr>
        <p:spPr>
          <a:xfrm>
            <a:off x="4782017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395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Shape 1899"/>
          <p:cNvSpPr/>
          <p:nvPr/>
        </p:nvSpPr>
        <p:spPr>
          <a:xfrm>
            <a:off x="4760337" y="5286289"/>
            <a:ext cx="5284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94" y="119999"/>
                </a:lnTo>
                <a:lnTo>
                  <a:pt x="120000" y="5293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Shape 1900"/>
          <p:cNvSpPr/>
          <p:nvPr/>
        </p:nvSpPr>
        <p:spPr>
          <a:xfrm>
            <a:off x="4733564" y="5316944"/>
            <a:ext cx="1903" cy="2094"/>
          </a:xfrm>
          <a:custGeom>
            <a:pathLst>
              <a:path extrusionOk="0" h="120000" w="120000">
                <a:moveTo>
                  <a:pt x="120000" y="60573"/>
                </a:moveTo>
                <a:lnTo>
                  <a:pt x="68985" y="0"/>
                </a:lnTo>
                <a:lnTo>
                  <a:pt x="0" y="120000"/>
                </a:lnTo>
                <a:lnTo>
                  <a:pt x="120000" y="6057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Shape 1901"/>
          <p:cNvSpPr/>
          <p:nvPr/>
        </p:nvSpPr>
        <p:spPr>
          <a:xfrm>
            <a:off x="4833830" y="5299594"/>
            <a:ext cx="4762" cy="1754"/>
          </a:xfrm>
          <a:custGeom>
            <a:pathLst>
              <a:path extrusionOk="0" h="120000" w="120000">
                <a:moveTo>
                  <a:pt x="120000" y="66567"/>
                </a:moveTo>
                <a:lnTo>
                  <a:pt x="14338" y="0"/>
                </a:lnTo>
                <a:lnTo>
                  <a:pt x="0" y="120000"/>
                </a:lnTo>
                <a:lnTo>
                  <a:pt x="120000" y="66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Shape 1902"/>
          <p:cNvSpPr/>
          <p:nvPr/>
        </p:nvSpPr>
        <p:spPr>
          <a:xfrm>
            <a:off x="4919308" y="5283662"/>
            <a:ext cx="8676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0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Shape 1903"/>
          <p:cNvSpPr/>
          <p:nvPr/>
        </p:nvSpPr>
        <p:spPr>
          <a:xfrm>
            <a:off x="4706544" y="5313462"/>
            <a:ext cx="2896" cy="7211"/>
          </a:xfrm>
          <a:custGeom>
            <a:pathLst>
              <a:path extrusionOk="0" h="120000" w="120000">
                <a:moveTo>
                  <a:pt x="13917" y="0"/>
                </a:moveTo>
                <a:lnTo>
                  <a:pt x="0" y="24525"/>
                </a:lnTo>
                <a:lnTo>
                  <a:pt x="120000" y="120000"/>
                </a:lnTo>
                <a:lnTo>
                  <a:pt x="1391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4" name="Shape 1904"/>
          <p:cNvSpPr/>
          <p:nvPr/>
        </p:nvSpPr>
        <p:spPr>
          <a:xfrm>
            <a:off x="4797496" y="5281158"/>
            <a:ext cx="5322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35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Shape 1905"/>
          <p:cNvSpPr/>
          <p:nvPr/>
        </p:nvSpPr>
        <p:spPr>
          <a:xfrm>
            <a:off x="4870126" y="5285925"/>
            <a:ext cx="4350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379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Shape 1906"/>
          <p:cNvSpPr/>
          <p:nvPr/>
        </p:nvSpPr>
        <p:spPr>
          <a:xfrm>
            <a:off x="4810064" y="5291569"/>
            <a:ext cx="3938" cy="10386"/>
          </a:xfrm>
          <a:custGeom>
            <a:pathLst>
              <a:path extrusionOk="0" h="120000" w="120000">
                <a:moveTo>
                  <a:pt x="45270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Shape 1907"/>
          <p:cNvSpPr/>
          <p:nvPr/>
        </p:nvSpPr>
        <p:spPr>
          <a:xfrm>
            <a:off x="4813192" y="5301955"/>
            <a:ext cx="1413" cy="10517"/>
          </a:xfrm>
          <a:custGeom>
            <a:pathLst>
              <a:path extrusionOk="0" h="120000" w="120000">
                <a:moveTo>
                  <a:pt x="68959" y="0"/>
                </a:moveTo>
                <a:lnTo>
                  <a:pt x="0" y="120000"/>
                </a:lnTo>
                <a:lnTo>
                  <a:pt x="120000" y="84472"/>
                </a:lnTo>
                <a:lnTo>
                  <a:pt x="6895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Shape 1908"/>
          <p:cNvSpPr/>
          <p:nvPr/>
        </p:nvSpPr>
        <p:spPr>
          <a:xfrm>
            <a:off x="4814158" y="5313776"/>
            <a:ext cx="5793" cy="7492"/>
          </a:xfrm>
          <a:custGeom>
            <a:pathLst>
              <a:path extrusionOk="0" h="120000" w="120000">
                <a:moveTo>
                  <a:pt x="120000" y="69033"/>
                </a:moveTo>
                <a:lnTo>
                  <a:pt x="58322" y="0"/>
                </a:lnTo>
                <a:lnTo>
                  <a:pt x="0" y="120000"/>
                </a:lnTo>
                <a:lnTo>
                  <a:pt x="120000" y="690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Shape 1909"/>
          <p:cNvSpPr/>
          <p:nvPr/>
        </p:nvSpPr>
        <p:spPr>
          <a:xfrm>
            <a:off x="4810064" y="5300900"/>
            <a:ext cx="4093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902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Shape 1910"/>
          <p:cNvSpPr/>
          <p:nvPr/>
        </p:nvSpPr>
        <p:spPr>
          <a:xfrm>
            <a:off x="4833935" y="5309598"/>
            <a:ext cx="5338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602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Shape 1911"/>
          <p:cNvSpPr/>
          <p:nvPr/>
        </p:nvSpPr>
        <p:spPr>
          <a:xfrm>
            <a:off x="4854389" y="5287844"/>
            <a:ext cx="5881" cy="2751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53736" y="80465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Shape 1912"/>
          <p:cNvSpPr/>
          <p:nvPr/>
        </p:nvSpPr>
        <p:spPr>
          <a:xfrm>
            <a:off x="4857023" y="5306296"/>
            <a:ext cx="4549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54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Shape 1913"/>
          <p:cNvSpPr/>
          <p:nvPr/>
        </p:nvSpPr>
        <p:spPr>
          <a:xfrm>
            <a:off x="4852544" y="5283823"/>
            <a:ext cx="2003" cy="223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76"/>
                </a:lnTo>
                <a:lnTo>
                  <a:pt x="6452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Shape 1914"/>
          <p:cNvSpPr/>
          <p:nvPr/>
        </p:nvSpPr>
        <p:spPr>
          <a:xfrm>
            <a:off x="4832026" y="5309973"/>
            <a:ext cx="1908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100" y="0"/>
                </a:lnTo>
                <a:lnTo>
                  <a:pt x="0" y="2612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Shape 1915"/>
          <p:cNvSpPr/>
          <p:nvPr/>
        </p:nvSpPr>
        <p:spPr>
          <a:xfrm>
            <a:off x="4762630" y="5314842"/>
            <a:ext cx="3309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33" y="7395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Shape 1916"/>
          <p:cNvSpPr/>
          <p:nvPr/>
        </p:nvSpPr>
        <p:spPr>
          <a:xfrm>
            <a:off x="4807673" y="5292226"/>
            <a:ext cx="2325" cy="217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9673" y="1183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Shape 1917"/>
          <p:cNvSpPr/>
          <p:nvPr/>
        </p:nvSpPr>
        <p:spPr>
          <a:xfrm>
            <a:off x="4795155" y="5312205"/>
            <a:ext cx="3678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574" y="0"/>
                </a:lnTo>
                <a:lnTo>
                  <a:pt x="0" y="7554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Shape 1918"/>
          <p:cNvSpPr/>
          <p:nvPr/>
        </p:nvSpPr>
        <p:spPr>
          <a:xfrm>
            <a:off x="4978394" y="5310576"/>
            <a:ext cx="1117" cy="459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7636" y="3434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Shape 1919"/>
          <p:cNvSpPr/>
          <p:nvPr/>
        </p:nvSpPr>
        <p:spPr>
          <a:xfrm>
            <a:off x="4894787" y="5309925"/>
            <a:ext cx="2913" cy="2776"/>
          </a:xfrm>
          <a:custGeom>
            <a:pathLst>
              <a:path extrusionOk="0" h="120000" w="120000">
                <a:moveTo>
                  <a:pt x="119999" y="84164"/>
                </a:moveTo>
                <a:lnTo>
                  <a:pt x="494" y="0"/>
                </a:lnTo>
                <a:lnTo>
                  <a:pt x="0" y="120000"/>
                </a:lnTo>
                <a:lnTo>
                  <a:pt x="119999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Shape 1920"/>
          <p:cNvSpPr/>
          <p:nvPr/>
        </p:nvSpPr>
        <p:spPr>
          <a:xfrm>
            <a:off x="4876110" y="5286323"/>
            <a:ext cx="5273" cy="4275"/>
          </a:xfrm>
          <a:custGeom>
            <a:pathLst>
              <a:path extrusionOk="0" h="120000" w="120000">
                <a:moveTo>
                  <a:pt x="86842" y="120000"/>
                </a:moveTo>
                <a:lnTo>
                  <a:pt x="120000" y="0"/>
                </a:lnTo>
                <a:lnTo>
                  <a:pt x="0" y="62989"/>
                </a:lnTo>
                <a:lnTo>
                  <a:pt x="8684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Shape 1921"/>
          <p:cNvSpPr/>
          <p:nvPr/>
        </p:nvSpPr>
        <p:spPr>
          <a:xfrm>
            <a:off x="4906798" y="5311128"/>
            <a:ext cx="3557" cy="942"/>
          </a:xfrm>
          <a:custGeom>
            <a:pathLst>
              <a:path extrusionOk="0" h="120000" w="120000">
                <a:moveTo>
                  <a:pt x="120000" y="108789"/>
                </a:moveTo>
                <a:lnTo>
                  <a:pt x="90219" y="0"/>
                </a:lnTo>
                <a:lnTo>
                  <a:pt x="0" y="120000"/>
                </a:lnTo>
                <a:lnTo>
                  <a:pt x="120000" y="1087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4694730" y="5314885"/>
            <a:ext cx="5459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815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Shape 1923"/>
          <p:cNvSpPr/>
          <p:nvPr/>
        </p:nvSpPr>
        <p:spPr>
          <a:xfrm>
            <a:off x="4695069" y="5290807"/>
            <a:ext cx="2742" cy="8608"/>
          </a:xfrm>
          <a:custGeom>
            <a:pathLst>
              <a:path extrusionOk="0" h="120000" w="120000">
                <a:moveTo>
                  <a:pt x="0" y="0"/>
                </a:moveTo>
                <a:lnTo>
                  <a:pt x="41472" y="120000"/>
                </a:lnTo>
                <a:lnTo>
                  <a:pt x="120000" y="76895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Shape 1924"/>
          <p:cNvSpPr/>
          <p:nvPr/>
        </p:nvSpPr>
        <p:spPr>
          <a:xfrm>
            <a:off x="4668723" y="5290966"/>
            <a:ext cx="8313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57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Shape 1925"/>
          <p:cNvSpPr/>
          <p:nvPr/>
        </p:nvSpPr>
        <p:spPr>
          <a:xfrm>
            <a:off x="4535298" y="5317612"/>
            <a:ext cx="4792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611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Shape 1926"/>
          <p:cNvSpPr/>
          <p:nvPr/>
        </p:nvSpPr>
        <p:spPr>
          <a:xfrm>
            <a:off x="4512587" y="5307801"/>
            <a:ext cx="2169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230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Shape 1927"/>
          <p:cNvSpPr/>
          <p:nvPr/>
        </p:nvSpPr>
        <p:spPr>
          <a:xfrm>
            <a:off x="4528083" y="5317432"/>
            <a:ext cx="3412" cy="3003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100837" y="0"/>
                </a:lnTo>
                <a:lnTo>
                  <a:pt x="0" y="17302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Shape 1928"/>
          <p:cNvSpPr/>
          <p:nvPr/>
        </p:nvSpPr>
        <p:spPr>
          <a:xfrm>
            <a:off x="4550301" y="5289810"/>
            <a:ext cx="1206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3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Shape 1929"/>
          <p:cNvSpPr/>
          <p:nvPr/>
        </p:nvSpPr>
        <p:spPr>
          <a:xfrm>
            <a:off x="4567430" y="5310121"/>
            <a:ext cx="3553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35" y="0"/>
                </a:lnTo>
                <a:lnTo>
                  <a:pt x="0" y="94851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Shape 1930"/>
          <p:cNvSpPr/>
          <p:nvPr/>
        </p:nvSpPr>
        <p:spPr>
          <a:xfrm>
            <a:off x="4574553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526"/>
                </a:lnTo>
                <a:lnTo>
                  <a:pt x="7911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Shape 1931"/>
          <p:cNvSpPr/>
          <p:nvPr/>
        </p:nvSpPr>
        <p:spPr>
          <a:xfrm>
            <a:off x="4543430" y="5286928"/>
            <a:ext cx="5716" cy="17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86982" y="9413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Shape 1932"/>
          <p:cNvSpPr/>
          <p:nvPr/>
        </p:nvSpPr>
        <p:spPr>
          <a:xfrm>
            <a:off x="4514355" y="5285746"/>
            <a:ext cx="4577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7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Shape 1933"/>
          <p:cNvSpPr/>
          <p:nvPr/>
        </p:nvSpPr>
        <p:spPr>
          <a:xfrm>
            <a:off x="4457983" y="5313246"/>
            <a:ext cx="1967" cy="5550"/>
          </a:xfrm>
          <a:custGeom>
            <a:pathLst>
              <a:path extrusionOk="0" h="120000" w="120000">
                <a:moveTo>
                  <a:pt x="83640" y="0"/>
                </a:moveTo>
                <a:lnTo>
                  <a:pt x="0" y="120000"/>
                </a:lnTo>
                <a:lnTo>
                  <a:pt x="120000" y="48877"/>
                </a:lnTo>
                <a:lnTo>
                  <a:pt x="836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Shape 1934"/>
          <p:cNvSpPr/>
          <p:nvPr/>
        </p:nvSpPr>
        <p:spPr>
          <a:xfrm>
            <a:off x="4597901" y="5315160"/>
            <a:ext cx="7487" cy="4776"/>
          </a:xfrm>
          <a:custGeom>
            <a:pathLst>
              <a:path extrusionOk="0" h="120000" w="120000">
                <a:moveTo>
                  <a:pt x="120000" y="70150"/>
                </a:moveTo>
                <a:lnTo>
                  <a:pt x="81597" y="0"/>
                </a:lnTo>
                <a:lnTo>
                  <a:pt x="0" y="120000"/>
                </a:lnTo>
                <a:lnTo>
                  <a:pt x="120000" y="7015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Shape 1935"/>
          <p:cNvSpPr/>
          <p:nvPr/>
        </p:nvSpPr>
        <p:spPr>
          <a:xfrm>
            <a:off x="4606485" y="5314853"/>
            <a:ext cx="6470" cy="3874"/>
          </a:xfrm>
          <a:custGeom>
            <a:pathLst>
              <a:path extrusionOk="0" h="120000" w="120000">
                <a:moveTo>
                  <a:pt x="87431" y="0"/>
                </a:moveTo>
                <a:lnTo>
                  <a:pt x="0" y="120000"/>
                </a:lnTo>
                <a:lnTo>
                  <a:pt x="120000" y="90077"/>
                </a:lnTo>
                <a:lnTo>
                  <a:pt x="8743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Shape 1936"/>
          <p:cNvSpPr/>
          <p:nvPr/>
        </p:nvSpPr>
        <p:spPr>
          <a:xfrm>
            <a:off x="4575462" y="5312217"/>
            <a:ext cx="4173" cy="745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38969"/>
                </a:lnTo>
                <a:lnTo>
                  <a:pt x="98495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Shape 1937"/>
          <p:cNvSpPr/>
          <p:nvPr/>
        </p:nvSpPr>
        <p:spPr>
          <a:xfrm>
            <a:off x="4586310" y="5287828"/>
            <a:ext cx="14293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93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Shape 1938"/>
          <p:cNvSpPr/>
          <p:nvPr/>
        </p:nvSpPr>
        <p:spPr>
          <a:xfrm>
            <a:off x="4582112" y="5287110"/>
            <a:ext cx="1394" cy="3406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935" y="119999"/>
                </a:lnTo>
                <a:lnTo>
                  <a:pt x="119999" y="940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Shape 1939"/>
          <p:cNvSpPr/>
          <p:nvPr/>
        </p:nvSpPr>
        <p:spPr>
          <a:xfrm>
            <a:off x="4578826" y="5311878"/>
            <a:ext cx="218" cy="33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8849"/>
                </a:lnTo>
                <a:lnTo>
                  <a:pt x="341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Shape 1940"/>
          <p:cNvSpPr/>
          <p:nvPr/>
        </p:nvSpPr>
        <p:spPr>
          <a:xfrm>
            <a:off x="4655944" y="5286310"/>
            <a:ext cx="1335" cy="28448"/>
          </a:xfrm>
          <a:custGeom>
            <a:pathLst>
              <a:path extrusionOk="0" h="120000" w="120000">
                <a:moveTo>
                  <a:pt x="88539" y="0"/>
                </a:moveTo>
                <a:lnTo>
                  <a:pt x="0" y="120000"/>
                </a:lnTo>
                <a:lnTo>
                  <a:pt x="120000" y="22284"/>
                </a:lnTo>
                <a:lnTo>
                  <a:pt x="8853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Shape 1941"/>
          <p:cNvSpPr/>
          <p:nvPr/>
        </p:nvSpPr>
        <p:spPr>
          <a:xfrm>
            <a:off x="4475633" y="5301426"/>
            <a:ext cx="1126" cy="4082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359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Shape 1942"/>
          <p:cNvSpPr/>
          <p:nvPr/>
        </p:nvSpPr>
        <p:spPr>
          <a:xfrm>
            <a:off x="4479132" y="5314764"/>
            <a:ext cx="6179" cy="4016"/>
          </a:xfrm>
          <a:custGeom>
            <a:pathLst>
              <a:path extrusionOk="0" h="120000" w="120000">
                <a:moveTo>
                  <a:pt x="62340" y="0"/>
                </a:moveTo>
                <a:lnTo>
                  <a:pt x="0" y="120000"/>
                </a:lnTo>
                <a:lnTo>
                  <a:pt x="119999" y="24466"/>
                </a:lnTo>
                <a:lnTo>
                  <a:pt x="623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Shape 1943"/>
          <p:cNvSpPr/>
          <p:nvPr/>
        </p:nvSpPr>
        <p:spPr>
          <a:xfrm>
            <a:off x="4358196" y="5293830"/>
            <a:ext cx="3325" cy="4057"/>
          </a:xfrm>
          <a:custGeom>
            <a:pathLst>
              <a:path extrusionOk="0" h="120000" w="120000">
                <a:moveTo>
                  <a:pt x="60938" y="0"/>
                </a:moveTo>
                <a:lnTo>
                  <a:pt x="0" y="120000"/>
                </a:lnTo>
                <a:lnTo>
                  <a:pt x="120000" y="52768"/>
                </a:lnTo>
                <a:lnTo>
                  <a:pt x="6093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Shape 1944"/>
          <p:cNvSpPr/>
          <p:nvPr/>
        </p:nvSpPr>
        <p:spPr>
          <a:xfrm>
            <a:off x="4377498" y="5285360"/>
            <a:ext cx="1773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633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Shape 1945"/>
          <p:cNvSpPr/>
          <p:nvPr/>
        </p:nvSpPr>
        <p:spPr>
          <a:xfrm>
            <a:off x="4379273" y="5284621"/>
            <a:ext cx="10082" cy="4448"/>
          </a:xfrm>
          <a:custGeom>
            <a:pathLst>
              <a:path extrusionOk="0" h="120000" w="120000">
                <a:moveTo>
                  <a:pt x="71490" y="120000"/>
                </a:moveTo>
                <a:lnTo>
                  <a:pt x="119999" y="0"/>
                </a:lnTo>
                <a:lnTo>
                  <a:pt x="0" y="25818"/>
                </a:lnTo>
                <a:lnTo>
                  <a:pt x="7149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Shape 1946"/>
          <p:cNvSpPr/>
          <p:nvPr/>
        </p:nvSpPr>
        <p:spPr>
          <a:xfrm>
            <a:off x="4385512" y="5289203"/>
            <a:ext cx="3364" cy="1566"/>
          </a:xfrm>
          <a:custGeom>
            <a:pathLst>
              <a:path extrusionOk="0" h="120000" w="120000">
                <a:moveTo>
                  <a:pt x="120000" y="90727"/>
                </a:moveTo>
                <a:lnTo>
                  <a:pt x="0" y="0"/>
                </a:lnTo>
                <a:lnTo>
                  <a:pt x="96142" y="120000"/>
                </a:lnTo>
                <a:lnTo>
                  <a:pt x="120000" y="907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Shape 1947"/>
          <p:cNvSpPr/>
          <p:nvPr/>
        </p:nvSpPr>
        <p:spPr>
          <a:xfrm>
            <a:off x="4385280" y="5289069"/>
            <a:ext cx="231" cy="13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Shape 1948"/>
          <p:cNvSpPr/>
          <p:nvPr/>
        </p:nvSpPr>
        <p:spPr>
          <a:xfrm>
            <a:off x="4350250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64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Shape 1949"/>
          <p:cNvSpPr/>
          <p:nvPr/>
        </p:nvSpPr>
        <p:spPr>
          <a:xfrm>
            <a:off x="4369435" y="5295612"/>
            <a:ext cx="3964" cy="16106"/>
          </a:xfrm>
          <a:custGeom>
            <a:pathLst>
              <a:path extrusionOk="0" h="120000" w="120000">
                <a:moveTo>
                  <a:pt x="0" y="15087"/>
                </a:moveTo>
                <a:lnTo>
                  <a:pt x="120000" y="120000"/>
                </a:lnTo>
                <a:lnTo>
                  <a:pt x="34177" y="0"/>
                </a:lnTo>
                <a:lnTo>
                  <a:pt x="0" y="150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Shape 1950"/>
          <p:cNvSpPr/>
          <p:nvPr/>
        </p:nvSpPr>
        <p:spPr>
          <a:xfrm>
            <a:off x="4367439" y="5319394"/>
            <a:ext cx="2662" cy="135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3501"/>
                </a:lnTo>
                <a:lnTo>
                  <a:pt x="9386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Shape 1951"/>
          <p:cNvSpPr/>
          <p:nvPr/>
        </p:nvSpPr>
        <p:spPr>
          <a:xfrm>
            <a:off x="4401089" y="5318357"/>
            <a:ext cx="5777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48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Shape 1952"/>
          <p:cNvSpPr/>
          <p:nvPr/>
        </p:nvSpPr>
        <p:spPr>
          <a:xfrm>
            <a:off x="4424873" y="5319596"/>
            <a:ext cx="4522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682" y="54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Shape 1953"/>
          <p:cNvSpPr/>
          <p:nvPr/>
        </p:nvSpPr>
        <p:spPr>
          <a:xfrm>
            <a:off x="4423426" y="5316296"/>
            <a:ext cx="2486" cy="3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572" y="120000"/>
                </a:lnTo>
                <a:lnTo>
                  <a:pt x="119999" y="111272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Shape 1954"/>
          <p:cNvSpPr/>
          <p:nvPr/>
        </p:nvSpPr>
        <p:spPr>
          <a:xfrm>
            <a:off x="4326680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44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Shape 1955"/>
          <p:cNvSpPr/>
          <p:nvPr/>
        </p:nvSpPr>
        <p:spPr>
          <a:xfrm>
            <a:off x="4205042" y="5318503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827" y="0"/>
                </a:lnTo>
                <a:lnTo>
                  <a:pt x="0" y="11472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4209362" y="5313014"/>
            <a:ext cx="6630" cy="7068"/>
          </a:xfrm>
          <a:custGeom>
            <a:pathLst>
              <a:path extrusionOk="0" h="120000" w="120000">
                <a:moveTo>
                  <a:pt x="26077" y="119999"/>
                </a:moveTo>
                <a:lnTo>
                  <a:pt x="120000" y="0"/>
                </a:lnTo>
                <a:lnTo>
                  <a:pt x="0" y="73853"/>
                </a:lnTo>
                <a:lnTo>
                  <a:pt x="26077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4216839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395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4195157" y="5286289"/>
            <a:ext cx="5286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77" y="119999"/>
                </a:lnTo>
                <a:lnTo>
                  <a:pt x="120000" y="52980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Shape 1959"/>
          <p:cNvSpPr/>
          <p:nvPr/>
        </p:nvSpPr>
        <p:spPr>
          <a:xfrm>
            <a:off x="4168385" y="5316944"/>
            <a:ext cx="1903" cy="2094"/>
          </a:xfrm>
          <a:custGeom>
            <a:pathLst>
              <a:path extrusionOk="0" h="120000" w="120000">
                <a:moveTo>
                  <a:pt x="120000" y="60630"/>
                </a:moveTo>
                <a:lnTo>
                  <a:pt x="68985" y="0"/>
                </a:lnTo>
                <a:lnTo>
                  <a:pt x="0" y="120000"/>
                </a:lnTo>
                <a:lnTo>
                  <a:pt x="120000" y="6063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Shape 1960"/>
          <p:cNvSpPr/>
          <p:nvPr/>
        </p:nvSpPr>
        <p:spPr>
          <a:xfrm>
            <a:off x="4268651" y="5299594"/>
            <a:ext cx="4762" cy="1754"/>
          </a:xfrm>
          <a:custGeom>
            <a:pathLst>
              <a:path extrusionOk="0" h="120000" w="120000">
                <a:moveTo>
                  <a:pt x="120000" y="66567"/>
                </a:moveTo>
                <a:lnTo>
                  <a:pt x="14338" y="0"/>
                </a:lnTo>
                <a:lnTo>
                  <a:pt x="0" y="120000"/>
                </a:lnTo>
                <a:lnTo>
                  <a:pt x="120000" y="66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Shape 1961"/>
          <p:cNvSpPr/>
          <p:nvPr/>
        </p:nvSpPr>
        <p:spPr>
          <a:xfrm>
            <a:off x="4354130" y="5283662"/>
            <a:ext cx="8675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0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Shape 1962"/>
          <p:cNvSpPr/>
          <p:nvPr/>
        </p:nvSpPr>
        <p:spPr>
          <a:xfrm>
            <a:off x="4141367" y="5313462"/>
            <a:ext cx="2895" cy="7211"/>
          </a:xfrm>
          <a:custGeom>
            <a:pathLst>
              <a:path extrusionOk="0" h="120000" w="120000">
                <a:moveTo>
                  <a:pt x="13881" y="0"/>
                </a:moveTo>
                <a:lnTo>
                  <a:pt x="0" y="24525"/>
                </a:lnTo>
                <a:lnTo>
                  <a:pt x="120000" y="120000"/>
                </a:lnTo>
                <a:lnTo>
                  <a:pt x="1388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Shape 1963"/>
          <p:cNvSpPr/>
          <p:nvPr/>
        </p:nvSpPr>
        <p:spPr>
          <a:xfrm>
            <a:off x="4232317" y="5281158"/>
            <a:ext cx="5322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68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4304948" y="5285925"/>
            <a:ext cx="4350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379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Shape 1965"/>
          <p:cNvSpPr/>
          <p:nvPr/>
        </p:nvSpPr>
        <p:spPr>
          <a:xfrm>
            <a:off x="4244885" y="5291569"/>
            <a:ext cx="3938" cy="10386"/>
          </a:xfrm>
          <a:custGeom>
            <a:pathLst>
              <a:path extrusionOk="0" h="120000" w="120000">
                <a:moveTo>
                  <a:pt x="45239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3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Shape 1966"/>
          <p:cNvSpPr/>
          <p:nvPr/>
        </p:nvSpPr>
        <p:spPr>
          <a:xfrm>
            <a:off x="4248014" y="5301955"/>
            <a:ext cx="1413" cy="10517"/>
          </a:xfrm>
          <a:custGeom>
            <a:pathLst>
              <a:path extrusionOk="0" h="120000" w="120000">
                <a:moveTo>
                  <a:pt x="68959" y="0"/>
                </a:moveTo>
                <a:lnTo>
                  <a:pt x="0" y="120000"/>
                </a:lnTo>
                <a:lnTo>
                  <a:pt x="120000" y="84472"/>
                </a:lnTo>
                <a:lnTo>
                  <a:pt x="6895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Shape 1967"/>
          <p:cNvSpPr/>
          <p:nvPr/>
        </p:nvSpPr>
        <p:spPr>
          <a:xfrm>
            <a:off x="4248980" y="5313776"/>
            <a:ext cx="5793" cy="7492"/>
          </a:xfrm>
          <a:custGeom>
            <a:pathLst>
              <a:path extrusionOk="0" h="120000" w="120000">
                <a:moveTo>
                  <a:pt x="120000" y="69033"/>
                </a:moveTo>
                <a:lnTo>
                  <a:pt x="58322" y="0"/>
                </a:lnTo>
                <a:lnTo>
                  <a:pt x="0" y="120000"/>
                </a:lnTo>
                <a:lnTo>
                  <a:pt x="120000" y="690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Shape 1968"/>
          <p:cNvSpPr/>
          <p:nvPr/>
        </p:nvSpPr>
        <p:spPr>
          <a:xfrm>
            <a:off x="4244885" y="5300900"/>
            <a:ext cx="4093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902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4268757" y="5309598"/>
            <a:ext cx="5338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602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Shape 1970"/>
          <p:cNvSpPr/>
          <p:nvPr/>
        </p:nvSpPr>
        <p:spPr>
          <a:xfrm>
            <a:off x="4289210" y="5287844"/>
            <a:ext cx="5881" cy="2751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53736" y="80462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Shape 1971"/>
          <p:cNvSpPr/>
          <p:nvPr/>
        </p:nvSpPr>
        <p:spPr>
          <a:xfrm>
            <a:off x="4291846" y="5306296"/>
            <a:ext cx="4548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36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Shape 1972"/>
          <p:cNvSpPr/>
          <p:nvPr/>
        </p:nvSpPr>
        <p:spPr>
          <a:xfrm>
            <a:off x="4287366" y="5283823"/>
            <a:ext cx="2003" cy="223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76"/>
                </a:lnTo>
                <a:lnTo>
                  <a:pt x="6446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Shape 1973"/>
          <p:cNvSpPr/>
          <p:nvPr/>
        </p:nvSpPr>
        <p:spPr>
          <a:xfrm>
            <a:off x="4266846" y="5309973"/>
            <a:ext cx="1908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086" y="0"/>
                </a:lnTo>
                <a:lnTo>
                  <a:pt x="0" y="2614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Shape 1974"/>
          <p:cNvSpPr/>
          <p:nvPr/>
        </p:nvSpPr>
        <p:spPr>
          <a:xfrm>
            <a:off x="4197451" y="5314842"/>
            <a:ext cx="3309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33" y="7395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Shape 1975"/>
          <p:cNvSpPr/>
          <p:nvPr/>
        </p:nvSpPr>
        <p:spPr>
          <a:xfrm>
            <a:off x="4242494" y="5292226"/>
            <a:ext cx="2325" cy="217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9673" y="1183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Shape 1976"/>
          <p:cNvSpPr/>
          <p:nvPr/>
        </p:nvSpPr>
        <p:spPr>
          <a:xfrm>
            <a:off x="4229976" y="5312205"/>
            <a:ext cx="3676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605" y="0"/>
                </a:lnTo>
                <a:lnTo>
                  <a:pt x="0" y="7554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Shape 1977"/>
          <p:cNvSpPr/>
          <p:nvPr/>
        </p:nvSpPr>
        <p:spPr>
          <a:xfrm>
            <a:off x="4413216" y="5310576"/>
            <a:ext cx="1116" cy="459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7634" y="34315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Shape 1978"/>
          <p:cNvSpPr/>
          <p:nvPr/>
        </p:nvSpPr>
        <p:spPr>
          <a:xfrm>
            <a:off x="4329610" y="5309925"/>
            <a:ext cx="2913" cy="2776"/>
          </a:xfrm>
          <a:custGeom>
            <a:pathLst>
              <a:path extrusionOk="0" h="120000" w="120000">
                <a:moveTo>
                  <a:pt x="119999" y="84164"/>
                </a:moveTo>
                <a:lnTo>
                  <a:pt x="453" y="0"/>
                </a:lnTo>
                <a:lnTo>
                  <a:pt x="0" y="120000"/>
                </a:lnTo>
                <a:lnTo>
                  <a:pt x="119999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Shape 1979"/>
          <p:cNvSpPr/>
          <p:nvPr/>
        </p:nvSpPr>
        <p:spPr>
          <a:xfrm>
            <a:off x="4310932" y="5286323"/>
            <a:ext cx="5273" cy="4273"/>
          </a:xfrm>
          <a:custGeom>
            <a:pathLst>
              <a:path extrusionOk="0" h="120000" w="120000">
                <a:moveTo>
                  <a:pt x="86842" y="120000"/>
                </a:moveTo>
                <a:lnTo>
                  <a:pt x="120000" y="0"/>
                </a:lnTo>
                <a:lnTo>
                  <a:pt x="0" y="63004"/>
                </a:lnTo>
                <a:lnTo>
                  <a:pt x="8684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Shape 1980"/>
          <p:cNvSpPr/>
          <p:nvPr/>
        </p:nvSpPr>
        <p:spPr>
          <a:xfrm>
            <a:off x="4341617" y="5311128"/>
            <a:ext cx="3559" cy="942"/>
          </a:xfrm>
          <a:custGeom>
            <a:pathLst>
              <a:path extrusionOk="0" h="120000" w="120000">
                <a:moveTo>
                  <a:pt x="120000" y="108789"/>
                </a:moveTo>
                <a:lnTo>
                  <a:pt x="90193" y="0"/>
                </a:lnTo>
                <a:lnTo>
                  <a:pt x="0" y="120000"/>
                </a:lnTo>
                <a:lnTo>
                  <a:pt x="120000" y="1087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Shape 1981"/>
          <p:cNvSpPr/>
          <p:nvPr/>
        </p:nvSpPr>
        <p:spPr>
          <a:xfrm>
            <a:off x="4129551" y="5314885"/>
            <a:ext cx="5459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793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Shape 1982"/>
          <p:cNvSpPr/>
          <p:nvPr/>
        </p:nvSpPr>
        <p:spPr>
          <a:xfrm>
            <a:off x="4129892" y="5290807"/>
            <a:ext cx="2742" cy="8608"/>
          </a:xfrm>
          <a:custGeom>
            <a:pathLst>
              <a:path extrusionOk="0" h="120000" w="120000">
                <a:moveTo>
                  <a:pt x="0" y="0"/>
                </a:moveTo>
                <a:lnTo>
                  <a:pt x="41429" y="120000"/>
                </a:lnTo>
                <a:lnTo>
                  <a:pt x="120000" y="7688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Shape 1983"/>
          <p:cNvSpPr/>
          <p:nvPr/>
        </p:nvSpPr>
        <p:spPr>
          <a:xfrm>
            <a:off x="4103546" y="5290966"/>
            <a:ext cx="8313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42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Shape 1984"/>
          <p:cNvSpPr/>
          <p:nvPr/>
        </p:nvSpPr>
        <p:spPr>
          <a:xfrm>
            <a:off x="3970121" y="5317612"/>
            <a:ext cx="4792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560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Shape 1985"/>
          <p:cNvSpPr/>
          <p:nvPr/>
        </p:nvSpPr>
        <p:spPr>
          <a:xfrm>
            <a:off x="3947407" y="5307801"/>
            <a:ext cx="2169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341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Shape 1986"/>
          <p:cNvSpPr/>
          <p:nvPr/>
        </p:nvSpPr>
        <p:spPr>
          <a:xfrm>
            <a:off x="3962905" y="5317432"/>
            <a:ext cx="3412" cy="3003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100837" y="0"/>
                </a:lnTo>
                <a:lnTo>
                  <a:pt x="0" y="17302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Shape 1987"/>
          <p:cNvSpPr/>
          <p:nvPr/>
        </p:nvSpPr>
        <p:spPr>
          <a:xfrm>
            <a:off x="3985121" y="5289810"/>
            <a:ext cx="1206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3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4002251" y="5310121"/>
            <a:ext cx="3553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35" y="0"/>
                </a:lnTo>
                <a:lnTo>
                  <a:pt x="0" y="9487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4009375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526"/>
                </a:lnTo>
                <a:lnTo>
                  <a:pt x="7911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Shape 1990"/>
          <p:cNvSpPr/>
          <p:nvPr/>
        </p:nvSpPr>
        <p:spPr>
          <a:xfrm>
            <a:off x="3978251" y="5286928"/>
            <a:ext cx="5716" cy="17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86940" y="9413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Shape 1991"/>
          <p:cNvSpPr/>
          <p:nvPr/>
        </p:nvSpPr>
        <p:spPr>
          <a:xfrm>
            <a:off x="3949176" y="5285746"/>
            <a:ext cx="4578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8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Shape 1992"/>
          <p:cNvSpPr/>
          <p:nvPr/>
        </p:nvSpPr>
        <p:spPr>
          <a:xfrm>
            <a:off x="3892805" y="5313246"/>
            <a:ext cx="1967" cy="5550"/>
          </a:xfrm>
          <a:custGeom>
            <a:pathLst>
              <a:path extrusionOk="0" h="120000" w="120000">
                <a:moveTo>
                  <a:pt x="83640" y="0"/>
                </a:moveTo>
                <a:lnTo>
                  <a:pt x="0" y="120000"/>
                </a:lnTo>
                <a:lnTo>
                  <a:pt x="120000" y="48877"/>
                </a:lnTo>
                <a:lnTo>
                  <a:pt x="836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4032723" y="5315160"/>
            <a:ext cx="7487" cy="4776"/>
          </a:xfrm>
          <a:custGeom>
            <a:pathLst>
              <a:path extrusionOk="0" h="120000" w="120000">
                <a:moveTo>
                  <a:pt x="120000" y="70136"/>
                </a:moveTo>
                <a:lnTo>
                  <a:pt x="81602" y="0"/>
                </a:lnTo>
                <a:lnTo>
                  <a:pt x="0" y="120000"/>
                </a:lnTo>
                <a:lnTo>
                  <a:pt x="120000" y="701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Shape 1994"/>
          <p:cNvSpPr/>
          <p:nvPr/>
        </p:nvSpPr>
        <p:spPr>
          <a:xfrm>
            <a:off x="4041307" y="5314851"/>
            <a:ext cx="6470" cy="3874"/>
          </a:xfrm>
          <a:custGeom>
            <a:pathLst>
              <a:path extrusionOk="0" h="120000" w="120000">
                <a:moveTo>
                  <a:pt x="87412" y="0"/>
                </a:moveTo>
                <a:lnTo>
                  <a:pt x="0" y="120000"/>
                </a:lnTo>
                <a:lnTo>
                  <a:pt x="120000" y="90085"/>
                </a:lnTo>
                <a:lnTo>
                  <a:pt x="8741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Shape 1995"/>
          <p:cNvSpPr/>
          <p:nvPr/>
        </p:nvSpPr>
        <p:spPr>
          <a:xfrm>
            <a:off x="4010282" y="5312217"/>
            <a:ext cx="4176" cy="7452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38980"/>
                </a:lnTo>
                <a:lnTo>
                  <a:pt x="98448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Shape 1996"/>
          <p:cNvSpPr/>
          <p:nvPr/>
        </p:nvSpPr>
        <p:spPr>
          <a:xfrm>
            <a:off x="4021132" y="5287828"/>
            <a:ext cx="14291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86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Shape 1997"/>
          <p:cNvSpPr/>
          <p:nvPr/>
        </p:nvSpPr>
        <p:spPr>
          <a:xfrm>
            <a:off x="4016933" y="5287110"/>
            <a:ext cx="1394" cy="3408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849" y="119999"/>
                </a:lnTo>
                <a:lnTo>
                  <a:pt x="119999" y="93978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Shape 1998"/>
          <p:cNvSpPr/>
          <p:nvPr/>
        </p:nvSpPr>
        <p:spPr>
          <a:xfrm>
            <a:off x="4013646" y="5311878"/>
            <a:ext cx="218" cy="33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8849"/>
                </a:lnTo>
                <a:lnTo>
                  <a:pt x="341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Shape 1999"/>
          <p:cNvSpPr/>
          <p:nvPr/>
        </p:nvSpPr>
        <p:spPr>
          <a:xfrm>
            <a:off x="4090764" y="5286310"/>
            <a:ext cx="1336" cy="28448"/>
          </a:xfrm>
          <a:custGeom>
            <a:pathLst>
              <a:path extrusionOk="0" h="120000" w="120000">
                <a:moveTo>
                  <a:pt x="88562" y="0"/>
                </a:moveTo>
                <a:lnTo>
                  <a:pt x="0" y="120000"/>
                </a:lnTo>
                <a:lnTo>
                  <a:pt x="120000" y="22284"/>
                </a:lnTo>
                <a:lnTo>
                  <a:pt x="885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Shape 2000"/>
          <p:cNvSpPr/>
          <p:nvPr/>
        </p:nvSpPr>
        <p:spPr>
          <a:xfrm>
            <a:off x="3910457" y="5301426"/>
            <a:ext cx="1126" cy="4079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411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Shape 2001"/>
          <p:cNvSpPr/>
          <p:nvPr/>
        </p:nvSpPr>
        <p:spPr>
          <a:xfrm>
            <a:off x="3913953" y="5314764"/>
            <a:ext cx="6180" cy="4016"/>
          </a:xfrm>
          <a:custGeom>
            <a:pathLst>
              <a:path extrusionOk="0" h="120000" w="120000">
                <a:moveTo>
                  <a:pt x="62368" y="0"/>
                </a:moveTo>
                <a:lnTo>
                  <a:pt x="0" y="120000"/>
                </a:lnTo>
                <a:lnTo>
                  <a:pt x="119999" y="24466"/>
                </a:lnTo>
                <a:lnTo>
                  <a:pt x="6236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Shape 2002"/>
          <p:cNvSpPr/>
          <p:nvPr/>
        </p:nvSpPr>
        <p:spPr>
          <a:xfrm>
            <a:off x="3793017" y="5293830"/>
            <a:ext cx="3326" cy="4057"/>
          </a:xfrm>
          <a:custGeom>
            <a:pathLst>
              <a:path extrusionOk="0" h="120000" w="120000">
                <a:moveTo>
                  <a:pt x="60883" y="0"/>
                </a:moveTo>
                <a:lnTo>
                  <a:pt x="0" y="120000"/>
                </a:lnTo>
                <a:lnTo>
                  <a:pt x="120000" y="52768"/>
                </a:lnTo>
                <a:lnTo>
                  <a:pt x="6088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Shape 2003"/>
          <p:cNvSpPr/>
          <p:nvPr/>
        </p:nvSpPr>
        <p:spPr>
          <a:xfrm>
            <a:off x="3812319" y="5285360"/>
            <a:ext cx="1775" cy="385"/>
          </a:xfrm>
          <a:custGeom>
            <a:pathLst>
              <a:path extrusionOk="0" h="120000" w="120000">
                <a:moveTo>
                  <a:pt x="119999" y="67461"/>
                </a:moveTo>
                <a:lnTo>
                  <a:pt x="94647" y="0"/>
                </a:lnTo>
                <a:lnTo>
                  <a:pt x="0" y="120000"/>
                </a:lnTo>
                <a:lnTo>
                  <a:pt x="119999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Shape 2004"/>
          <p:cNvSpPr/>
          <p:nvPr/>
        </p:nvSpPr>
        <p:spPr>
          <a:xfrm>
            <a:off x="3814094" y="5284621"/>
            <a:ext cx="10084" cy="4448"/>
          </a:xfrm>
          <a:custGeom>
            <a:pathLst>
              <a:path extrusionOk="0" h="120000" w="120000">
                <a:moveTo>
                  <a:pt x="71483" y="120000"/>
                </a:moveTo>
                <a:lnTo>
                  <a:pt x="120000" y="0"/>
                </a:lnTo>
                <a:lnTo>
                  <a:pt x="0" y="25818"/>
                </a:lnTo>
                <a:lnTo>
                  <a:pt x="7148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Shape 2005"/>
          <p:cNvSpPr/>
          <p:nvPr/>
        </p:nvSpPr>
        <p:spPr>
          <a:xfrm>
            <a:off x="3820335" y="5289203"/>
            <a:ext cx="3364" cy="1564"/>
          </a:xfrm>
          <a:custGeom>
            <a:pathLst>
              <a:path extrusionOk="0" h="120000" w="120000">
                <a:moveTo>
                  <a:pt x="119999" y="90709"/>
                </a:moveTo>
                <a:lnTo>
                  <a:pt x="0" y="0"/>
                </a:lnTo>
                <a:lnTo>
                  <a:pt x="96099" y="119999"/>
                </a:lnTo>
                <a:lnTo>
                  <a:pt x="119999" y="907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Shape 2006"/>
          <p:cNvSpPr/>
          <p:nvPr/>
        </p:nvSpPr>
        <p:spPr>
          <a:xfrm>
            <a:off x="3820101" y="5289069"/>
            <a:ext cx="231" cy="13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Shape 2007"/>
          <p:cNvSpPr/>
          <p:nvPr/>
        </p:nvSpPr>
        <p:spPr>
          <a:xfrm>
            <a:off x="3785071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90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Shape 2008"/>
          <p:cNvSpPr/>
          <p:nvPr/>
        </p:nvSpPr>
        <p:spPr>
          <a:xfrm>
            <a:off x="3804257" y="5295610"/>
            <a:ext cx="3964" cy="16107"/>
          </a:xfrm>
          <a:custGeom>
            <a:pathLst>
              <a:path extrusionOk="0" h="120000" w="120000">
                <a:moveTo>
                  <a:pt x="0" y="15086"/>
                </a:moveTo>
                <a:lnTo>
                  <a:pt x="120000" y="120000"/>
                </a:lnTo>
                <a:lnTo>
                  <a:pt x="34177" y="0"/>
                </a:lnTo>
                <a:lnTo>
                  <a:pt x="0" y="15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Shape 2009"/>
          <p:cNvSpPr/>
          <p:nvPr/>
        </p:nvSpPr>
        <p:spPr>
          <a:xfrm>
            <a:off x="3802262" y="5319394"/>
            <a:ext cx="2662" cy="135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3501"/>
                </a:lnTo>
                <a:lnTo>
                  <a:pt x="9386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Shape 2010"/>
          <p:cNvSpPr/>
          <p:nvPr/>
        </p:nvSpPr>
        <p:spPr>
          <a:xfrm>
            <a:off x="3835910" y="5318357"/>
            <a:ext cx="5777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38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Shape 2011"/>
          <p:cNvSpPr/>
          <p:nvPr/>
        </p:nvSpPr>
        <p:spPr>
          <a:xfrm>
            <a:off x="3859694" y="5319596"/>
            <a:ext cx="4522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708" y="5465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Shape 2012"/>
          <p:cNvSpPr/>
          <p:nvPr/>
        </p:nvSpPr>
        <p:spPr>
          <a:xfrm>
            <a:off x="3858248" y="5316296"/>
            <a:ext cx="2486" cy="3463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572" y="120000"/>
                </a:lnTo>
                <a:lnTo>
                  <a:pt x="119999" y="11133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Shape 2013"/>
          <p:cNvSpPr/>
          <p:nvPr/>
        </p:nvSpPr>
        <p:spPr>
          <a:xfrm>
            <a:off x="3761501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86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Shape 2014"/>
          <p:cNvSpPr/>
          <p:nvPr/>
        </p:nvSpPr>
        <p:spPr>
          <a:xfrm>
            <a:off x="3639864" y="5318503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805" y="0"/>
                </a:lnTo>
                <a:lnTo>
                  <a:pt x="0" y="11465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Shape 2015"/>
          <p:cNvSpPr/>
          <p:nvPr/>
        </p:nvSpPr>
        <p:spPr>
          <a:xfrm>
            <a:off x="3644182" y="5313014"/>
            <a:ext cx="6631" cy="7068"/>
          </a:xfrm>
          <a:custGeom>
            <a:pathLst>
              <a:path extrusionOk="0" h="120000" w="120000">
                <a:moveTo>
                  <a:pt x="26073" y="119999"/>
                </a:moveTo>
                <a:lnTo>
                  <a:pt x="120000" y="0"/>
                </a:lnTo>
                <a:lnTo>
                  <a:pt x="0" y="73870"/>
                </a:lnTo>
                <a:lnTo>
                  <a:pt x="26073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Shape 2016"/>
          <p:cNvSpPr/>
          <p:nvPr/>
        </p:nvSpPr>
        <p:spPr>
          <a:xfrm>
            <a:off x="3651660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395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Shape 2017"/>
          <p:cNvSpPr/>
          <p:nvPr/>
        </p:nvSpPr>
        <p:spPr>
          <a:xfrm>
            <a:off x="3629980" y="5286289"/>
            <a:ext cx="5284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94" y="119999"/>
                </a:lnTo>
                <a:lnTo>
                  <a:pt x="120000" y="5293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3603207" y="5316944"/>
            <a:ext cx="1903" cy="2094"/>
          </a:xfrm>
          <a:custGeom>
            <a:pathLst>
              <a:path extrusionOk="0" h="120000" w="120000">
                <a:moveTo>
                  <a:pt x="120000" y="60630"/>
                </a:moveTo>
                <a:lnTo>
                  <a:pt x="68985" y="0"/>
                </a:lnTo>
                <a:lnTo>
                  <a:pt x="0" y="120000"/>
                </a:lnTo>
                <a:lnTo>
                  <a:pt x="120000" y="6063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Shape 2019"/>
          <p:cNvSpPr/>
          <p:nvPr/>
        </p:nvSpPr>
        <p:spPr>
          <a:xfrm>
            <a:off x="3703473" y="5299594"/>
            <a:ext cx="4762" cy="1754"/>
          </a:xfrm>
          <a:custGeom>
            <a:pathLst>
              <a:path extrusionOk="0" h="120000" w="120000">
                <a:moveTo>
                  <a:pt x="120000" y="66567"/>
                </a:moveTo>
                <a:lnTo>
                  <a:pt x="14338" y="0"/>
                </a:lnTo>
                <a:lnTo>
                  <a:pt x="0" y="120000"/>
                </a:lnTo>
                <a:lnTo>
                  <a:pt x="120000" y="66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Shape 2020"/>
          <p:cNvSpPr/>
          <p:nvPr/>
        </p:nvSpPr>
        <p:spPr>
          <a:xfrm>
            <a:off x="3788951" y="5283662"/>
            <a:ext cx="8676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0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Shape 2021"/>
          <p:cNvSpPr/>
          <p:nvPr/>
        </p:nvSpPr>
        <p:spPr>
          <a:xfrm>
            <a:off x="3576187" y="5313462"/>
            <a:ext cx="2896" cy="7211"/>
          </a:xfrm>
          <a:custGeom>
            <a:pathLst>
              <a:path extrusionOk="0" h="120000" w="120000">
                <a:moveTo>
                  <a:pt x="13959" y="0"/>
                </a:moveTo>
                <a:lnTo>
                  <a:pt x="0" y="24529"/>
                </a:lnTo>
                <a:lnTo>
                  <a:pt x="120000" y="120000"/>
                </a:lnTo>
                <a:lnTo>
                  <a:pt x="1395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Shape 2022"/>
          <p:cNvSpPr/>
          <p:nvPr/>
        </p:nvSpPr>
        <p:spPr>
          <a:xfrm>
            <a:off x="3667139" y="5281158"/>
            <a:ext cx="5322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23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Shape 2023"/>
          <p:cNvSpPr/>
          <p:nvPr/>
        </p:nvSpPr>
        <p:spPr>
          <a:xfrm>
            <a:off x="3739769" y="5285925"/>
            <a:ext cx="4352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428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Shape 2024"/>
          <p:cNvSpPr/>
          <p:nvPr/>
        </p:nvSpPr>
        <p:spPr>
          <a:xfrm>
            <a:off x="3679707" y="5291569"/>
            <a:ext cx="3938" cy="10386"/>
          </a:xfrm>
          <a:custGeom>
            <a:pathLst>
              <a:path extrusionOk="0" h="120000" w="120000">
                <a:moveTo>
                  <a:pt x="45270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7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Shape 2025"/>
          <p:cNvSpPr/>
          <p:nvPr/>
        </p:nvSpPr>
        <p:spPr>
          <a:xfrm>
            <a:off x="3682833" y="5301955"/>
            <a:ext cx="1413" cy="10517"/>
          </a:xfrm>
          <a:custGeom>
            <a:pathLst>
              <a:path extrusionOk="0" h="120000" w="120000">
                <a:moveTo>
                  <a:pt x="68910" y="0"/>
                </a:moveTo>
                <a:lnTo>
                  <a:pt x="0" y="120000"/>
                </a:lnTo>
                <a:lnTo>
                  <a:pt x="120000" y="84472"/>
                </a:lnTo>
                <a:lnTo>
                  <a:pt x="6891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Shape 2026"/>
          <p:cNvSpPr/>
          <p:nvPr/>
        </p:nvSpPr>
        <p:spPr>
          <a:xfrm>
            <a:off x="3683803" y="5313776"/>
            <a:ext cx="5793" cy="7492"/>
          </a:xfrm>
          <a:custGeom>
            <a:pathLst>
              <a:path extrusionOk="0" h="120000" w="120000">
                <a:moveTo>
                  <a:pt x="120000" y="69033"/>
                </a:moveTo>
                <a:lnTo>
                  <a:pt x="58322" y="0"/>
                </a:lnTo>
                <a:lnTo>
                  <a:pt x="0" y="120000"/>
                </a:lnTo>
                <a:lnTo>
                  <a:pt x="120000" y="690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Shape 2027"/>
          <p:cNvSpPr/>
          <p:nvPr/>
        </p:nvSpPr>
        <p:spPr>
          <a:xfrm>
            <a:off x="3679707" y="5300900"/>
            <a:ext cx="4095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893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Shape 2028"/>
          <p:cNvSpPr/>
          <p:nvPr/>
        </p:nvSpPr>
        <p:spPr>
          <a:xfrm>
            <a:off x="3703578" y="5309598"/>
            <a:ext cx="5338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579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Shape 2029"/>
          <p:cNvSpPr/>
          <p:nvPr/>
        </p:nvSpPr>
        <p:spPr>
          <a:xfrm>
            <a:off x="3724032" y="5287844"/>
            <a:ext cx="5881" cy="2751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53745" y="80465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Shape 2030"/>
          <p:cNvSpPr/>
          <p:nvPr/>
        </p:nvSpPr>
        <p:spPr>
          <a:xfrm>
            <a:off x="3726667" y="5306296"/>
            <a:ext cx="4549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54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Shape 2031"/>
          <p:cNvSpPr/>
          <p:nvPr/>
        </p:nvSpPr>
        <p:spPr>
          <a:xfrm>
            <a:off x="3722187" y="5283823"/>
            <a:ext cx="2003" cy="223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29"/>
                </a:lnTo>
                <a:lnTo>
                  <a:pt x="6452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3701669" y="5309973"/>
            <a:ext cx="1908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100" y="0"/>
                </a:lnTo>
                <a:lnTo>
                  <a:pt x="0" y="2612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Shape 2033"/>
          <p:cNvSpPr/>
          <p:nvPr/>
        </p:nvSpPr>
        <p:spPr>
          <a:xfrm>
            <a:off x="3632273" y="5314842"/>
            <a:ext cx="3309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70" y="7395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Shape 2034"/>
          <p:cNvSpPr/>
          <p:nvPr/>
        </p:nvSpPr>
        <p:spPr>
          <a:xfrm>
            <a:off x="3677317" y="5292226"/>
            <a:ext cx="2325" cy="217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9673" y="1183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Shape 2035"/>
          <p:cNvSpPr/>
          <p:nvPr/>
        </p:nvSpPr>
        <p:spPr>
          <a:xfrm>
            <a:off x="3664798" y="5312205"/>
            <a:ext cx="3676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605" y="0"/>
                </a:lnTo>
                <a:lnTo>
                  <a:pt x="0" y="7554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Shape 2036"/>
          <p:cNvSpPr/>
          <p:nvPr/>
        </p:nvSpPr>
        <p:spPr>
          <a:xfrm>
            <a:off x="3848037" y="5310576"/>
            <a:ext cx="1117" cy="459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7636" y="34334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Shape 2037"/>
          <p:cNvSpPr/>
          <p:nvPr/>
        </p:nvSpPr>
        <p:spPr>
          <a:xfrm>
            <a:off x="3764432" y="5309925"/>
            <a:ext cx="2913" cy="2776"/>
          </a:xfrm>
          <a:custGeom>
            <a:pathLst>
              <a:path extrusionOk="0" h="120000" w="120000">
                <a:moveTo>
                  <a:pt x="119999" y="84164"/>
                </a:moveTo>
                <a:lnTo>
                  <a:pt x="453" y="0"/>
                </a:lnTo>
                <a:lnTo>
                  <a:pt x="0" y="120000"/>
                </a:lnTo>
                <a:lnTo>
                  <a:pt x="119999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Shape 2038"/>
          <p:cNvSpPr/>
          <p:nvPr/>
        </p:nvSpPr>
        <p:spPr>
          <a:xfrm>
            <a:off x="3745753" y="5286323"/>
            <a:ext cx="5271" cy="4273"/>
          </a:xfrm>
          <a:custGeom>
            <a:pathLst>
              <a:path extrusionOk="0" h="120000" w="120000">
                <a:moveTo>
                  <a:pt x="86881" y="120000"/>
                </a:moveTo>
                <a:lnTo>
                  <a:pt x="120000" y="0"/>
                </a:lnTo>
                <a:lnTo>
                  <a:pt x="0" y="63004"/>
                </a:lnTo>
                <a:lnTo>
                  <a:pt x="8688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Shape 2039"/>
          <p:cNvSpPr/>
          <p:nvPr/>
        </p:nvSpPr>
        <p:spPr>
          <a:xfrm>
            <a:off x="3776439" y="5311128"/>
            <a:ext cx="3557" cy="942"/>
          </a:xfrm>
          <a:custGeom>
            <a:pathLst>
              <a:path extrusionOk="0" h="120000" w="120000">
                <a:moveTo>
                  <a:pt x="120000" y="108789"/>
                </a:moveTo>
                <a:lnTo>
                  <a:pt x="90219" y="0"/>
                </a:lnTo>
                <a:lnTo>
                  <a:pt x="0" y="120000"/>
                </a:lnTo>
                <a:lnTo>
                  <a:pt x="120000" y="1087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Shape 2040"/>
          <p:cNvSpPr/>
          <p:nvPr/>
        </p:nvSpPr>
        <p:spPr>
          <a:xfrm>
            <a:off x="3564373" y="5314885"/>
            <a:ext cx="5459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815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Shape 2041"/>
          <p:cNvSpPr/>
          <p:nvPr/>
        </p:nvSpPr>
        <p:spPr>
          <a:xfrm>
            <a:off x="3489285" y="5302344"/>
            <a:ext cx="2960" cy="229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5278" y="15274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Shape 2042"/>
          <p:cNvSpPr/>
          <p:nvPr/>
        </p:nvSpPr>
        <p:spPr>
          <a:xfrm>
            <a:off x="3389391" y="5313858"/>
            <a:ext cx="3704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113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Shape 2043"/>
          <p:cNvSpPr/>
          <p:nvPr/>
        </p:nvSpPr>
        <p:spPr>
          <a:xfrm>
            <a:off x="3477896" y="5287373"/>
            <a:ext cx="1426" cy="58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591"/>
                </a:lnTo>
                <a:lnTo>
                  <a:pt x="4852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Shape 2044"/>
          <p:cNvSpPr/>
          <p:nvPr/>
        </p:nvSpPr>
        <p:spPr>
          <a:xfrm>
            <a:off x="3527192" y="5314791"/>
            <a:ext cx="5113" cy="550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85741" y="4556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Shape 2045"/>
          <p:cNvSpPr/>
          <p:nvPr/>
        </p:nvSpPr>
        <p:spPr>
          <a:xfrm>
            <a:off x="3549600" y="5289178"/>
            <a:ext cx="4002" cy="24910"/>
          </a:xfrm>
          <a:custGeom>
            <a:pathLst>
              <a:path extrusionOk="0" h="120000" w="120000">
                <a:moveTo>
                  <a:pt x="0" y="11965"/>
                </a:moveTo>
                <a:lnTo>
                  <a:pt x="120000" y="120000"/>
                </a:lnTo>
                <a:lnTo>
                  <a:pt x="93283" y="0"/>
                </a:lnTo>
                <a:lnTo>
                  <a:pt x="0" y="1196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Shape 2046"/>
          <p:cNvSpPr/>
          <p:nvPr/>
        </p:nvSpPr>
        <p:spPr>
          <a:xfrm>
            <a:off x="3564146" y="5299725"/>
            <a:ext cx="591" cy="4558"/>
          </a:xfrm>
          <a:custGeom>
            <a:pathLst>
              <a:path extrusionOk="0" h="120000" w="120000">
                <a:moveTo>
                  <a:pt x="120000" y="69978"/>
                </a:moveTo>
                <a:lnTo>
                  <a:pt x="104568" y="0"/>
                </a:lnTo>
                <a:lnTo>
                  <a:pt x="0" y="120000"/>
                </a:lnTo>
                <a:lnTo>
                  <a:pt x="120000" y="699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Shape 2047"/>
          <p:cNvSpPr/>
          <p:nvPr/>
        </p:nvSpPr>
        <p:spPr>
          <a:xfrm>
            <a:off x="3566696" y="5304966"/>
            <a:ext cx="2736" cy="11995"/>
          </a:xfrm>
          <a:custGeom>
            <a:pathLst>
              <a:path extrusionOk="0" h="120000" w="120000">
                <a:moveTo>
                  <a:pt x="0" y="48006"/>
                </a:moveTo>
                <a:lnTo>
                  <a:pt x="120000" y="119999"/>
                </a:lnTo>
                <a:lnTo>
                  <a:pt x="75235" y="0"/>
                </a:lnTo>
                <a:lnTo>
                  <a:pt x="0" y="480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Shape 2048"/>
          <p:cNvSpPr/>
          <p:nvPr/>
        </p:nvSpPr>
        <p:spPr>
          <a:xfrm>
            <a:off x="3411532" y="5279712"/>
            <a:ext cx="6575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67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Shape 2049"/>
          <p:cNvSpPr/>
          <p:nvPr/>
        </p:nvSpPr>
        <p:spPr>
          <a:xfrm>
            <a:off x="3277635" y="5312248"/>
            <a:ext cx="6560" cy="5223"/>
          </a:xfrm>
          <a:custGeom>
            <a:pathLst>
              <a:path extrusionOk="0" h="120000" w="120000">
                <a:moveTo>
                  <a:pt x="120000" y="76010"/>
                </a:moveTo>
                <a:lnTo>
                  <a:pt x="95432" y="0"/>
                </a:lnTo>
                <a:lnTo>
                  <a:pt x="0" y="119999"/>
                </a:lnTo>
                <a:lnTo>
                  <a:pt x="120000" y="7601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Shape 2050"/>
          <p:cNvSpPr/>
          <p:nvPr/>
        </p:nvSpPr>
        <p:spPr>
          <a:xfrm>
            <a:off x="3492135" y="5318510"/>
            <a:ext cx="3223" cy="7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27692" y="6075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Shape 2051"/>
          <p:cNvSpPr/>
          <p:nvPr/>
        </p:nvSpPr>
        <p:spPr>
          <a:xfrm>
            <a:off x="3422587" y="5298948"/>
            <a:ext cx="6047" cy="9521"/>
          </a:xfrm>
          <a:custGeom>
            <a:pathLst>
              <a:path extrusionOk="0" h="120000" w="120000">
                <a:moveTo>
                  <a:pt x="31468" y="0"/>
                </a:moveTo>
                <a:lnTo>
                  <a:pt x="0" y="120000"/>
                </a:lnTo>
                <a:lnTo>
                  <a:pt x="120000" y="77311"/>
                </a:lnTo>
                <a:lnTo>
                  <a:pt x="3146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Shape 2052"/>
          <p:cNvSpPr/>
          <p:nvPr/>
        </p:nvSpPr>
        <p:spPr>
          <a:xfrm>
            <a:off x="3433757" y="5312201"/>
            <a:ext cx="1948" cy="6607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74168" y="0"/>
                </a:lnTo>
                <a:lnTo>
                  <a:pt x="0" y="7722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Shape 2053"/>
          <p:cNvSpPr/>
          <p:nvPr/>
        </p:nvSpPr>
        <p:spPr>
          <a:xfrm>
            <a:off x="3434089" y="5285207"/>
            <a:ext cx="5367" cy="2486"/>
          </a:xfrm>
          <a:custGeom>
            <a:pathLst>
              <a:path extrusionOk="0" h="120000" w="120000">
                <a:moveTo>
                  <a:pt x="120000" y="51359"/>
                </a:moveTo>
                <a:lnTo>
                  <a:pt x="0" y="0"/>
                </a:lnTo>
                <a:lnTo>
                  <a:pt x="32889" y="119999"/>
                </a:lnTo>
                <a:lnTo>
                  <a:pt x="120000" y="5135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Shape 2054"/>
          <p:cNvSpPr/>
          <p:nvPr/>
        </p:nvSpPr>
        <p:spPr>
          <a:xfrm>
            <a:off x="3293882" y="5317551"/>
            <a:ext cx="3939" cy="890"/>
          </a:xfrm>
          <a:custGeom>
            <a:pathLst>
              <a:path extrusionOk="0" h="120000" w="120000">
                <a:moveTo>
                  <a:pt x="120000" y="21279"/>
                </a:moveTo>
                <a:lnTo>
                  <a:pt x="0" y="0"/>
                </a:lnTo>
                <a:lnTo>
                  <a:pt x="43675" y="119999"/>
                </a:lnTo>
                <a:lnTo>
                  <a:pt x="120000" y="21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Shape 2055"/>
          <p:cNvSpPr/>
          <p:nvPr/>
        </p:nvSpPr>
        <p:spPr>
          <a:xfrm>
            <a:off x="3378726" y="5315562"/>
            <a:ext cx="3931" cy="888"/>
          </a:xfrm>
          <a:custGeom>
            <a:pathLst>
              <a:path extrusionOk="0" h="120000" w="120000">
                <a:moveTo>
                  <a:pt x="120000" y="20675"/>
                </a:moveTo>
                <a:lnTo>
                  <a:pt x="0" y="0"/>
                </a:lnTo>
                <a:lnTo>
                  <a:pt x="43683" y="120000"/>
                </a:lnTo>
                <a:lnTo>
                  <a:pt x="120000" y="206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Shape 2056"/>
          <p:cNvSpPr/>
          <p:nvPr/>
        </p:nvSpPr>
        <p:spPr>
          <a:xfrm>
            <a:off x="3407826" y="5320873"/>
            <a:ext cx="3312" cy="660"/>
          </a:xfrm>
          <a:custGeom>
            <a:pathLst>
              <a:path extrusionOk="0" h="120000" w="120000">
                <a:moveTo>
                  <a:pt x="0" y="115642"/>
                </a:moveTo>
                <a:lnTo>
                  <a:pt x="96050" y="120000"/>
                </a:lnTo>
                <a:lnTo>
                  <a:pt x="120000" y="0"/>
                </a:lnTo>
                <a:lnTo>
                  <a:pt x="0" y="1156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Shape 2057"/>
          <p:cNvSpPr/>
          <p:nvPr/>
        </p:nvSpPr>
        <p:spPr>
          <a:xfrm>
            <a:off x="3412673" y="5319623"/>
            <a:ext cx="4385" cy="12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296" y="810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Shape 2058"/>
          <p:cNvSpPr/>
          <p:nvPr/>
        </p:nvSpPr>
        <p:spPr>
          <a:xfrm>
            <a:off x="3350800" y="5304219"/>
            <a:ext cx="1426" cy="11444"/>
          </a:xfrm>
          <a:custGeom>
            <a:pathLst>
              <a:path extrusionOk="0" h="120000" w="120000">
                <a:moveTo>
                  <a:pt x="120000" y="80671"/>
                </a:moveTo>
                <a:lnTo>
                  <a:pt x="0" y="0"/>
                </a:lnTo>
                <a:lnTo>
                  <a:pt x="93510" y="120000"/>
                </a:lnTo>
                <a:lnTo>
                  <a:pt x="120000" y="806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Shape 2059"/>
          <p:cNvSpPr/>
          <p:nvPr/>
        </p:nvSpPr>
        <p:spPr>
          <a:xfrm>
            <a:off x="3413155" y="5285746"/>
            <a:ext cx="2813" cy="27650"/>
          </a:xfrm>
          <a:custGeom>
            <a:pathLst>
              <a:path extrusionOk="0" h="120000" w="120000">
                <a:moveTo>
                  <a:pt x="0" y="7894"/>
                </a:moveTo>
                <a:lnTo>
                  <a:pt x="120000" y="120000"/>
                </a:lnTo>
                <a:lnTo>
                  <a:pt x="75863" y="0"/>
                </a:lnTo>
                <a:lnTo>
                  <a:pt x="0" y="78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Shape 2060"/>
          <p:cNvSpPr/>
          <p:nvPr/>
        </p:nvSpPr>
        <p:spPr>
          <a:xfrm>
            <a:off x="3316039" y="5312410"/>
            <a:ext cx="7104" cy="415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  <a:lnTo>
                  <a:pt x="111555" y="67436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Shape 2061"/>
          <p:cNvSpPr/>
          <p:nvPr/>
        </p:nvSpPr>
        <p:spPr>
          <a:xfrm>
            <a:off x="3458291" y="5318258"/>
            <a:ext cx="4927" cy="258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9992"/>
                </a:lnTo>
                <a:lnTo>
                  <a:pt x="8512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Shape 2062"/>
          <p:cNvSpPr/>
          <p:nvPr/>
        </p:nvSpPr>
        <p:spPr>
          <a:xfrm>
            <a:off x="3423476" y="5310889"/>
            <a:ext cx="4124" cy="147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109"/>
                </a:lnTo>
                <a:lnTo>
                  <a:pt x="8871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Shape 2063"/>
          <p:cNvSpPr/>
          <p:nvPr/>
        </p:nvSpPr>
        <p:spPr>
          <a:xfrm>
            <a:off x="3255777" y="5290966"/>
            <a:ext cx="8313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57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Shape 2064"/>
          <p:cNvSpPr/>
          <p:nvPr/>
        </p:nvSpPr>
        <p:spPr>
          <a:xfrm>
            <a:off x="3122352" y="5317612"/>
            <a:ext cx="4792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611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Shape 2065"/>
          <p:cNvSpPr/>
          <p:nvPr/>
        </p:nvSpPr>
        <p:spPr>
          <a:xfrm>
            <a:off x="3099641" y="5307801"/>
            <a:ext cx="2169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230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Shape 2066"/>
          <p:cNvSpPr/>
          <p:nvPr/>
        </p:nvSpPr>
        <p:spPr>
          <a:xfrm>
            <a:off x="3115136" y="5317432"/>
            <a:ext cx="3412" cy="3003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100837" y="0"/>
                </a:lnTo>
                <a:lnTo>
                  <a:pt x="0" y="17302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Shape 2067"/>
          <p:cNvSpPr/>
          <p:nvPr/>
        </p:nvSpPr>
        <p:spPr>
          <a:xfrm>
            <a:off x="3137355" y="5289810"/>
            <a:ext cx="1206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3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Shape 2068"/>
          <p:cNvSpPr/>
          <p:nvPr/>
        </p:nvSpPr>
        <p:spPr>
          <a:xfrm>
            <a:off x="3154484" y="5310121"/>
            <a:ext cx="3552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60" y="0"/>
                </a:lnTo>
                <a:lnTo>
                  <a:pt x="0" y="9487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Shape 2069"/>
          <p:cNvSpPr/>
          <p:nvPr/>
        </p:nvSpPr>
        <p:spPr>
          <a:xfrm>
            <a:off x="3161608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526"/>
                </a:lnTo>
                <a:lnTo>
                  <a:pt x="7911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Shape 2070"/>
          <p:cNvSpPr/>
          <p:nvPr/>
        </p:nvSpPr>
        <p:spPr>
          <a:xfrm>
            <a:off x="3130483" y="5286928"/>
            <a:ext cx="5716" cy="17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86982" y="9413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Shape 2071"/>
          <p:cNvSpPr/>
          <p:nvPr/>
        </p:nvSpPr>
        <p:spPr>
          <a:xfrm>
            <a:off x="3101408" y="5285746"/>
            <a:ext cx="4577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7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Shape 2072"/>
          <p:cNvSpPr/>
          <p:nvPr/>
        </p:nvSpPr>
        <p:spPr>
          <a:xfrm>
            <a:off x="3045038" y="5313244"/>
            <a:ext cx="1967" cy="5552"/>
          </a:xfrm>
          <a:custGeom>
            <a:pathLst>
              <a:path extrusionOk="0" h="120000" w="120000">
                <a:moveTo>
                  <a:pt x="83640" y="0"/>
                </a:moveTo>
                <a:lnTo>
                  <a:pt x="0" y="120000"/>
                </a:lnTo>
                <a:lnTo>
                  <a:pt x="120000" y="48890"/>
                </a:lnTo>
                <a:lnTo>
                  <a:pt x="836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Shape 2073"/>
          <p:cNvSpPr/>
          <p:nvPr/>
        </p:nvSpPr>
        <p:spPr>
          <a:xfrm>
            <a:off x="3184956" y="5315160"/>
            <a:ext cx="7487" cy="4776"/>
          </a:xfrm>
          <a:custGeom>
            <a:pathLst>
              <a:path extrusionOk="0" h="120000" w="120000">
                <a:moveTo>
                  <a:pt x="120000" y="70125"/>
                </a:moveTo>
                <a:lnTo>
                  <a:pt x="81597" y="0"/>
                </a:lnTo>
                <a:lnTo>
                  <a:pt x="0" y="120000"/>
                </a:lnTo>
                <a:lnTo>
                  <a:pt x="120000" y="70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Shape 2074"/>
          <p:cNvSpPr/>
          <p:nvPr/>
        </p:nvSpPr>
        <p:spPr>
          <a:xfrm>
            <a:off x="3193539" y="5314853"/>
            <a:ext cx="6470" cy="3874"/>
          </a:xfrm>
          <a:custGeom>
            <a:pathLst>
              <a:path extrusionOk="0" h="120000" w="120000">
                <a:moveTo>
                  <a:pt x="87412" y="0"/>
                </a:moveTo>
                <a:lnTo>
                  <a:pt x="0" y="120000"/>
                </a:lnTo>
                <a:lnTo>
                  <a:pt x="120000" y="90054"/>
                </a:lnTo>
                <a:lnTo>
                  <a:pt x="8741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Shape 2075"/>
          <p:cNvSpPr/>
          <p:nvPr/>
        </p:nvSpPr>
        <p:spPr>
          <a:xfrm>
            <a:off x="3162516" y="5312217"/>
            <a:ext cx="4175" cy="7452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38964"/>
                </a:lnTo>
                <a:lnTo>
                  <a:pt x="98471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Shape 2076"/>
          <p:cNvSpPr/>
          <p:nvPr/>
        </p:nvSpPr>
        <p:spPr>
          <a:xfrm>
            <a:off x="3173364" y="5287828"/>
            <a:ext cx="14291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95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Shape 2077"/>
          <p:cNvSpPr/>
          <p:nvPr/>
        </p:nvSpPr>
        <p:spPr>
          <a:xfrm>
            <a:off x="3169166" y="5287110"/>
            <a:ext cx="1394" cy="3406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849" y="119999"/>
                </a:lnTo>
                <a:lnTo>
                  <a:pt x="119999" y="940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Shape 2078"/>
          <p:cNvSpPr/>
          <p:nvPr/>
        </p:nvSpPr>
        <p:spPr>
          <a:xfrm>
            <a:off x="3165880" y="5311878"/>
            <a:ext cx="218" cy="33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8849"/>
                </a:lnTo>
                <a:lnTo>
                  <a:pt x="341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Shape 2079"/>
          <p:cNvSpPr/>
          <p:nvPr/>
        </p:nvSpPr>
        <p:spPr>
          <a:xfrm>
            <a:off x="3313055" y="5312228"/>
            <a:ext cx="1815" cy="1717"/>
          </a:xfrm>
          <a:custGeom>
            <a:pathLst>
              <a:path extrusionOk="0" h="120000" w="120000">
                <a:moveTo>
                  <a:pt x="119999" y="32358"/>
                </a:moveTo>
                <a:lnTo>
                  <a:pt x="23603" y="0"/>
                </a:lnTo>
                <a:lnTo>
                  <a:pt x="0" y="120000"/>
                </a:lnTo>
                <a:lnTo>
                  <a:pt x="119999" y="3235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Shape 2080"/>
          <p:cNvSpPr/>
          <p:nvPr/>
        </p:nvSpPr>
        <p:spPr>
          <a:xfrm>
            <a:off x="3322198" y="5282994"/>
            <a:ext cx="14870" cy="4194"/>
          </a:xfrm>
          <a:custGeom>
            <a:pathLst>
              <a:path extrusionOk="0" h="120000" w="120000">
                <a:moveTo>
                  <a:pt x="13331" y="120000"/>
                </a:moveTo>
                <a:lnTo>
                  <a:pt x="120000" y="97482"/>
                </a:lnTo>
                <a:lnTo>
                  <a:pt x="0" y="0"/>
                </a:lnTo>
                <a:lnTo>
                  <a:pt x="1333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Shape 2081"/>
          <p:cNvSpPr/>
          <p:nvPr/>
        </p:nvSpPr>
        <p:spPr>
          <a:xfrm>
            <a:off x="3316541" y="5287157"/>
            <a:ext cx="3443" cy="20517"/>
          </a:xfrm>
          <a:custGeom>
            <a:pathLst>
              <a:path extrusionOk="0" h="120000" w="120000">
                <a:moveTo>
                  <a:pt x="4426" y="0"/>
                </a:moveTo>
                <a:lnTo>
                  <a:pt x="0" y="120000"/>
                </a:lnTo>
                <a:lnTo>
                  <a:pt x="120000" y="112677"/>
                </a:lnTo>
                <a:lnTo>
                  <a:pt x="442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Shape 2082"/>
          <p:cNvSpPr/>
          <p:nvPr/>
        </p:nvSpPr>
        <p:spPr>
          <a:xfrm>
            <a:off x="3277207" y="5293008"/>
            <a:ext cx="5128" cy="810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9040" y="0"/>
                </a:lnTo>
                <a:lnTo>
                  <a:pt x="0" y="4727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Shape 2083"/>
          <p:cNvSpPr/>
          <p:nvPr/>
        </p:nvSpPr>
        <p:spPr>
          <a:xfrm>
            <a:off x="3242997" y="5286310"/>
            <a:ext cx="1335" cy="28449"/>
          </a:xfrm>
          <a:custGeom>
            <a:pathLst>
              <a:path extrusionOk="0" h="120000" w="120000">
                <a:moveTo>
                  <a:pt x="88629" y="0"/>
                </a:moveTo>
                <a:lnTo>
                  <a:pt x="0" y="119999"/>
                </a:lnTo>
                <a:lnTo>
                  <a:pt x="120000" y="22284"/>
                </a:lnTo>
                <a:lnTo>
                  <a:pt x="8862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Shape 2084"/>
          <p:cNvSpPr/>
          <p:nvPr/>
        </p:nvSpPr>
        <p:spPr>
          <a:xfrm>
            <a:off x="3062688" y="5301426"/>
            <a:ext cx="1126" cy="4080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385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Shape 2085"/>
          <p:cNvSpPr/>
          <p:nvPr/>
        </p:nvSpPr>
        <p:spPr>
          <a:xfrm>
            <a:off x="3066185" y="5314764"/>
            <a:ext cx="6179" cy="4016"/>
          </a:xfrm>
          <a:custGeom>
            <a:pathLst>
              <a:path extrusionOk="0" h="120000" w="120000">
                <a:moveTo>
                  <a:pt x="62340" y="0"/>
                </a:moveTo>
                <a:lnTo>
                  <a:pt x="0" y="120000"/>
                </a:lnTo>
                <a:lnTo>
                  <a:pt x="119999" y="24466"/>
                </a:lnTo>
                <a:lnTo>
                  <a:pt x="623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Shape 2086"/>
          <p:cNvSpPr/>
          <p:nvPr/>
        </p:nvSpPr>
        <p:spPr>
          <a:xfrm>
            <a:off x="2945250" y="5293830"/>
            <a:ext cx="3326" cy="4057"/>
          </a:xfrm>
          <a:custGeom>
            <a:pathLst>
              <a:path extrusionOk="0" h="120000" w="120000">
                <a:moveTo>
                  <a:pt x="60919" y="0"/>
                </a:moveTo>
                <a:lnTo>
                  <a:pt x="0" y="120000"/>
                </a:lnTo>
                <a:lnTo>
                  <a:pt x="120000" y="52768"/>
                </a:lnTo>
                <a:lnTo>
                  <a:pt x="6091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Shape 2087"/>
          <p:cNvSpPr/>
          <p:nvPr/>
        </p:nvSpPr>
        <p:spPr>
          <a:xfrm>
            <a:off x="2964552" y="5285360"/>
            <a:ext cx="1773" cy="385"/>
          </a:xfrm>
          <a:custGeom>
            <a:pathLst>
              <a:path extrusionOk="0" h="120000" w="120000">
                <a:moveTo>
                  <a:pt x="120000" y="67461"/>
                </a:moveTo>
                <a:lnTo>
                  <a:pt x="94633" y="0"/>
                </a:lnTo>
                <a:lnTo>
                  <a:pt x="0" y="120000"/>
                </a:lnTo>
                <a:lnTo>
                  <a:pt x="120000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Shape 2088"/>
          <p:cNvSpPr/>
          <p:nvPr/>
        </p:nvSpPr>
        <p:spPr>
          <a:xfrm>
            <a:off x="2966326" y="5284621"/>
            <a:ext cx="10082" cy="4448"/>
          </a:xfrm>
          <a:custGeom>
            <a:pathLst>
              <a:path extrusionOk="0" h="120000" w="120000">
                <a:moveTo>
                  <a:pt x="71490" y="120000"/>
                </a:moveTo>
                <a:lnTo>
                  <a:pt x="119999" y="0"/>
                </a:lnTo>
                <a:lnTo>
                  <a:pt x="0" y="25818"/>
                </a:lnTo>
                <a:lnTo>
                  <a:pt x="7149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Shape 2089"/>
          <p:cNvSpPr/>
          <p:nvPr/>
        </p:nvSpPr>
        <p:spPr>
          <a:xfrm>
            <a:off x="2972566" y="5289203"/>
            <a:ext cx="3364" cy="1566"/>
          </a:xfrm>
          <a:custGeom>
            <a:pathLst>
              <a:path extrusionOk="0" h="120000" w="120000">
                <a:moveTo>
                  <a:pt x="120000" y="90727"/>
                </a:moveTo>
                <a:lnTo>
                  <a:pt x="0" y="0"/>
                </a:lnTo>
                <a:lnTo>
                  <a:pt x="96142" y="120000"/>
                </a:lnTo>
                <a:lnTo>
                  <a:pt x="120000" y="9072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Shape 2090"/>
          <p:cNvSpPr/>
          <p:nvPr/>
        </p:nvSpPr>
        <p:spPr>
          <a:xfrm>
            <a:off x="2972333" y="5289069"/>
            <a:ext cx="231" cy="134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Shape 2091"/>
          <p:cNvSpPr/>
          <p:nvPr/>
        </p:nvSpPr>
        <p:spPr>
          <a:xfrm>
            <a:off x="2937303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64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Shape 2092"/>
          <p:cNvSpPr/>
          <p:nvPr/>
        </p:nvSpPr>
        <p:spPr>
          <a:xfrm>
            <a:off x="2956489" y="5295612"/>
            <a:ext cx="3964" cy="16106"/>
          </a:xfrm>
          <a:custGeom>
            <a:pathLst>
              <a:path extrusionOk="0" h="120000" w="120000">
                <a:moveTo>
                  <a:pt x="0" y="15087"/>
                </a:moveTo>
                <a:lnTo>
                  <a:pt x="120000" y="120000"/>
                </a:lnTo>
                <a:lnTo>
                  <a:pt x="34177" y="0"/>
                </a:lnTo>
                <a:lnTo>
                  <a:pt x="0" y="1508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Shape 2093"/>
          <p:cNvSpPr/>
          <p:nvPr/>
        </p:nvSpPr>
        <p:spPr>
          <a:xfrm>
            <a:off x="2954494" y="5319394"/>
            <a:ext cx="2661" cy="135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3589"/>
                </a:lnTo>
                <a:lnTo>
                  <a:pt x="9384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Shape 2094"/>
          <p:cNvSpPr/>
          <p:nvPr/>
        </p:nvSpPr>
        <p:spPr>
          <a:xfrm>
            <a:off x="2988142" y="5318357"/>
            <a:ext cx="5777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48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Shape 2095"/>
          <p:cNvSpPr/>
          <p:nvPr/>
        </p:nvSpPr>
        <p:spPr>
          <a:xfrm>
            <a:off x="3011927" y="5319596"/>
            <a:ext cx="4522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682" y="54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Shape 2096"/>
          <p:cNvSpPr/>
          <p:nvPr/>
        </p:nvSpPr>
        <p:spPr>
          <a:xfrm>
            <a:off x="3010481" y="5316296"/>
            <a:ext cx="2486" cy="3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572" y="120000"/>
                </a:lnTo>
                <a:lnTo>
                  <a:pt x="119999" y="111272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Shape 2097"/>
          <p:cNvSpPr/>
          <p:nvPr/>
        </p:nvSpPr>
        <p:spPr>
          <a:xfrm>
            <a:off x="2913733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86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Shape 2098"/>
          <p:cNvSpPr/>
          <p:nvPr/>
        </p:nvSpPr>
        <p:spPr>
          <a:xfrm>
            <a:off x="2792097" y="5318503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827" y="0"/>
                </a:lnTo>
                <a:lnTo>
                  <a:pt x="0" y="11472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Shape 2099"/>
          <p:cNvSpPr/>
          <p:nvPr/>
        </p:nvSpPr>
        <p:spPr>
          <a:xfrm>
            <a:off x="2796416" y="5313014"/>
            <a:ext cx="6630" cy="7068"/>
          </a:xfrm>
          <a:custGeom>
            <a:pathLst>
              <a:path extrusionOk="0" h="120000" w="120000">
                <a:moveTo>
                  <a:pt x="26077" y="119999"/>
                </a:moveTo>
                <a:lnTo>
                  <a:pt x="120000" y="0"/>
                </a:lnTo>
                <a:lnTo>
                  <a:pt x="0" y="73853"/>
                </a:lnTo>
                <a:lnTo>
                  <a:pt x="26077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Shape 2100"/>
          <p:cNvSpPr/>
          <p:nvPr/>
        </p:nvSpPr>
        <p:spPr>
          <a:xfrm>
            <a:off x="2803893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395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Shape 2101"/>
          <p:cNvSpPr/>
          <p:nvPr/>
        </p:nvSpPr>
        <p:spPr>
          <a:xfrm>
            <a:off x="2782213" y="5286289"/>
            <a:ext cx="5284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94" y="119999"/>
                </a:lnTo>
                <a:lnTo>
                  <a:pt x="120000" y="53024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Shape 2102"/>
          <p:cNvSpPr/>
          <p:nvPr/>
        </p:nvSpPr>
        <p:spPr>
          <a:xfrm>
            <a:off x="2755440" y="5316944"/>
            <a:ext cx="1903" cy="2094"/>
          </a:xfrm>
          <a:custGeom>
            <a:pathLst>
              <a:path extrusionOk="0" h="120000" w="120000">
                <a:moveTo>
                  <a:pt x="120000" y="60630"/>
                </a:moveTo>
                <a:lnTo>
                  <a:pt x="68985" y="0"/>
                </a:lnTo>
                <a:lnTo>
                  <a:pt x="0" y="120000"/>
                </a:lnTo>
                <a:lnTo>
                  <a:pt x="120000" y="6063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Shape 2103"/>
          <p:cNvSpPr/>
          <p:nvPr/>
        </p:nvSpPr>
        <p:spPr>
          <a:xfrm>
            <a:off x="2855705" y="5299594"/>
            <a:ext cx="4762" cy="1754"/>
          </a:xfrm>
          <a:custGeom>
            <a:pathLst>
              <a:path extrusionOk="0" h="120000" w="120000">
                <a:moveTo>
                  <a:pt x="120000" y="66567"/>
                </a:moveTo>
                <a:lnTo>
                  <a:pt x="14338" y="0"/>
                </a:lnTo>
                <a:lnTo>
                  <a:pt x="0" y="120000"/>
                </a:lnTo>
                <a:lnTo>
                  <a:pt x="120000" y="66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Shape 2104"/>
          <p:cNvSpPr/>
          <p:nvPr/>
        </p:nvSpPr>
        <p:spPr>
          <a:xfrm>
            <a:off x="2941184" y="5283662"/>
            <a:ext cx="8675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26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Shape 2105"/>
          <p:cNvSpPr/>
          <p:nvPr/>
        </p:nvSpPr>
        <p:spPr>
          <a:xfrm>
            <a:off x="2728421" y="5313462"/>
            <a:ext cx="2895" cy="7211"/>
          </a:xfrm>
          <a:custGeom>
            <a:pathLst>
              <a:path extrusionOk="0" h="120000" w="120000">
                <a:moveTo>
                  <a:pt x="13922" y="0"/>
                </a:moveTo>
                <a:lnTo>
                  <a:pt x="0" y="24525"/>
                </a:lnTo>
                <a:lnTo>
                  <a:pt x="120000" y="120000"/>
                </a:lnTo>
                <a:lnTo>
                  <a:pt x="1392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Shape 2106"/>
          <p:cNvSpPr/>
          <p:nvPr/>
        </p:nvSpPr>
        <p:spPr>
          <a:xfrm>
            <a:off x="2819372" y="5281158"/>
            <a:ext cx="5322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68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Shape 2107"/>
          <p:cNvSpPr/>
          <p:nvPr/>
        </p:nvSpPr>
        <p:spPr>
          <a:xfrm>
            <a:off x="2892000" y="5285925"/>
            <a:ext cx="4352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428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Shape 2108"/>
          <p:cNvSpPr/>
          <p:nvPr/>
        </p:nvSpPr>
        <p:spPr>
          <a:xfrm>
            <a:off x="2831940" y="5291569"/>
            <a:ext cx="3938" cy="10386"/>
          </a:xfrm>
          <a:custGeom>
            <a:pathLst>
              <a:path extrusionOk="0" h="120000" w="120000">
                <a:moveTo>
                  <a:pt x="45239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3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Shape 2109"/>
          <p:cNvSpPr/>
          <p:nvPr/>
        </p:nvSpPr>
        <p:spPr>
          <a:xfrm>
            <a:off x="2835066" y="5301955"/>
            <a:ext cx="1413" cy="10517"/>
          </a:xfrm>
          <a:custGeom>
            <a:pathLst>
              <a:path extrusionOk="0" h="120000" w="120000">
                <a:moveTo>
                  <a:pt x="68995" y="0"/>
                </a:moveTo>
                <a:lnTo>
                  <a:pt x="0" y="120000"/>
                </a:lnTo>
                <a:lnTo>
                  <a:pt x="120000" y="84472"/>
                </a:lnTo>
                <a:lnTo>
                  <a:pt x="689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Shape 2110"/>
          <p:cNvSpPr/>
          <p:nvPr/>
        </p:nvSpPr>
        <p:spPr>
          <a:xfrm>
            <a:off x="2836034" y="5313776"/>
            <a:ext cx="5793" cy="7492"/>
          </a:xfrm>
          <a:custGeom>
            <a:pathLst>
              <a:path extrusionOk="0" h="120000" w="120000">
                <a:moveTo>
                  <a:pt x="120000" y="69033"/>
                </a:moveTo>
                <a:lnTo>
                  <a:pt x="58322" y="0"/>
                </a:lnTo>
                <a:lnTo>
                  <a:pt x="0" y="120000"/>
                </a:lnTo>
                <a:lnTo>
                  <a:pt x="120000" y="690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Shape 2111"/>
          <p:cNvSpPr/>
          <p:nvPr/>
        </p:nvSpPr>
        <p:spPr>
          <a:xfrm>
            <a:off x="2831940" y="5300900"/>
            <a:ext cx="4093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902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Shape 2112"/>
          <p:cNvSpPr/>
          <p:nvPr/>
        </p:nvSpPr>
        <p:spPr>
          <a:xfrm>
            <a:off x="2855810" y="5309598"/>
            <a:ext cx="5338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602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Shape 2113"/>
          <p:cNvSpPr/>
          <p:nvPr/>
        </p:nvSpPr>
        <p:spPr>
          <a:xfrm>
            <a:off x="2876265" y="5287844"/>
            <a:ext cx="5881" cy="2751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53757" y="80462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Shape 2114"/>
          <p:cNvSpPr/>
          <p:nvPr/>
        </p:nvSpPr>
        <p:spPr>
          <a:xfrm>
            <a:off x="2878900" y="5306296"/>
            <a:ext cx="4548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63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Shape 2115"/>
          <p:cNvSpPr/>
          <p:nvPr/>
        </p:nvSpPr>
        <p:spPr>
          <a:xfrm>
            <a:off x="2874419" y="5283823"/>
            <a:ext cx="2003" cy="223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76"/>
                </a:lnTo>
                <a:lnTo>
                  <a:pt x="6446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Shape 2116"/>
          <p:cNvSpPr/>
          <p:nvPr/>
        </p:nvSpPr>
        <p:spPr>
          <a:xfrm>
            <a:off x="2853900" y="5309973"/>
            <a:ext cx="1908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086" y="0"/>
                </a:lnTo>
                <a:lnTo>
                  <a:pt x="0" y="2614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Shape 2117"/>
          <p:cNvSpPr/>
          <p:nvPr/>
        </p:nvSpPr>
        <p:spPr>
          <a:xfrm>
            <a:off x="2784506" y="5314842"/>
            <a:ext cx="3309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33" y="7395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Shape 2118"/>
          <p:cNvSpPr/>
          <p:nvPr/>
        </p:nvSpPr>
        <p:spPr>
          <a:xfrm>
            <a:off x="2829549" y="5292226"/>
            <a:ext cx="2325" cy="217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9673" y="1183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Shape 2119"/>
          <p:cNvSpPr/>
          <p:nvPr/>
        </p:nvSpPr>
        <p:spPr>
          <a:xfrm>
            <a:off x="2817031" y="5312205"/>
            <a:ext cx="3676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605" y="0"/>
                </a:lnTo>
                <a:lnTo>
                  <a:pt x="0" y="7554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Shape 2120"/>
          <p:cNvSpPr/>
          <p:nvPr/>
        </p:nvSpPr>
        <p:spPr>
          <a:xfrm>
            <a:off x="3000269" y="5310576"/>
            <a:ext cx="1117" cy="45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7636" y="3432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Shape 2121"/>
          <p:cNvSpPr/>
          <p:nvPr/>
        </p:nvSpPr>
        <p:spPr>
          <a:xfrm>
            <a:off x="2916664" y="5309925"/>
            <a:ext cx="2913" cy="2776"/>
          </a:xfrm>
          <a:custGeom>
            <a:pathLst>
              <a:path extrusionOk="0" h="120000" w="120000">
                <a:moveTo>
                  <a:pt x="119999" y="84164"/>
                </a:moveTo>
                <a:lnTo>
                  <a:pt x="453" y="0"/>
                </a:lnTo>
                <a:lnTo>
                  <a:pt x="0" y="120000"/>
                </a:lnTo>
                <a:lnTo>
                  <a:pt x="119999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Shape 2122"/>
          <p:cNvSpPr/>
          <p:nvPr/>
        </p:nvSpPr>
        <p:spPr>
          <a:xfrm>
            <a:off x="2897985" y="5286323"/>
            <a:ext cx="5273" cy="4273"/>
          </a:xfrm>
          <a:custGeom>
            <a:pathLst>
              <a:path extrusionOk="0" h="120000" w="120000">
                <a:moveTo>
                  <a:pt x="86842" y="120000"/>
                </a:moveTo>
                <a:lnTo>
                  <a:pt x="120000" y="0"/>
                </a:lnTo>
                <a:lnTo>
                  <a:pt x="0" y="63004"/>
                </a:lnTo>
                <a:lnTo>
                  <a:pt x="8684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Shape 2123"/>
          <p:cNvSpPr/>
          <p:nvPr/>
        </p:nvSpPr>
        <p:spPr>
          <a:xfrm>
            <a:off x="2928673" y="5311128"/>
            <a:ext cx="3559" cy="942"/>
          </a:xfrm>
          <a:custGeom>
            <a:pathLst>
              <a:path extrusionOk="0" h="120000" w="120000">
                <a:moveTo>
                  <a:pt x="120000" y="108789"/>
                </a:moveTo>
                <a:lnTo>
                  <a:pt x="90227" y="0"/>
                </a:lnTo>
                <a:lnTo>
                  <a:pt x="0" y="120000"/>
                </a:lnTo>
                <a:lnTo>
                  <a:pt x="120000" y="1087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Shape 2124"/>
          <p:cNvSpPr/>
          <p:nvPr/>
        </p:nvSpPr>
        <p:spPr>
          <a:xfrm>
            <a:off x="2716606" y="5314885"/>
            <a:ext cx="5459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793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Shape 2125"/>
          <p:cNvSpPr/>
          <p:nvPr/>
        </p:nvSpPr>
        <p:spPr>
          <a:xfrm>
            <a:off x="2716946" y="5290807"/>
            <a:ext cx="2742" cy="8608"/>
          </a:xfrm>
          <a:custGeom>
            <a:pathLst>
              <a:path extrusionOk="0" h="120000" w="120000">
                <a:moveTo>
                  <a:pt x="0" y="0"/>
                </a:moveTo>
                <a:lnTo>
                  <a:pt x="41429" y="120000"/>
                </a:lnTo>
                <a:lnTo>
                  <a:pt x="120000" y="76895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Shape 2126"/>
          <p:cNvSpPr/>
          <p:nvPr/>
        </p:nvSpPr>
        <p:spPr>
          <a:xfrm>
            <a:off x="2690600" y="5290966"/>
            <a:ext cx="8313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42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7" name="Shape 2127"/>
          <p:cNvSpPr/>
          <p:nvPr/>
        </p:nvSpPr>
        <p:spPr>
          <a:xfrm>
            <a:off x="2557175" y="5317612"/>
            <a:ext cx="4792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560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Shape 2128"/>
          <p:cNvSpPr/>
          <p:nvPr/>
        </p:nvSpPr>
        <p:spPr>
          <a:xfrm>
            <a:off x="2534464" y="5307801"/>
            <a:ext cx="2168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251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Shape 2129"/>
          <p:cNvSpPr/>
          <p:nvPr/>
        </p:nvSpPr>
        <p:spPr>
          <a:xfrm>
            <a:off x="2549959" y="5317432"/>
            <a:ext cx="3412" cy="3003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100837" y="0"/>
                </a:lnTo>
                <a:lnTo>
                  <a:pt x="0" y="17302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2572175" y="5289810"/>
            <a:ext cx="1206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3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Shape 2131"/>
          <p:cNvSpPr/>
          <p:nvPr/>
        </p:nvSpPr>
        <p:spPr>
          <a:xfrm>
            <a:off x="2589306" y="5310121"/>
            <a:ext cx="3553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35" y="0"/>
                </a:lnTo>
                <a:lnTo>
                  <a:pt x="0" y="9487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Shape 2132"/>
          <p:cNvSpPr/>
          <p:nvPr/>
        </p:nvSpPr>
        <p:spPr>
          <a:xfrm>
            <a:off x="2596428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526"/>
                </a:lnTo>
                <a:lnTo>
                  <a:pt x="7911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Shape 2133"/>
          <p:cNvSpPr/>
          <p:nvPr/>
        </p:nvSpPr>
        <p:spPr>
          <a:xfrm>
            <a:off x="2565306" y="5286928"/>
            <a:ext cx="5716" cy="170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86982" y="9413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Shape 2134"/>
          <p:cNvSpPr/>
          <p:nvPr/>
        </p:nvSpPr>
        <p:spPr>
          <a:xfrm>
            <a:off x="2536230" y="5285746"/>
            <a:ext cx="4578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8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Shape 2135"/>
          <p:cNvSpPr/>
          <p:nvPr/>
        </p:nvSpPr>
        <p:spPr>
          <a:xfrm>
            <a:off x="2479859" y="5313246"/>
            <a:ext cx="1967" cy="5550"/>
          </a:xfrm>
          <a:custGeom>
            <a:pathLst>
              <a:path extrusionOk="0" h="120000" w="120000">
                <a:moveTo>
                  <a:pt x="83640" y="0"/>
                </a:moveTo>
                <a:lnTo>
                  <a:pt x="0" y="120000"/>
                </a:lnTo>
                <a:lnTo>
                  <a:pt x="120000" y="48877"/>
                </a:lnTo>
                <a:lnTo>
                  <a:pt x="8364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Shape 2136"/>
          <p:cNvSpPr/>
          <p:nvPr/>
        </p:nvSpPr>
        <p:spPr>
          <a:xfrm>
            <a:off x="2619776" y="5315160"/>
            <a:ext cx="7487" cy="4776"/>
          </a:xfrm>
          <a:custGeom>
            <a:pathLst>
              <a:path extrusionOk="0" h="120000" w="120000">
                <a:moveTo>
                  <a:pt x="120000" y="70136"/>
                </a:moveTo>
                <a:lnTo>
                  <a:pt x="81602" y="0"/>
                </a:lnTo>
                <a:lnTo>
                  <a:pt x="0" y="120000"/>
                </a:lnTo>
                <a:lnTo>
                  <a:pt x="120000" y="7013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Shape 2137"/>
          <p:cNvSpPr/>
          <p:nvPr/>
        </p:nvSpPr>
        <p:spPr>
          <a:xfrm>
            <a:off x="2628360" y="5314851"/>
            <a:ext cx="6470" cy="3874"/>
          </a:xfrm>
          <a:custGeom>
            <a:pathLst>
              <a:path extrusionOk="0" h="120000" w="120000">
                <a:moveTo>
                  <a:pt x="87412" y="0"/>
                </a:moveTo>
                <a:lnTo>
                  <a:pt x="0" y="120000"/>
                </a:lnTo>
                <a:lnTo>
                  <a:pt x="120000" y="90085"/>
                </a:lnTo>
                <a:lnTo>
                  <a:pt x="8741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Shape 2138"/>
          <p:cNvSpPr/>
          <p:nvPr/>
        </p:nvSpPr>
        <p:spPr>
          <a:xfrm>
            <a:off x="2597336" y="5312219"/>
            <a:ext cx="4176" cy="745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38969"/>
                </a:lnTo>
                <a:lnTo>
                  <a:pt x="98448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Shape 2139"/>
          <p:cNvSpPr/>
          <p:nvPr/>
        </p:nvSpPr>
        <p:spPr>
          <a:xfrm>
            <a:off x="2608185" y="5287828"/>
            <a:ext cx="14291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86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Shape 2140"/>
          <p:cNvSpPr/>
          <p:nvPr/>
        </p:nvSpPr>
        <p:spPr>
          <a:xfrm>
            <a:off x="2603988" y="5287110"/>
            <a:ext cx="1394" cy="3408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849" y="119999"/>
                </a:lnTo>
                <a:lnTo>
                  <a:pt x="119999" y="93978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Shape 2141"/>
          <p:cNvSpPr/>
          <p:nvPr/>
        </p:nvSpPr>
        <p:spPr>
          <a:xfrm>
            <a:off x="2600700" y="5311878"/>
            <a:ext cx="219" cy="34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058"/>
                </a:lnTo>
                <a:lnTo>
                  <a:pt x="3397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Shape 2142"/>
          <p:cNvSpPr/>
          <p:nvPr/>
        </p:nvSpPr>
        <p:spPr>
          <a:xfrm>
            <a:off x="2677818" y="5286310"/>
            <a:ext cx="1333" cy="28449"/>
          </a:xfrm>
          <a:custGeom>
            <a:pathLst>
              <a:path extrusionOk="0" h="120000" w="120000">
                <a:moveTo>
                  <a:pt x="88605" y="0"/>
                </a:moveTo>
                <a:lnTo>
                  <a:pt x="0" y="119999"/>
                </a:lnTo>
                <a:lnTo>
                  <a:pt x="120000" y="22284"/>
                </a:lnTo>
                <a:lnTo>
                  <a:pt x="8860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Shape 2143"/>
          <p:cNvSpPr/>
          <p:nvPr/>
        </p:nvSpPr>
        <p:spPr>
          <a:xfrm>
            <a:off x="2497509" y="5301426"/>
            <a:ext cx="1126" cy="4079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411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Shape 2144"/>
          <p:cNvSpPr/>
          <p:nvPr/>
        </p:nvSpPr>
        <p:spPr>
          <a:xfrm>
            <a:off x="2501008" y="5314764"/>
            <a:ext cx="6180" cy="4016"/>
          </a:xfrm>
          <a:custGeom>
            <a:pathLst>
              <a:path extrusionOk="0" h="120000" w="120000">
                <a:moveTo>
                  <a:pt x="62368" y="0"/>
                </a:moveTo>
                <a:lnTo>
                  <a:pt x="0" y="120000"/>
                </a:lnTo>
                <a:lnTo>
                  <a:pt x="119999" y="24466"/>
                </a:lnTo>
                <a:lnTo>
                  <a:pt x="6236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Shape 2145"/>
          <p:cNvSpPr/>
          <p:nvPr/>
        </p:nvSpPr>
        <p:spPr>
          <a:xfrm>
            <a:off x="2380072" y="5293830"/>
            <a:ext cx="3326" cy="4057"/>
          </a:xfrm>
          <a:custGeom>
            <a:pathLst>
              <a:path extrusionOk="0" h="120000" w="120000">
                <a:moveTo>
                  <a:pt x="60883" y="0"/>
                </a:moveTo>
                <a:lnTo>
                  <a:pt x="0" y="120000"/>
                </a:lnTo>
                <a:lnTo>
                  <a:pt x="120000" y="52768"/>
                </a:lnTo>
                <a:lnTo>
                  <a:pt x="6088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Shape 2146"/>
          <p:cNvSpPr/>
          <p:nvPr/>
        </p:nvSpPr>
        <p:spPr>
          <a:xfrm>
            <a:off x="2399374" y="5285360"/>
            <a:ext cx="1775" cy="385"/>
          </a:xfrm>
          <a:custGeom>
            <a:pathLst>
              <a:path extrusionOk="0" h="120000" w="120000">
                <a:moveTo>
                  <a:pt x="119999" y="67461"/>
                </a:moveTo>
                <a:lnTo>
                  <a:pt x="94647" y="0"/>
                </a:lnTo>
                <a:lnTo>
                  <a:pt x="0" y="120000"/>
                </a:lnTo>
                <a:lnTo>
                  <a:pt x="119999" y="6746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Shape 2147"/>
          <p:cNvSpPr/>
          <p:nvPr/>
        </p:nvSpPr>
        <p:spPr>
          <a:xfrm>
            <a:off x="2401149" y="5284621"/>
            <a:ext cx="10084" cy="4448"/>
          </a:xfrm>
          <a:custGeom>
            <a:pathLst>
              <a:path extrusionOk="0" h="120000" w="120000">
                <a:moveTo>
                  <a:pt x="71483" y="120000"/>
                </a:moveTo>
                <a:lnTo>
                  <a:pt x="120000" y="0"/>
                </a:lnTo>
                <a:lnTo>
                  <a:pt x="0" y="25818"/>
                </a:lnTo>
                <a:lnTo>
                  <a:pt x="71483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Shape 2148"/>
          <p:cNvSpPr/>
          <p:nvPr/>
        </p:nvSpPr>
        <p:spPr>
          <a:xfrm>
            <a:off x="2407389" y="5289203"/>
            <a:ext cx="3364" cy="1564"/>
          </a:xfrm>
          <a:custGeom>
            <a:pathLst>
              <a:path extrusionOk="0" h="120000" w="120000">
                <a:moveTo>
                  <a:pt x="119999" y="90709"/>
                </a:moveTo>
                <a:lnTo>
                  <a:pt x="0" y="0"/>
                </a:lnTo>
                <a:lnTo>
                  <a:pt x="96099" y="119999"/>
                </a:lnTo>
                <a:lnTo>
                  <a:pt x="119999" y="907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Shape 2149"/>
          <p:cNvSpPr/>
          <p:nvPr/>
        </p:nvSpPr>
        <p:spPr>
          <a:xfrm>
            <a:off x="2407156" y="5289069"/>
            <a:ext cx="231" cy="13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Shape 2150"/>
          <p:cNvSpPr/>
          <p:nvPr/>
        </p:nvSpPr>
        <p:spPr>
          <a:xfrm>
            <a:off x="2372125" y="5292110"/>
            <a:ext cx="4743" cy="15190"/>
          </a:xfrm>
          <a:custGeom>
            <a:pathLst>
              <a:path extrusionOk="0" h="120000" w="120000">
                <a:moveTo>
                  <a:pt x="0" y="0"/>
                </a:moveTo>
                <a:lnTo>
                  <a:pt x="43390" y="120000"/>
                </a:lnTo>
                <a:lnTo>
                  <a:pt x="120000" y="55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Shape 2151"/>
          <p:cNvSpPr/>
          <p:nvPr/>
        </p:nvSpPr>
        <p:spPr>
          <a:xfrm>
            <a:off x="2391310" y="5295610"/>
            <a:ext cx="3964" cy="16107"/>
          </a:xfrm>
          <a:custGeom>
            <a:pathLst>
              <a:path extrusionOk="0" h="120000" w="120000">
                <a:moveTo>
                  <a:pt x="0" y="15086"/>
                </a:moveTo>
                <a:lnTo>
                  <a:pt x="120000" y="120000"/>
                </a:lnTo>
                <a:lnTo>
                  <a:pt x="34177" y="0"/>
                </a:lnTo>
                <a:lnTo>
                  <a:pt x="0" y="1508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Shape 2152"/>
          <p:cNvSpPr/>
          <p:nvPr/>
        </p:nvSpPr>
        <p:spPr>
          <a:xfrm>
            <a:off x="2389316" y="5319394"/>
            <a:ext cx="2662" cy="135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3501"/>
                </a:lnTo>
                <a:lnTo>
                  <a:pt x="9381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Shape 2153"/>
          <p:cNvSpPr/>
          <p:nvPr/>
        </p:nvSpPr>
        <p:spPr>
          <a:xfrm>
            <a:off x="2422965" y="5318357"/>
            <a:ext cx="5777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548" y="120000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Shape 2154"/>
          <p:cNvSpPr/>
          <p:nvPr/>
        </p:nvSpPr>
        <p:spPr>
          <a:xfrm>
            <a:off x="2446748" y="5319596"/>
            <a:ext cx="4525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697" y="5465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Shape 2155"/>
          <p:cNvSpPr/>
          <p:nvPr/>
        </p:nvSpPr>
        <p:spPr>
          <a:xfrm>
            <a:off x="2445301" y="5316296"/>
            <a:ext cx="2486" cy="3463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572" y="120000"/>
                </a:lnTo>
                <a:lnTo>
                  <a:pt x="119999" y="111339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Shape 2156"/>
          <p:cNvSpPr/>
          <p:nvPr/>
        </p:nvSpPr>
        <p:spPr>
          <a:xfrm>
            <a:off x="2348555" y="5317496"/>
            <a:ext cx="5781" cy="4032"/>
          </a:xfrm>
          <a:custGeom>
            <a:pathLst>
              <a:path extrusionOk="0" h="120000" w="120000">
                <a:moveTo>
                  <a:pt x="120000" y="55492"/>
                </a:moveTo>
                <a:lnTo>
                  <a:pt x="0" y="0"/>
                </a:lnTo>
                <a:lnTo>
                  <a:pt x="63186" y="120000"/>
                </a:lnTo>
                <a:lnTo>
                  <a:pt x="120000" y="5549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Shape 2157"/>
          <p:cNvSpPr/>
          <p:nvPr/>
        </p:nvSpPr>
        <p:spPr>
          <a:xfrm>
            <a:off x="2226918" y="5318503"/>
            <a:ext cx="5273" cy="177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58805" y="0"/>
                </a:lnTo>
                <a:lnTo>
                  <a:pt x="0" y="11465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Shape 2158"/>
          <p:cNvSpPr/>
          <p:nvPr/>
        </p:nvSpPr>
        <p:spPr>
          <a:xfrm>
            <a:off x="2231236" y="5313014"/>
            <a:ext cx="6631" cy="7068"/>
          </a:xfrm>
          <a:custGeom>
            <a:pathLst>
              <a:path extrusionOk="0" h="120000" w="120000">
                <a:moveTo>
                  <a:pt x="26073" y="119999"/>
                </a:moveTo>
                <a:lnTo>
                  <a:pt x="120000" y="0"/>
                </a:lnTo>
                <a:lnTo>
                  <a:pt x="0" y="73870"/>
                </a:lnTo>
                <a:lnTo>
                  <a:pt x="26073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Shape 2159"/>
          <p:cNvSpPr/>
          <p:nvPr/>
        </p:nvSpPr>
        <p:spPr>
          <a:xfrm>
            <a:off x="2238714" y="5314335"/>
            <a:ext cx="1251" cy="4792"/>
          </a:xfrm>
          <a:custGeom>
            <a:pathLst>
              <a:path extrusionOk="0" h="120000" w="120000">
                <a:moveTo>
                  <a:pt x="120000" y="65820"/>
                </a:moveTo>
                <a:lnTo>
                  <a:pt x="75395" y="0"/>
                </a:lnTo>
                <a:lnTo>
                  <a:pt x="0" y="120000"/>
                </a:lnTo>
                <a:lnTo>
                  <a:pt x="120000" y="658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Shape 2160"/>
          <p:cNvSpPr/>
          <p:nvPr/>
        </p:nvSpPr>
        <p:spPr>
          <a:xfrm>
            <a:off x="2217033" y="5286289"/>
            <a:ext cx="5284" cy="2760"/>
          </a:xfrm>
          <a:custGeom>
            <a:pathLst>
              <a:path extrusionOk="0" h="120000" w="120000">
                <a:moveTo>
                  <a:pt x="0" y="0"/>
                </a:moveTo>
                <a:lnTo>
                  <a:pt x="92094" y="119999"/>
                </a:lnTo>
                <a:lnTo>
                  <a:pt x="120000" y="52937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Shape 2161"/>
          <p:cNvSpPr/>
          <p:nvPr/>
        </p:nvSpPr>
        <p:spPr>
          <a:xfrm>
            <a:off x="2190261" y="5316944"/>
            <a:ext cx="1903" cy="2094"/>
          </a:xfrm>
          <a:custGeom>
            <a:pathLst>
              <a:path extrusionOk="0" h="120000" w="120000">
                <a:moveTo>
                  <a:pt x="120000" y="60630"/>
                </a:moveTo>
                <a:lnTo>
                  <a:pt x="68985" y="0"/>
                </a:lnTo>
                <a:lnTo>
                  <a:pt x="0" y="120000"/>
                </a:lnTo>
                <a:lnTo>
                  <a:pt x="120000" y="6063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Shape 2162"/>
          <p:cNvSpPr/>
          <p:nvPr/>
        </p:nvSpPr>
        <p:spPr>
          <a:xfrm>
            <a:off x="2290526" y="5299594"/>
            <a:ext cx="4762" cy="1754"/>
          </a:xfrm>
          <a:custGeom>
            <a:pathLst>
              <a:path extrusionOk="0" h="120000" w="120000">
                <a:moveTo>
                  <a:pt x="120000" y="66567"/>
                </a:moveTo>
                <a:lnTo>
                  <a:pt x="14338" y="0"/>
                </a:lnTo>
                <a:lnTo>
                  <a:pt x="0" y="120000"/>
                </a:lnTo>
                <a:lnTo>
                  <a:pt x="120000" y="6656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Shape 2163"/>
          <p:cNvSpPr/>
          <p:nvPr/>
        </p:nvSpPr>
        <p:spPr>
          <a:xfrm>
            <a:off x="2376006" y="5283662"/>
            <a:ext cx="8676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0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Shape 2164"/>
          <p:cNvSpPr/>
          <p:nvPr/>
        </p:nvSpPr>
        <p:spPr>
          <a:xfrm>
            <a:off x="2163241" y="5313462"/>
            <a:ext cx="2896" cy="7211"/>
          </a:xfrm>
          <a:custGeom>
            <a:pathLst>
              <a:path extrusionOk="0" h="120000" w="120000">
                <a:moveTo>
                  <a:pt x="13917" y="0"/>
                </a:moveTo>
                <a:lnTo>
                  <a:pt x="0" y="24525"/>
                </a:lnTo>
                <a:lnTo>
                  <a:pt x="120000" y="120000"/>
                </a:lnTo>
                <a:lnTo>
                  <a:pt x="1391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Shape 2165"/>
          <p:cNvSpPr/>
          <p:nvPr/>
        </p:nvSpPr>
        <p:spPr>
          <a:xfrm>
            <a:off x="2254193" y="5281158"/>
            <a:ext cx="5322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68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Shape 2166"/>
          <p:cNvSpPr/>
          <p:nvPr/>
        </p:nvSpPr>
        <p:spPr>
          <a:xfrm>
            <a:off x="2326822" y="5285925"/>
            <a:ext cx="4352" cy="3110"/>
          </a:xfrm>
          <a:custGeom>
            <a:pathLst>
              <a:path extrusionOk="0" h="120000" w="120000">
                <a:moveTo>
                  <a:pt x="120000" y="60906"/>
                </a:moveTo>
                <a:lnTo>
                  <a:pt x="28428" y="0"/>
                </a:lnTo>
                <a:lnTo>
                  <a:pt x="0" y="119999"/>
                </a:lnTo>
                <a:lnTo>
                  <a:pt x="120000" y="6090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Shape 2167"/>
          <p:cNvSpPr/>
          <p:nvPr/>
        </p:nvSpPr>
        <p:spPr>
          <a:xfrm>
            <a:off x="2266761" y="5291569"/>
            <a:ext cx="3938" cy="10386"/>
          </a:xfrm>
          <a:custGeom>
            <a:pathLst>
              <a:path extrusionOk="0" h="120000" w="120000">
                <a:moveTo>
                  <a:pt x="45239" y="0"/>
                </a:moveTo>
                <a:lnTo>
                  <a:pt x="0" y="107810"/>
                </a:lnTo>
                <a:lnTo>
                  <a:pt x="120000" y="120000"/>
                </a:lnTo>
                <a:lnTo>
                  <a:pt x="4523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Shape 2168"/>
          <p:cNvSpPr/>
          <p:nvPr/>
        </p:nvSpPr>
        <p:spPr>
          <a:xfrm>
            <a:off x="2269888" y="5301955"/>
            <a:ext cx="1413" cy="10517"/>
          </a:xfrm>
          <a:custGeom>
            <a:pathLst>
              <a:path extrusionOk="0" h="120000" w="120000">
                <a:moveTo>
                  <a:pt x="68995" y="0"/>
                </a:moveTo>
                <a:lnTo>
                  <a:pt x="0" y="120000"/>
                </a:lnTo>
                <a:lnTo>
                  <a:pt x="120000" y="84472"/>
                </a:lnTo>
                <a:lnTo>
                  <a:pt x="689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Shape 2169"/>
          <p:cNvSpPr/>
          <p:nvPr/>
        </p:nvSpPr>
        <p:spPr>
          <a:xfrm>
            <a:off x="2270857" y="5313776"/>
            <a:ext cx="5793" cy="7492"/>
          </a:xfrm>
          <a:custGeom>
            <a:pathLst>
              <a:path extrusionOk="0" h="120000" w="120000">
                <a:moveTo>
                  <a:pt x="120000" y="69033"/>
                </a:moveTo>
                <a:lnTo>
                  <a:pt x="58322" y="0"/>
                </a:lnTo>
                <a:lnTo>
                  <a:pt x="0" y="120000"/>
                </a:lnTo>
                <a:lnTo>
                  <a:pt x="120000" y="6903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Shape 2170"/>
          <p:cNvSpPr/>
          <p:nvPr/>
        </p:nvSpPr>
        <p:spPr>
          <a:xfrm>
            <a:off x="2266761" y="5300900"/>
            <a:ext cx="4093" cy="2036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36902" y="7883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Shape 2171"/>
          <p:cNvSpPr/>
          <p:nvPr/>
        </p:nvSpPr>
        <p:spPr>
          <a:xfrm>
            <a:off x="2290632" y="5309598"/>
            <a:ext cx="5338" cy="6142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6602" y="0"/>
                </a:lnTo>
                <a:lnTo>
                  <a:pt x="0" y="11087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Shape 2172"/>
          <p:cNvSpPr/>
          <p:nvPr/>
        </p:nvSpPr>
        <p:spPr>
          <a:xfrm>
            <a:off x="2311086" y="5287844"/>
            <a:ext cx="5881" cy="2751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53745" y="80465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Shape 2173"/>
          <p:cNvSpPr/>
          <p:nvPr/>
        </p:nvSpPr>
        <p:spPr>
          <a:xfrm>
            <a:off x="2313721" y="5306296"/>
            <a:ext cx="4549" cy="2733"/>
          </a:xfrm>
          <a:custGeom>
            <a:pathLst>
              <a:path extrusionOk="0" h="120000" w="120000">
                <a:moveTo>
                  <a:pt x="120000" y="47578"/>
                </a:moveTo>
                <a:lnTo>
                  <a:pt x="0" y="0"/>
                </a:lnTo>
                <a:lnTo>
                  <a:pt x="37054" y="120000"/>
                </a:lnTo>
                <a:lnTo>
                  <a:pt x="120000" y="4757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Shape 2174"/>
          <p:cNvSpPr/>
          <p:nvPr/>
        </p:nvSpPr>
        <p:spPr>
          <a:xfrm>
            <a:off x="2309241" y="5283823"/>
            <a:ext cx="2003" cy="223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04476"/>
                </a:lnTo>
                <a:lnTo>
                  <a:pt x="6452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Shape 2175"/>
          <p:cNvSpPr/>
          <p:nvPr/>
        </p:nvSpPr>
        <p:spPr>
          <a:xfrm>
            <a:off x="2288724" y="5309973"/>
            <a:ext cx="1908" cy="5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6100" y="0"/>
                </a:lnTo>
                <a:lnTo>
                  <a:pt x="0" y="2612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Shape 2176"/>
          <p:cNvSpPr/>
          <p:nvPr/>
        </p:nvSpPr>
        <p:spPr>
          <a:xfrm>
            <a:off x="2219326" y="5314842"/>
            <a:ext cx="3310" cy="17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2866" y="7395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Shape 2177"/>
          <p:cNvSpPr/>
          <p:nvPr/>
        </p:nvSpPr>
        <p:spPr>
          <a:xfrm>
            <a:off x="2264369" y="5292226"/>
            <a:ext cx="2325" cy="217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9673" y="118364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Shape 2178"/>
          <p:cNvSpPr/>
          <p:nvPr/>
        </p:nvSpPr>
        <p:spPr>
          <a:xfrm>
            <a:off x="2251852" y="5312205"/>
            <a:ext cx="3676" cy="31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6605" y="0"/>
                </a:lnTo>
                <a:lnTo>
                  <a:pt x="0" y="7554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Shape 2179"/>
          <p:cNvSpPr/>
          <p:nvPr/>
        </p:nvSpPr>
        <p:spPr>
          <a:xfrm>
            <a:off x="2435091" y="5310576"/>
            <a:ext cx="1116" cy="459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  <a:lnTo>
                  <a:pt x="117634" y="34330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Shape 2180"/>
          <p:cNvSpPr/>
          <p:nvPr/>
        </p:nvSpPr>
        <p:spPr>
          <a:xfrm>
            <a:off x="2351485" y="5309925"/>
            <a:ext cx="2913" cy="2776"/>
          </a:xfrm>
          <a:custGeom>
            <a:pathLst>
              <a:path extrusionOk="0" h="120000" w="120000">
                <a:moveTo>
                  <a:pt x="119999" y="84164"/>
                </a:moveTo>
                <a:lnTo>
                  <a:pt x="453" y="0"/>
                </a:lnTo>
                <a:lnTo>
                  <a:pt x="0" y="120000"/>
                </a:lnTo>
                <a:lnTo>
                  <a:pt x="119999" y="841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Shape 2181"/>
          <p:cNvSpPr/>
          <p:nvPr/>
        </p:nvSpPr>
        <p:spPr>
          <a:xfrm>
            <a:off x="2332808" y="5286323"/>
            <a:ext cx="5273" cy="4273"/>
          </a:xfrm>
          <a:custGeom>
            <a:pathLst>
              <a:path extrusionOk="0" h="120000" w="120000">
                <a:moveTo>
                  <a:pt x="86842" y="120000"/>
                </a:moveTo>
                <a:lnTo>
                  <a:pt x="120000" y="0"/>
                </a:lnTo>
                <a:lnTo>
                  <a:pt x="0" y="63004"/>
                </a:lnTo>
                <a:lnTo>
                  <a:pt x="86842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Shape 2182"/>
          <p:cNvSpPr/>
          <p:nvPr/>
        </p:nvSpPr>
        <p:spPr>
          <a:xfrm>
            <a:off x="2363493" y="5311128"/>
            <a:ext cx="3557" cy="942"/>
          </a:xfrm>
          <a:custGeom>
            <a:pathLst>
              <a:path extrusionOk="0" h="120000" w="120000">
                <a:moveTo>
                  <a:pt x="120000" y="108789"/>
                </a:moveTo>
                <a:lnTo>
                  <a:pt x="90219" y="0"/>
                </a:lnTo>
                <a:lnTo>
                  <a:pt x="0" y="120000"/>
                </a:lnTo>
                <a:lnTo>
                  <a:pt x="120000" y="10878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Shape 2183"/>
          <p:cNvSpPr/>
          <p:nvPr/>
        </p:nvSpPr>
        <p:spPr>
          <a:xfrm>
            <a:off x="2151427" y="5314885"/>
            <a:ext cx="5457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806" y="0"/>
                </a:lnTo>
                <a:lnTo>
                  <a:pt x="0" y="615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Shape 2184"/>
          <p:cNvSpPr/>
          <p:nvPr/>
        </p:nvSpPr>
        <p:spPr>
          <a:xfrm>
            <a:off x="2151767" y="5290807"/>
            <a:ext cx="2742" cy="8608"/>
          </a:xfrm>
          <a:custGeom>
            <a:pathLst>
              <a:path extrusionOk="0" h="120000" w="120000">
                <a:moveTo>
                  <a:pt x="0" y="0"/>
                </a:moveTo>
                <a:lnTo>
                  <a:pt x="41429" y="120000"/>
                </a:lnTo>
                <a:lnTo>
                  <a:pt x="120000" y="76881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Shape 2185"/>
          <p:cNvSpPr/>
          <p:nvPr/>
        </p:nvSpPr>
        <p:spPr>
          <a:xfrm>
            <a:off x="2125422" y="5290966"/>
            <a:ext cx="8313" cy="1995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1842" y="0"/>
                </a:lnTo>
                <a:lnTo>
                  <a:pt x="0" y="11886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Shape 2186"/>
          <p:cNvSpPr/>
          <p:nvPr/>
        </p:nvSpPr>
        <p:spPr>
          <a:xfrm>
            <a:off x="1991997" y="5317612"/>
            <a:ext cx="4792" cy="297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19999"/>
                </a:lnTo>
                <a:lnTo>
                  <a:pt x="96560" y="23557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Shape 2187"/>
          <p:cNvSpPr/>
          <p:nvPr/>
        </p:nvSpPr>
        <p:spPr>
          <a:xfrm>
            <a:off x="1969283" y="5307801"/>
            <a:ext cx="2169" cy="13307"/>
          </a:xfrm>
          <a:custGeom>
            <a:pathLst>
              <a:path extrusionOk="0" h="120000" w="120000">
                <a:moveTo>
                  <a:pt x="0" y="74201"/>
                </a:moveTo>
                <a:lnTo>
                  <a:pt x="120000" y="120000"/>
                </a:lnTo>
                <a:lnTo>
                  <a:pt x="46341" y="0"/>
                </a:lnTo>
                <a:lnTo>
                  <a:pt x="0" y="742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Shape 2188"/>
          <p:cNvSpPr/>
          <p:nvPr/>
        </p:nvSpPr>
        <p:spPr>
          <a:xfrm>
            <a:off x="1984781" y="5317432"/>
            <a:ext cx="3412" cy="3004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0837" y="0"/>
                </a:lnTo>
                <a:lnTo>
                  <a:pt x="0" y="17296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Shape 2189"/>
          <p:cNvSpPr/>
          <p:nvPr/>
        </p:nvSpPr>
        <p:spPr>
          <a:xfrm>
            <a:off x="2006998" y="5289810"/>
            <a:ext cx="1206" cy="34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79"/>
                </a:lnTo>
                <a:lnTo>
                  <a:pt x="33034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Shape 2190"/>
          <p:cNvSpPr/>
          <p:nvPr/>
        </p:nvSpPr>
        <p:spPr>
          <a:xfrm>
            <a:off x="2024127" y="5310121"/>
            <a:ext cx="3552" cy="6351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89560" y="0"/>
                </a:lnTo>
                <a:lnTo>
                  <a:pt x="0" y="9487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Shape 2191"/>
          <p:cNvSpPr/>
          <p:nvPr/>
        </p:nvSpPr>
        <p:spPr>
          <a:xfrm>
            <a:off x="2031250" y="5319671"/>
            <a:ext cx="906" cy="67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7526"/>
                </a:lnTo>
                <a:lnTo>
                  <a:pt x="79117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Shape 2192"/>
          <p:cNvSpPr/>
          <p:nvPr/>
        </p:nvSpPr>
        <p:spPr>
          <a:xfrm>
            <a:off x="2000127" y="5286928"/>
            <a:ext cx="5716" cy="170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  <a:lnTo>
                  <a:pt x="86955" y="94139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Shape 2193"/>
          <p:cNvSpPr/>
          <p:nvPr/>
        </p:nvSpPr>
        <p:spPr>
          <a:xfrm>
            <a:off x="1971051" y="5285746"/>
            <a:ext cx="4578" cy="96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5435"/>
                </a:lnTo>
                <a:lnTo>
                  <a:pt x="6648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Shape 2194"/>
          <p:cNvSpPr/>
          <p:nvPr/>
        </p:nvSpPr>
        <p:spPr>
          <a:xfrm>
            <a:off x="1914681" y="5313244"/>
            <a:ext cx="1966" cy="5552"/>
          </a:xfrm>
          <a:custGeom>
            <a:pathLst>
              <a:path extrusionOk="0" h="120000" w="120000">
                <a:moveTo>
                  <a:pt x="83621" y="0"/>
                </a:moveTo>
                <a:lnTo>
                  <a:pt x="0" y="120000"/>
                </a:lnTo>
                <a:lnTo>
                  <a:pt x="120000" y="48890"/>
                </a:lnTo>
                <a:lnTo>
                  <a:pt x="8362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Shape 2195"/>
          <p:cNvSpPr/>
          <p:nvPr/>
        </p:nvSpPr>
        <p:spPr>
          <a:xfrm>
            <a:off x="2054599" y="5315160"/>
            <a:ext cx="7487" cy="4776"/>
          </a:xfrm>
          <a:custGeom>
            <a:pathLst>
              <a:path extrusionOk="0" h="120000" w="120000">
                <a:moveTo>
                  <a:pt x="120000" y="70125"/>
                </a:moveTo>
                <a:lnTo>
                  <a:pt x="81597" y="0"/>
                </a:lnTo>
                <a:lnTo>
                  <a:pt x="0" y="120000"/>
                </a:lnTo>
                <a:lnTo>
                  <a:pt x="120000" y="70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Shape 2196"/>
          <p:cNvSpPr/>
          <p:nvPr/>
        </p:nvSpPr>
        <p:spPr>
          <a:xfrm>
            <a:off x="2063183" y="5314853"/>
            <a:ext cx="6468" cy="3874"/>
          </a:xfrm>
          <a:custGeom>
            <a:pathLst>
              <a:path extrusionOk="0" h="120000" w="120000">
                <a:moveTo>
                  <a:pt x="87407" y="0"/>
                </a:moveTo>
                <a:lnTo>
                  <a:pt x="0" y="120000"/>
                </a:lnTo>
                <a:lnTo>
                  <a:pt x="120000" y="90054"/>
                </a:lnTo>
                <a:lnTo>
                  <a:pt x="8740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Shape 2197"/>
          <p:cNvSpPr/>
          <p:nvPr/>
        </p:nvSpPr>
        <p:spPr>
          <a:xfrm>
            <a:off x="2032158" y="5312217"/>
            <a:ext cx="4176" cy="7452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38980"/>
                </a:lnTo>
                <a:lnTo>
                  <a:pt x="98448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Shape 2198"/>
          <p:cNvSpPr/>
          <p:nvPr/>
        </p:nvSpPr>
        <p:spPr>
          <a:xfrm>
            <a:off x="2043007" y="5287828"/>
            <a:ext cx="14293" cy="5263"/>
          </a:xfrm>
          <a:custGeom>
            <a:pathLst>
              <a:path extrusionOk="0" h="120000" w="120000">
                <a:moveTo>
                  <a:pt x="0" y="3944"/>
                </a:moveTo>
                <a:lnTo>
                  <a:pt x="22693" y="120000"/>
                </a:lnTo>
                <a:lnTo>
                  <a:pt x="120000" y="0"/>
                </a:lnTo>
                <a:lnTo>
                  <a:pt x="0" y="39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Shape 2199"/>
          <p:cNvSpPr/>
          <p:nvPr/>
        </p:nvSpPr>
        <p:spPr>
          <a:xfrm>
            <a:off x="2038809" y="5287110"/>
            <a:ext cx="1394" cy="3406"/>
          </a:xfrm>
          <a:custGeom>
            <a:pathLst>
              <a:path extrusionOk="0" h="120000" w="120000">
                <a:moveTo>
                  <a:pt x="0" y="0"/>
                </a:moveTo>
                <a:lnTo>
                  <a:pt x="109849" y="119999"/>
                </a:lnTo>
                <a:lnTo>
                  <a:pt x="119999" y="94006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Shape 2200"/>
          <p:cNvSpPr/>
          <p:nvPr/>
        </p:nvSpPr>
        <p:spPr>
          <a:xfrm>
            <a:off x="2035523" y="5311878"/>
            <a:ext cx="218" cy="33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8849"/>
                </a:lnTo>
                <a:lnTo>
                  <a:pt x="341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Shape 2201"/>
          <p:cNvSpPr/>
          <p:nvPr/>
        </p:nvSpPr>
        <p:spPr>
          <a:xfrm>
            <a:off x="2112640" y="5286310"/>
            <a:ext cx="1335" cy="28449"/>
          </a:xfrm>
          <a:custGeom>
            <a:pathLst>
              <a:path extrusionOk="0" h="120000" w="120000">
                <a:moveTo>
                  <a:pt x="88629" y="0"/>
                </a:moveTo>
                <a:lnTo>
                  <a:pt x="0" y="119999"/>
                </a:lnTo>
                <a:lnTo>
                  <a:pt x="120000" y="22284"/>
                </a:lnTo>
                <a:lnTo>
                  <a:pt x="8862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Shape 2202"/>
          <p:cNvSpPr/>
          <p:nvPr/>
        </p:nvSpPr>
        <p:spPr>
          <a:xfrm>
            <a:off x="1932331" y="5301426"/>
            <a:ext cx="1126" cy="4082"/>
          </a:xfrm>
          <a:custGeom>
            <a:pathLst>
              <a:path extrusionOk="0" h="120000" w="120000">
                <a:moveTo>
                  <a:pt x="9476" y="120000"/>
                </a:moveTo>
                <a:lnTo>
                  <a:pt x="120000" y="0"/>
                </a:lnTo>
                <a:lnTo>
                  <a:pt x="0" y="106359"/>
                </a:lnTo>
                <a:lnTo>
                  <a:pt x="9476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Shape 2203"/>
          <p:cNvSpPr/>
          <p:nvPr/>
        </p:nvSpPr>
        <p:spPr>
          <a:xfrm>
            <a:off x="1935828" y="5314764"/>
            <a:ext cx="6180" cy="4016"/>
          </a:xfrm>
          <a:custGeom>
            <a:pathLst>
              <a:path extrusionOk="0" h="120000" w="120000">
                <a:moveTo>
                  <a:pt x="62368" y="0"/>
                </a:moveTo>
                <a:lnTo>
                  <a:pt x="0" y="120000"/>
                </a:lnTo>
                <a:lnTo>
                  <a:pt x="119999" y="24466"/>
                </a:lnTo>
                <a:lnTo>
                  <a:pt x="6236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Shape 2204"/>
          <p:cNvSpPr/>
          <p:nvPr/>
        </p:nvSpPr>
        <p:spPr>
          <a:xfrm>
            <a:off x="1881571" y="5319596"/>
            <a:ext cx="4522" cy="360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5682" y="54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Shape 2205"/>
          <p:cNvSpPr/>
          <p:nvPr/>
        </p:nvSpPr>
        <p:spPr>
          <a:xfrm>
            <a:off x="1880124" y="5316296"/>
            <a:ext cx="2484" cy="3463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619" y="120000"/>
                </a:lnTo>
                <a:lnTo>
                  <a:pt x="119999" y="111304"/>
                </a:lnTo>
                <a:lnTo>
                  <a:pt x="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Shape 2206"/>
          <p:cNvSpPr/>
          <p:nvPr/>
        </p:nvSpPr>
        <p:spPr>
          <a:xfrm>
            <a:off x="1865709" y="5310576"/>
            <a:ext cx="4484" cy="5691"/>
          </a:xfrm>
          <a:custGeom>
            <a:pathLst>
              <a:path extrusionOk="0" h="120000" w="120000">
                <a:moveTo>
                  <a:pt x="112428" y="0"/>
                </a:moveTo>
                <a:lnTo>
                  <a:pt x="0" y="120000"/>
                </a:lnTo>
                <a:lnTo>
                  <a:pt x="120000" y="7146"/>
                </a:lnTo>
                <a:lnTo>
                  <a:pt x="112428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Shape 2207"/>
          <p:cNvSpPr/>
          <p:nvPr/>
        </p:nvSpPr>
        <p:spPr>
          <a:xfrm>
            <a:off x="1793750" y="5302344"/>
            <a:ext cx="2960" cy="229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5278" y="15274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Shape 2208"/>
          <p:cNvSpPr/>
          <p:nvPr/>
        </p:nvSpPr>
        <p:spPr>
          <a:xfrm>
            <a:off x="1693856" y="5313858"/>
            <a:ext cx="3704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80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Shape 2209"/>
          <p:cNvSpPr/>
          <p:nvPr/>
        </p:nvSpPr>
        <p:spPr>
          <a:xfrm>
            <a:off x="1782360" y="5287373"/>
            <a:ext cx="1427" cy="58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507"/>
                </a:lnTo>
                <a:lnTo>
                  <a:pt x="4857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Shape 2210"/>
          <p:cNvSpPr/>
          <p:nvPr/>
        </p:nvSpPr>
        <p:spPr>
          <a:xfrm>
            <a:off x="1715997" y="5279712"/>
            <a:ext cx="6575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67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Shape 2211"/>
          <p:cNvSpPr/>
          <p:nvPr/>
        </p:nvSpPr>
        <p:spPr>
          <a:xfrm>
            <a:off x="1796601" y="5318510"/>
            <a:ext cx="3222" cy="79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27635" y="6090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Shape 2212"/>
          <p:cNvSpPr/>
          <p:nvPr/>
        </p:nvSpPr>
        <p:spPr>
          <a:xfrm>
            <a:off x="1738222" y="5312201"/>
            <a:ext cx="1948" cy="6607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74229" y="0"/>
                </a:lnTo>
                <a:lnTo>
                  <a:pt x="0" y="7722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Shape 2213"/>
          <p:cNvSpPr/>
          <p:nvPr/>
        </p:nvSpPr>
        <p:spPr>
          <a:xfrm>
            <a:off x="1598346" y="5317551"/>
            <a:ext cx="3939" cy="890"/>
          </a:xfrm>
          <a:custGeom>
            <a:pathLst>
              <a:path extrusionOk="0" h="120000" w="120000">
                <a:moveTo>
                  <a:pt x="120000" y="21279"/>
                </a:moveTo>
                <a:lnTo>
                  <a:pt x="0" y="0"/>
                </a:lnTo>
                <a:lnTo>
                  <a:pt x="43675" y="119999"/>
                </a:lnTo>
                <a:lnTo>
                  <a:pt x="120000" y="2127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Shape 2214"/>
          <p:cNvSpPr/>
          <p:nvPr/>
        </p:nvSpPr>
        <p:spPr>
          <a:xfrm>
            <a:off x="1683191" y="5315562"/>
            <a:ext cx="3931" cy="888"/>
          </a:xfrm>
          <a:custGeom>
            <a:pathLst>
              <a:path extrusionOk="0" h="120000" w="120000">
                <a:moveTo>
                  <a:pt x="120000" y="20675"/>
                </a:moveTo>
                <a:lnTo>
                  <a:pt x="0" y="0"/>
                </a:lnTo>
                <a:lnTo>
                  <a:pt x="43714" y="120000"/>
                </a:lnTo>
                <a:lnTo>
                  <a:pt x="120000" y="2067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Shape 2215"/>
          <p:cNvSpPr/>
          <p:nvPr/>
        </p:nvSpPr>
        <p:spPr>
          <a:xfrm>
            <a:off x="1712291" y="5320873"/>
            <a:ext cx="3312" cy="660"/>
          </a:xfrm>
          <a:custGeom>
            <a:pathLst>
              <a:path extrusionOk="0" h="120000" w="120000">
                <a:moveTo>
                  <a:pt x="0" y="115642"/>
                </a:moveTo>
                <a:lnTo>
                  <a:pt x="96050" y="120000"/>
                </a:lnTo>
                <a:lnTo>
                  <a:pt x="120000" y="0"/>
                </a:lnTo>
                <a:lnTo>
                  <a:pt x="0" y="1156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Shape 2216"/>
          <p:cNvSpPr/>
          <p:nvPr/>
        </p:nvSpPr>
        <p:spPr>
          <a:xfrm>
            <a:off x="1717138" y="5319623"/>
            <a:ext cx="4385" cy="12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296" y="810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Shape 2217"/>
          <p:cNvSpPr/>
          <p:nvPr/>
        </p:nvSpPr>
        <p:spPr>
          <a:xfrm>
            <a:off x="1620504" y="5312410"/>
            <a:ext cx="7104" cy="415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  <a:lnTo>
                  <a:pt x="111555" y="67436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Shape 2218"/>
          <p:cNvSpPr/>
          <p:nvPr/>
        </p:nvSpPr>
        <p:spPr>
          <a:xfrm>
            <a:off x="1762755" y="5318258"/>
            <a:ext cx="4926" cy="258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9992"/>
                </a:lnTo>
                <a:lnTo>
                  <a:pt x="8514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Shape 2219"/>
          <p:cNvSpPr/>
          <p:nvPr/>
        </p:nvSpPr>
        <p:spPr>
          <a:xfrm>
            <a:off x="1727941" y="5310889"/>
            <a:ext cx="4124" cy="147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9109"/>
                </a:lnTo>
                <a:lnTo>
                  <a:pt x="8871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Shape 2220"/>
          <p:cNvSpPr/>
          <p:nvPr/>
        </p:nvSpPr>
        <p:spPr>
          <a:xfrm>
            <a:off x="6704011" y="5316439"/>
            <a:ext cx="1826" cy="140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99" y="0"/>
                </a:lnTo>
                <a:lnTo>
                  <a:pt x="0" y="212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Shape 2221"/>
          <p:cNvSpPr/>
          <p:nvPr/>
        </p:nvSpPr>
        <p:spPr>
          <a:xfrm>
            <a:off x="6710689" y="5283860"/>
            <a:ext cx="3408" cy="5242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26389"/>
                </a:lnTo>
                <a:lnTo>
                  <a:pt x="116232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Shape 2222"/>
          <p:cNvSpPr/>
          <p:nvPr/>
        </p:nvSpPr>
        <p:spPr>
          <a:xfrm>
            <a:off x="6731496" y="5306530"/>
            <a:ext cx="282" cy="19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769"/>
                </a:lnTo>
                <a:lnTo>
                  <a:pt x="10851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Shape 2223"/>
          <p:cNvSpPr/>
          <p:nvPr/>
        </p:nvSpPr>
        <p:spPr>
          <a:xfrm>
            <a:off x="6734784" y="5287026"/>
            <a:ext cx="1574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396"/>
                </a:lnTo>
                <a:lnTo>
                  <a:pt x="119618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Shape 2224"/>
          <p:cNvSpPr/>
          <p:nvPr/>
        </p:nvSpPr>
        <p:spPr>
          <a:xfrm>
            <a:off x="6695790" y="5318732"/>
            <a:ext cx="4381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3101"/>
                </a:lnTo>
                <a:lnTo>
                  <a:pt x="9132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Shape 2225"/>
          <p:cNvSpPr/>
          <p:nvPr/>
        </p:nvSpPr>
        <p:spPr>
          <a:xfrm>
            <a:off x="6706692" y="5315953"/>
            <a:ext cx="3971" cy="9413"/>
          </a:xfrm>
          <a:custGeom>
            <a:pathLst>
              <a:path extrusionOk="0" h="120000" w="120000">
                <a:moveTo>
                  <a:pt x="120000" y="35742"/>
                </a:moveTo>
                <a:lnTo>
                  <a:pt x="25619" y="0"/>
                </a:lnTo>
                <a:lnTo>
                  <a:pt x="0" y="120000"/>
                </a:lnTo>
                <a:lnTo>
                  <a:pt x="120000" y="357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Shape 2226"/>
          <p:cNvSpPr/>
          <p:nvPr/>
        </p:nvSpPr>
        <p:spPr>
          <a:xfrm>
            <a:off x="6703668" y="5282566"/>
            <a:ext cx="6156" cy="3867"/>
          </a:xfrm>
          <a:custGeom>
            <a:pathLst>
              <a:path extrusionOk="0" h="120000" w="120000">
                <a:moveTo>
                  <a:pt x="120000" y="14088"/>
                </a:moveTo>
                <a:lnTo>
                  <a:pt x="0" y="0"/>
                </a:lnTo>
                <a:lnTo>
                  <a:pt x="110799" y="120000"/>
                </a:lnTo>
                <a:lnTo>
                  <a:pt x="120000" y="1408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Shape 2227"/>
          <p:cNvSpPr/>
          <p:nvPr/>
        </p:nvSpPr>
        <p:spPr>
          <a:xfrm>
            <a:off x="1621005" y="5287157"/>
            <a:ext cx="3443" cy="20517"/>
          </a:xfrm>
          <a:custGeom>
            <a:pathLst>
              <a:path extrusionOk="0" h="120000" w="120000">
                <a:moveTo>
                  <a:pt x="4461" y="0"/>
                </a:moveTo>
                <a:lnTo>
                  <a:pt x="0" y="120000"/>
                </a:lnTo>
                <a:lnTo>
                  <a:pt x="120000" y="112677"/>
                </a:lnTo>
                <a:lnTo>
                  <a:pt x="446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Shape 2228"/>
          <p:cNvSpPr/>
          <p:nvPr/>
        </p:nvSpPr>
        <p:spPr>
          <a:xfrm>
            <a:off x="1585238" y="5314425"/>
            <a:ext cx="3421" cy="2133"/>
          </a:xfrm>
          <a:custGeom>
            <a:pathLst>
              <a:path extrusionOk="0" h="120000" w="120000">
                <a:moveTo>
                  <a:pt x="119999" y="63797"/>
                </a:moveTo>
                <a:lnTo>
                  <a:pt x="103834" y="0"/>
                </a:lnTo>
                <a:lnTo>
                  <a:pt x="0" y="120000"/>
                </a:lnTo>
                <a:lnTo>
                  <a:pt x="119999" y="6379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Shape 2229"/>
          <p:cNvSpPr/>
          <p:nvPr/>
        </p:nvSpPr>
        <p:spPr>
          <a:xfrm>
            <a:off x="1551233" y="5283155"/>
            <a:ext cx="7023" cy="1858"/>
          </a:xfrm>
          <a:custGeom>
            <a:pathLst>
              <a:path extrusionOk="0" h="120000" w="120000">
                <a:moveTo>
                  <a:pt x="120000" y="41722"/>
                </a:moveTo>
                <a:lnTo>
                  <a:pt x="0" y="0"/>
                </a:lnTo>
                <a:lnTo>
                  <a:pt x="35603" y="120000"/>
                </a:lnTo>
                <a:lnTo>
                  <a:pt x="120000" y="417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Shape 2230"/>
          <p:cNvSpPr/>
          <p:nvPr/>
        </p:nvSpPr>
        <p:spPr>
          <a:xfrm>
            <a:off x="1548213" y="5318019"/>
            <a:ext cx="950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154"/>
                </a:lnTo>
                <a:lnTo>
                  <a:pt x="1781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Shape 2231"/>
          <p:cNvSpPr/>
          <p:nvPr/>
        </p:nvSpPr>
        <p:spPr>
          <a:xfrm>
            <a:off x="1531028" y="5285742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00" y="70840"/>
                </a:lnTo>
                <a:lnTo>
                  <a:pt x="12000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Shape 2232"/>
          <p:cNvSpPr/>
          <p:nvPr/>
        </p:nvSpPr>
        <p:spPr>
          <a:xfrm>
            <a:off x="1576053" y="5283521"/>
            <a:ext cx="4410" cy="269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2013" y="5701"/>
                </a:lnTo>
                <a:lnTo>
                  <a:pt x="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Shape 2233"/>
          <p:cNvSpPr/>
          <p:nvPr/>
        </p:nvSpPr>
        <p:spPr>
          <a:xfrm>
            <a:off x="1567615" y="5306067"/>
            <a:ext cx="19233" cy="15554"/>
          </a:xfrm>
          <a:custGeom>
            <a:pathLst>
              <a:path extrusionOk="0" h="120000" w="120000">
                <a:moveTo>
                  <a:pt x="86702" y="101645"/>
                </a:moveTo>
                <a:lnTo>
                  <a:pt x="87919" y="100558"/>
                </a:lnTo>
                <a:lnTo>
                  <a:pt x="87095" y="99709"/>
                </a:lnTo>
                <a:lnTo>
                  <a:pt x="88917" y="99670"/>
                </a:lnTo>
                <a:lnTo>
                  <a:pt x="109949" y="80938"/>
                </a:lnTo>
                <a:lnTo>
                  <a:pt x="90371" y="88005"/>
                </a:lnTo>
                <a:lnTo>
                  <a:pt x="120000" y="51305"/>
                </a:lnTo>
                <a:lnTo>
                  <a:pt x="107035" y="52014"/>
                </a:lnTo>
                <a:lnTo>
                  <a:pt x="117866" y="47547"/>
                </a:lnTo>
                <a:lnTo>
                  <a:pt x="93022" y="45310"/>
                </a:lnTo>
                <a:lnTo>
                  <a:pt x="100453" y="52369"/>
                </a:lnTo>
                <a:lnTo>
                  <a:pt x="102181" y="54013"/>
                </a:lnTo>
                <a:lnTo>
                  <a:pt x="92186" y="83492"/>
                </a:lnTo>
                <a:lnTo>
                  <a:pt x="54578" y="93653"/>
                </a:lnTo>
                <a:lnTo>
                  <a:pt x="33521" y="109476"/>
                </a:lnTo>
                <a:lnTo>
                  <a:pt x="4423" y="77281"/>
                </a:lnTo>
                <a:lnTo>
                  <a:pt x="15666" y="54059"/>
                </a:lnTo>
                <a:lnTo>
                  <a:pt x="5671" y="0"/>
                </a:lnTo>
                <a:lnTo>
                  <a:pt x="0" y="120000"/>
                </a:lnTo>
                <a:lnTo>
                  <a:pt x="86702" y="1016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Shape 2234"/>
          <p:cNvSpPr/>
          <p:nvPr/>
        </p:nvSpPr>
        <p:spPr>
          <a:xfrm>
            <a:off x="1524842" y="5291753"/>
            <a:ext cx="9123" cy="15021"/>
          </a:xfrm>
          <a:custGeom>
            <a:pathLst>
              <a:path extrusionOk="0" h="120000" w="120000">
                <a:moveTo>
                  <a:pt x="92143" y="0"/>
                </a:moveTo>
                <a:lnTo>
                  <a:pt x="89868" y="343"/>
                </a:lnTo>
                <a:lnTo>
                  <a:pt x="88974" y="2492"/>
                </a:lnTo>
                <a:lnTo>
                  <a:pt x="20162" y="24581"/>
                </a:lnTo>
                <a:lnTo>
                  <a:pt x="29907" y="60722"/>
                </a:lnTo>
                <a:lnTo>
                  <a:pt x="0" y="98629"/>
                </a:lnTo>
                <a:lnTo>
                  <a:pt x="32419" y="98845"/>
                </a:lnTo>
                <a:lnTo>
                  <a:pt x="120000" y="120000"/>
                </a:lnTo>
                <a:lnTo>
                  <a:pt x="92143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Shape 2235"/>
          <p:cNvSpPr/>
          <p:nvPr/>
        </p:nvSpPr>
        <p:spPr>
          <a:xfrm>
            <a:off x="1521382" y="5310760"/>
            <a:ext cx="4089" cy="2620"/>
          </a:xfrm>
          <a:custGeom>
            <a:pathLst>
              <a:path extrusionOk="0" h="120000" w="120000">
                <a:moveTo>
                  <a:pt x="109995" y="0"/>
                </a:moveTo>
                <a:lnTo>
                  <a:pt x="0" y="19183"/>
                </a:lnTo>
                <a:lnTo>
                  <a:pt x="16166" y="61213"/>
                </a:lnTo>
                <a:lnTo>
                  <a:pt x="32303" y="103197"/>
                </a:lnTo>
                <a:lnTo>
                  <a:pt x="120000" y="120000"/>
                </a:lnTo>
                <a:lnTo>
                  <a:pt x="109995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Shape 2236"/>
          <p:cNvSpPr/>
          <p:nvPr/>
        </p:nvSpPr>
        <p:spPr>
          <a:xfrm>
            <a:off x="1538791" y="5282864"/>
            <a:ext cx="26243" cy="37829"/>
          </a:xfrm>
          <a:custGeom>
            <a:pathLst>
              <a:path extrusionOk="0" h="120000" w="120000">
                <a:moveTo>
                  <a:pt x="84398" y="56301"/>
                </a:moveTo>
                <a:lnTo>
                  <a:pt x="108541" y="3029"/>
                </a:lnTo>
                <a:lnTo>
                  <a:pt x="78760" y="13221"/>
                </a:lnTo>
                <a:lnTo>
                  <a:pt x="69661" y="10210"/>
                </a:lnTo>
                <a:lnTo>
                  <a:pt x="30109" y="17024"/>
                </a:lnTo>
                <a:lnTo>
                  <a:pt x="24961" y="15796"/>
                </a:lnTo>
                <a:lnTo>
                  <a:pt x="16662" y="19124"/>
                </a:lnTo>
                <a:lnTo>
                  <a:pt x="16968" y="13890"/>
                </a:lnTo>
                <a:lnTo>
                  <a:pt x="7187" y="11555"/>
                </a:lnTo>
                <a:lnTo>
                  <a:pt x="15102" y="0"/>
                </a:lnTo>
                <a:lnTo>
                  <a:pt x="0" y="2077"/>
                </a:lnTo>
                <a:lnTo>
                  <a:pt x="21216" y="90236"/>
                </a:lnTo>
                <a:lnTo>
                  <a:pt x="15811" y="111042"/>
                </a:lnTo>
                <a:lnTo>
                  <a:pt x="27288" y="120000"/>
                </a:lnTo>
                <a:lnTo>
                  <a:pt x="27567" y="111774"/>
                </a:lnTo>
                <a:lnTo>
                  <a:pt x="43077" y="111571"/>
                </a:lnTo>
                <a:lnTo>
                  <a:pt x="38052" y="99888"/>
                </a:lnTo>
                <a:lnTo>
                  <a:pt x="38157" y="82842"/>
                </a:lnTo>
                <a:lnTo>
                  <a:pt x="115326" y="92231"/>
                </a:lnTo>
                <a:lnTo>
                  <a:pt x="120000" y="84831"/>
                </a:lnTo>
                <a:lnTo>
                  <a:pt x="93388" y="80006"/>
                </a:lnTo>
                <a:lnTo>
                  <a:pt x="86913" y="59213"/>
                </a:lnTo>
                <a:lnTo>
                  <a:pt x="84398" y="5630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Shape 2237"/>
          <p:cNvSpPr/>
          <p:nvPr/>
        </p:nvSpPr>
        <p:spPr>
          <a:xfrm>
            <a:off x="1524725" y="5291128"/>
            <a:ext cx="6964" cy="1879"/>
          </a:xfrm>
          <a:custGeom>
            <a:pathLst>
              <a:path extrusionOk="0" h="120000" w="120000">
                <a:moveTo>
                  <a:pt x="119999" y="38936"/>
                </a:moveTo>
                <a:lnTo>
                  <a:pt x="0" y="0"/>
                </a:lnTo>
                <a:lnTo>
                  <a:pt x="36806" y="120000"/>
                </a:lnTo>
                <a:lnTo>
                  <a:pt x="119758" y="4263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Shape 2238"/>
          <p:cNvSpPr/>
          <p:nvPr/>
        </p:nvSpPr>
        <p:spPr>
          <a:xfrm>
            <a:off x="1542504" y="5286282"/>
            <a:ext cx="4445" cy="1561"/>
          </a:xfrm>
          <a:custGeom>
            <a:pathLst>
              <a:path extrusionOk="0" h="120000" w="120000">
                <a:moveTo>
                  <a:pt x="998" y="3074"/>
                </a:moveTo>
                <a:lnTo>
                  <a:pt x="0" y="73798"/>
                </a:lnTo>
                <a:lnTo>
                  <a:pt x="47152" y="120000"/>
                </a:lnTo>
                <a:lnTo>
                  <a:pt x="120000" y="0"/>
                </a:lnTo>
                <a:lnTo>
                  <a:pt x="998" y="307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Shape 2239"/>
          <p:cNvSpPr/>
          <p:nvPr/>
        </p:nvSpPr>
        <p:spPr>
          <a:xfrm>
            <a:off x="1550748" y="5312778"/>
            <a:ext cx="12626" cy="5819"/>
          </a:xfrm>
          <a:custGeom>
            <a:pathLst>
              <a:path extrusionOk="0" h="120000" w="120000">
                <a:moveTo>
                  <a:pt x="120000" y="28520"/>
                </a:moveTo>
                <a:lnTo>
                  <a:pt x="0" y="0"/>
                </a:lnTo>
                <a:lnTo>
                  <a:pt x="3953" y="43656"/>
                </a:lnTo>
                <a:lnTo>
                  <a:pt x="40696" y="120000"/>
                </a:lnTo>
                <a:lnTo>
                  <a:pt x="57557" y="75724"/>
                </a:lnTo>
                <a:lnTo>
                  <a:pt x="117519" y="35779"/>
                </a:lnTo>
                <a:lnTo>
                  <a:pt x="120000" y="2852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Shape 2240"/>
          <p:cNvSpPr/>
          <p:nvPr/>
        </p:nvSpPr>
        <p:spPr>
          <a:xfrm>
            <a:off x="1557250" y="5283819"/>
            <a:ext cx="16260" cy="38084"/>
          </a:xfrm>
          <a:custGeom>
            <a:pathLst>
              <a:path extrusionOk="0" h="120000" w="120000">
                <a:moveTo>
                  <a:pt x="49996" y="95829"/>
                </a:moveTo>
                <a:lnTo>
                  <a:pt x="43266" y="96711"/>
                </a:lnTo>
                <a:lnTo>
                  <a:pt x="18345" y="111048"/>
                </a:lnTo>
                <a:lnTo>
                  <a:pt x="58040" y="120000"/>
                </a:lnTo>
                <a:lnTo>
                  <a:pt x="76482" y="119108"/>
                </a:lnTo>
                <a:lnTo>
                  <a:pt x="83190" y="70098"/>
                </a:lnTo>
                <a:lnTo>
                  <a:pt x="67427" y="64174"/>
                </a:lnTo>
                <a:lnTo>
                  <a:pt x="120000" y="66141"/>
                </a:lnTo>
                <a:lnTo>
                  <a:pt x="105986" y="12279"/>
                </a:lnTo>
                <a:lnTo>
                  <a:pt x="40041" y="28298"/>
                </a:lnTo>
                <a:lnTo>
                  <a:pt x="52291" y="20484"/>
                </a:lnTo>
                <a:lnTo>
                  <a:pt x="38964" y="0"/>
                </a:lnTo>
                <a:lnTo>
                  <a:pt x="0" y="52916"/>
                </a:lnTo>
                <a:lnTo>
                  <a:pt x="27666" y="51593"/>
                </a:lnTo>
                <a:lnTo>
                  <a:pt x="30175" y="59855"/>
                </a:lnTo>
                <a:lnTo>
                  <a:pt x="8124" y="58698"/>
                </a:lnTo>
                <a:lnTo>
                  <a:pt x="4051" y="55809"/>
                </a:lnTo>
                <a:lnTo>
                  <a:pt x="14500" y="76460"/>
                </a:lnTo>
                <a:lnTo>
                  <a:pt x="52232" y="75055"/>
                </a:lnTo>
                <a:lnTo>
                  <a:pt x="75832" y="72411"/>
                </a:lnTo>
                <a:lnTo>
                  <a:pt x="57457" y="81256"/>
                </a:lnTo>
                <a:lnTo>
                  <a:pt x="49915" y="88607"/>
                </a:lnTo>
                <a:lnTo>
                  <a:pt x="48838" y="93503"/>
                </a:lnTo>
                <a:lnTo>
                  <a:pt x="45185" y="95605"/>
                </a:lnTo>
                <a:lnTo>
                  <a:pt x="49996" y="958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Shape 2241"/>
          <p:cNvSpPr/>
          <p:nvPr/>
        </p:nvSpPr>
        <p:spPr>
          <a:xfrm>
            <a:off x="1568524" y="5287717"/>
            <a:ext cx="16939" cy="29171"/>
          </a:xfrm>
          <a:custGeom>
            <a:pathLst>
              <a:path extrusionOk="0" h="120000" w="120000">
                <a:moveTo>
                  <a:pt x="120000" y="73821"/>
                </a:moveTo>
                <a:lnTo>
                  <a:pt x="75216" y="62538"/>
                </a:lnTo>
                <a:lnTo>
                  <a:pt x="86465" y="2044"/>
                </a:lnTo>
                <a:lnTo>
                  <a:pt x="21874" y="0"/>
                </a:lnTo>
                <a:lnTo>
                  <a:pt x="35327" y="70312"/>
                </a:lnTo>
                <a:lnTo>
                  <a:pt x="0" y="75479"/>
                </a:lnTo>
                <a:lnTo>
                  <a:pt x="11348" y="104306"/>
                </a:lnTo>
                <a:lnTo>
                  <a:pt x="98231" y="120000"/>
                </a:lnTo>
                <a:lnTo>
                  <a:pt x="109579" y="104282"/>
                </a:lnTo>
                <a:lnTo>
                  <a:pt x="107617" y="103406"/>
                </a:lnTo>
                <a:lnTo>
                  <a:pt x="73884" y="104265"/>
                </a:lnTo>
                <a:lnTo>
                  <a:pt x="118923" y="95931"/>
                </a:lnTo>
                <a:lnTo>
                  <a:pt x="90077" y="82167"/>
                </a:lnTo>
                <a:lnTo>
                  <a:pt x="113206" y="82069"/>
                </a:lnTo>
                <a:lnTo>
                  <a:pt x="120000" y="7382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Shape 2242"/>
          <p:cNvSpPr/>
          <p:nvPr/>
        </p:nvSpPr>
        <p:spPr>
          <a:xfrm>
            <a:off x="1580480" y="5286480"/>
            <a:ext cx="19327" cy="29005"/>
          </a:xfrm>
          <a:custGeom>
            <a:pathLst>
              <a:path extrusionOk="0" h="120000" w="120000">
                <a:moveTo>
                  <a:pt x="58373" y="110596"/>
                </a:moveTo>
                <a:lnTo>
                  <a:pt x="114548" y="120000"/>
                </a:lnTo>
                <a:lnTo>
                  <a:pt x="120000" y="0"/>
                </a:lnTo>
                <a:lnTo>
                  <a:pt x="85629" y="13127"/>
                </a:lnTo>
                <a:lnTo>
                  <a:pt x="78582" y="15220"/>
                </a:lnTo>
                <a:lnTo>
                  <a:pt x="38971" y="27007"/>
                </a:lnTo>
                <a:lnTo>
                  <a:pt x="7382" y="40217"/>
                </a:lnTo>
                <a:lnTo>
                  <a:pt x="0" y="60312"/>
                </a:lnTo>
                <a:lnTo>
                  <a:pt x="40834" y="69161"/>
                </a:lnTo>
                <a:lnTo>
                  <a:pt x="59087" y="73112"/>
                </a:lnTo>
                <a:lnTo>
                  <a:pt x="52574" y="103161"/>
                </a:lnTo>
                <a:lnTo>
                  <a:pt x="64134" y="107828"/>
                </a:lnTo>
                <a:lnTo>
                  <a:pt x="67003" y="54946"/>
                </a:lnTo>
                <a:lnTo>
                  <a:pt x="39225" y="60531"/>
                </a:lnTo>
                <a:lnTo>
                  <a:pt x="20482" y="43105"/>
                </a:lnTo>
                <a:lnTo>
                  <a:pt x="62334" y="26904"/>
                </a:lnTo>
                <a:lnTo>
                  <a:pt x="67003" y="54946"/>
                </a:lnTo>
                <a:lnTo>
                  <a:pt x="64134" y="107828"/>
                </a:lnTo>
                <a:lnTo>
                  <a:pt x="55703" y="107418"/>
                </a:lnTo>
                <a:lnTo>
                  <a:pt x="56243" y="108059"/>
                </a:lnTo>
                <a:lnTo>
                  <a:pt x="43553" y="108432"/>
                </a:lnTo>
                <a:lnTo>
                  <a:pt x="47924" y="115610"/>
                </a:lnTo>
                <a:lnTo>
                  <a:pt x="58373" y="11059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Shape 2243"/>
          <p:cNvSpPr/>
          <p:nvPr/>
        </p:nvSpPr>
        <p:spPr>
          <a:xfrm>
            <a:off x="1583780" y="5292983"/>
            <a:ext cx="7493" cy="8127"/>
          </a:xfrm>
          <a:custGeom>
            <a:pathLst>
              <a:path extrusionOk="0" h="120000" w="120000">
                <a:moveTo>
                  <a:pt x="0" y="57822"/>
                </a:moveTo>
                <a:lnTo>
                  <a:pt x="48333" y="120014"/>
                </a:lnTo>
                <a:lnTo>
                  <a:pt x="120000" y="100066"/>
                </a:lnTo>
                <a:lnTo>
                  <a:pt x="107956" y="0"/>
                </a:lnTo>
                <a:lnTo>
                  <a:pt x="0" y="5782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Shape 2244"/>
          <p:cNvSpPr/>
          <p:nvPr/>
        </p:nvSpPr>
        <p:spPr>
          <a:xfrm>
            <a:off x="1614387" y="5313946"/>
            <a:ext cx="3132" cy="5762"/>
          </a:xfrm>
          <a:custGeom>
            <a:pathLst>
              <a:path extrusionOk="0" h="120000" w="120000">
                <a:moveTo>
                  <a:pt x="80434" y="103425"/>
                </a:moveTo>
                <a:lnTo>
                  <a:pt x="120000" y="0"/>
                </a:lnTo>
                <a:lnTo>
                  <a:pt x="0" y="45080"/>
                </a:lnTo>
                <a:lnTo>
                  <a:pt x="97823" y="120000"/>
                </a:lnTo>
                <a:lnTo>
                  <a:pt x="80434" y="1034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Shape 2245"/>
          <p:cNvSpPr/>
          <p:nvPr/>
        </p:nvSpPr>
        <p:spPr>
          <a:xfrm>
            <a:off x="1587058" y="5303198"/>
            <a:ext cx="2939" cy="8237"/>
          </a:xfrm>
          <a:custGeom>
            <a:pathLst>
              <a:path extrusionOk="0" h="120000" w="120000">
                <a:moveTo>
                  <a:pt x="120000" y="13911"/>
                </a:moveTo>
                <a:lnTo>
                  <a:pt x="0" y="0"/>
                </a:lnTo>
                <a:lnTo>
                  <a:pt x="3348" y="74566"/>
                </a:lnTo>
                <a:lnTo>
                  <a:pt x="74678" y="120000"/>
                </a:lnTo>
                <a:lnTo>
                  <a:pt x="120000" y="139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Shape 2246"/>
          <p:cNvSpPr/>
          <p:nvPr/>
        </p:nvSpPr>
        <p:spPr>
          <a:xfrm>
            <a:off x="1579142" y="5286321"/>
            <a:ext cx="14216" cy="16600"/>
          </a:xfrm>
          <a:custGeom>
            <a:pathLst>
              <a:path extrusionOk="0" h="120000" w="120000">
                <a:moveTo>
                  <a:pt x="79527" y="0"/>
                </a:moveTo>
                <a:lnTo>
                  <a:pt x="15935" y="16134"/>
                </a:lnTo>
                <a:lnTo>
                  <a:pt x="13395" y="13691"/>
                </a:lnTo>
                <a:lnTo>
                  <a:pt x="0" y="120000"/>
                </a:lnTo>
                <a:lnTo>
                  <a:pt x="11293" y="106539"/>
                </a:lnTo>
                <a:lnTo>
                  <a:pt x="21337" y="71421"/>
                </a:lnTo>
                <a:lnTo>
                  <a:pt x="64283" y="48346"/>
                </a:lnTo>
                <a:lnTo>
                  <a:pt x="118126" y="27751"/>
                </a:lnTo>
                <a:lnTo>
                  <a:pt x="119999" y="26024"/>
                </a:lnTo>
                <a:lnTo>
                  <a:pt x="79527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Shape 2247"/>
          <p:cNvSpPr/>
          <p:nvPr/>
        </p:nvSpPr>
        <p:spPr>
          <a:xfrm>
            <a:off x="1586507" y="5311437"/>
            <a:ext cx="2946" cy="1280"/>
          </a:xfrm>
          <a:custGeom>
            <a:pathLst>
              <a:path extrusionOk="0" h="120000" w="120000">
                <a:moveTo>
                  <a:pt x="33686" y="80000"/>
                </a:moveTo>
                <a:lnTo>
                  <a:pt x="119999" y="94426"/>
                </a:lnTo>
                <a:lnTo>
                  <a:pt x="96985" y="0"/>
                </a:lnTo>
                <a:lnTo>
                  <a:pt x="0" y="74379"/>
                </a:lnTo>
                <a:lnTo>
                  <a:pt x="31486" y="79625"/>
                </a:lnTo>
                <a:lnTo>
                  <a:pt x="13930" y="120000"/>
                </a:lnTo>
                <a:lnTo>
                  <a:pt x="40285" y="117377"/>
                </a:lnTo>
                <a:lnTo>
                  <a:pt x="33686" y="8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Shape 2248"/>
          <p:cNvSpPr/>
          <p:nvPr/>
        </p:nvSpPr>
        <p:spPr>
          <a:xfrm>
            <a:off x="1581707" y="5318835"/>
            <a:ext cx="8605" cy="6511"/>
          </a:xfrm>
          <a:custGeom>
            <a:pathLst>
              <a:path extrusionOk="0" h="120000" w="120000">
                <a:moveTo>
                  <a:pt x="2217" y="2764"/>
                </a:moveTo>
                <a:lnTo>
                  <a:pt x="0" y="4901"/>
                </a:lnTo>
                <a:lnTo>
                  <a:pt x="103907" y="120000"/>
                </a:lnTo>
                <a:lnTo>
                  <a:pt x="120000" y="0"/>
                </a:lnTo>
                <a:lnTo>
                  <a:pt x="2217" y="276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Shape 2249"/>
          <p:cNvSpPr/>
          <p:nvPr/>
        </p:nvSpPr>
        <p:spPr>
          <a:xfrm>
            <a:off x="1526658" y="5283519"/>
            <a:ext cx="22857" cy="38882"/>
          </a:xfrm>
          <a:custGeom>
            <a:pathLst>
              <a:path extrusionOk="0" h="120000" w="120000">
                <a:moveTo>
                  <a:pt x="25152" y="76548"/>
                </a:moveTo>
                <a:lnTo>
                  <a:pt x="3228" y="80603"/>
                </a:lnTo>
                <a:lnTo>
                  <a:pt x="0" y="91353"/>
                </a:lnTo>
                <a:lnTo>
                  <a:pt x="20002" y="95251"/>
                </a:lnTo>
                <a:lnTo>
                  <a:pt x="40803" y="98210"/>
                </a:lnTo>
                <a:lnTo>
                  <a:pt x="43953" y="101485"/>
                </a:lnTo>
                <a:lnTo>
                  <a:pt x="5885" y="101874"/>
                </a:lnTo>
                <a:lnTo>
                  <a:pt x="4651" y="103865"/>
                </a:lnTo>
                <a:lnTo>
                  <a:pt x="20475" y="116679"/>
                </a:lnTo>
                <a:lnTo>
                  <a:pt x="72156" y="114626"/>
                </a:lnTo>
                <a:lnTo>
                  <a:pt x="120000" y="120000"/>
                </a:lnTo>
                <a:lnTo>
                  <a:pt x="113904" y="107994"/>
                </a:lnTo>
                <a:lnTo>
                  <a:pt x="95036" y="114731"/>
                </a:lnTo>
                <a:lnTo>
                  <a:pt x="81853" y="106013"/>
                </a:lnTo>
                <a:lnTo>
                  <a:pt x="42236" y="86236"/>
                </a:lnTo>
                <a:lnTo>
                  <a:pt x="88064" y="85773"/>
                </a:lnTo>
                <a:lnTo>
                  <a:pt x="63698" y="0"/>
                </a:lnTo>
                <a:lnTo>
                  <a:pt x="32203" y="11916"/>
                </a:lnTo>
                <a:lnTo>
                  <a:pt x="26412" y="25369"/>
                </a:lnTo>
                <a:lnTo>
                  <a:pt x="27247" y="25412"/>
                </a:lnTo>
                <a:lnTo>
                  <a:pt x="38372" y="71774"/>
                </a:lnTo>
                <a:lnTo>
                  <a:pt x="25152" y="7654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Shape 2250"/>
          <p:cNvSpPr/>
          <p:nvPr/>
        </p:nvSpPr>
        <p:spPr>
          <a:xfrm>
            <a:off x="6665153" y="5291505"/>
            <a:ext cx="13319" cy="28008"/>
          </a:xfrm>
          <a:custGeom>
            <a:pathLst>
              <a:path extrusionOk="0" h="120000" w="120000">
                <a:moveTo>
                  <a:pt x="55463" y="39811"/>
                </a:moveTo>
                <a:lnTo>
                  <a:pt x="93880" y="5192"/>
                </a:lnTo>
                <a:lnTo>
                  <a:pt x="30155" y="46439"/>
                </a:lnTo>
                <a:lnTo>
                  <a:pt x="36570" y="86563"/>
                </a:lnTo>
                <a:lnTo>
                  <a:pt x="12901" y="94181"/>
                </a:lnTo>
                <a:lnTo>
                  <a:pt x="8234" y="98637"/>
                </a:lnTo>
                <a:lnTo>
                  <a:pt x="0" y="120000"/>
                </a:lnTo>
                <a:lnTo>
                  <a:pt x="41201" y="106101"/>
                </a:lnTo>
                <a:lnTo>
                  <a:pt x="69266" y="90171"/>
                </a:lnTo>
                <a:lnTo>
                  <a:pt x="90304" y="78234"/>
                </a:lnTo>
                <a:lnTo>
                  <a:pt x="105764" y="57669"/>
                </a:lnTo>
                <a:lnTo>
                  <a:pt x="120000" y="0"/>
                </a:lnTo>
                <a:lnTo>
                  <a:pt x="93880" y="5192"/>
                </a:lnTo>
                <a:lnTo>
                  <a:pt x="55463" y="39811"/>
                </a:lnTo>
                <a:lnTo>
                  <a:pt x="48373" y="40034"/>
                </a:lnTo>
                <a:lnTo>
                  <a:pt x="45760" y="54524"/>
                </a:lnTo>
                <a:lnTo>
                  <a:pt x="47075" y="73590"/>
                </a:lnTo>
                <a:lnTo>
                  <a:pt x="69473" y="55411"/>
                </a:lnTo>
                <a:lnTo>
                  <a:pt x="71978" y="35222"/>
                </a:lnTo>
                <a:lnTo>
                  <a:pt x="86456" y="17283"/>
                </a:lnTo>
                <a:lnTo>
                  <a:pt x="72870" y="49790"/>
                </a:lnTo>
                <a:lnTo>
                  <a:pt x="69473" y="55411"/>
                </a:lnTo>
                <a:lnTo>
                  <a:pt x="47075" y="73590"/>
                </a:lnTo>
                <a:lnTo>
                  <a:pt x="45760" y="54524"/>
                </a:lnTo>
                <a:lnTo>
                  <a:pt x="48373" y="40034"/>
                </a:lnTo>
                <a:lnTo>
                  <a:pt x="55463" y="39811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Shape 2251"/>
          <p:cNvSpPr/>
          <p:nvPr/>
        </p:nvSpPr>
        <p:spPr>
          <a:xfrm>
            <a:off x="6656725" y="5285682"/>
            <a:ext cx="19258" cy="28406"/>
          </a:xfrm>
          <a:custGeom>
            <a:pathLst>
              <a:path extrusionOk="0" h="120000" w="120000">
                <a:moveTo>
                  <a:pt x="69978" y="43176"/>
                </a:moveTo>
                <a:lnTo>
                  <a:pt x="73368" y="70381"/>
                </a:lnTo>
                <a:lnTo>
                  <a:pt x="117439" y="29718"/>
                </a:lnTo>
                <a:lnTo>
                  <a:pt x="120000" y="23761"/>
                </a:lnTo>
                <a:lnTo>
                  <a:pt x="112473" y="8837"/>
                </a:lnTo>
                <a:lnTo>
                  <a:pt x="76776" y="0"/>
                </a:lnTo>
                <a:lnTo>
                  <a:pt x="27826" y="14768"/>
                </a:lnTo>
                <a:lnTo>
                  <a:pt x="8436" y="25261"/>
                </a:lnTo>
                <a:lnTo>
                  <a:pt x="26144" y="12677"/>
                </a:lnTo>
                <a:lnTo>
                  <a:pt x="27826" y="14768"/>
                </a:lnTo>
                <a:lnTo>
                  <a:pt x="76776" y="0"/>
                </a:lnTo>
                <a:lnTo>
                  <a:pt x="0" y="380"/>
                </a:lnTo>
                <a:lnTo>
                  <a:pt x="33391" y="120000"/>
                </a:lnTo>
                <a:lnTo>
                  <a:pt x="61436" y="117452"/>
                </a:lnTo>
                <a:lnTo>
                  <a:pt x="77804" y="109941"/>
                </a:lnTo>
                <a:lnTo>
                  <a:pt x="73368" y="70381"/>
                </a:lnTo>
                <a:lnTo>
                  <a:pt x="69978" y="4317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Shape 2252"/>
          <p:cNvSpPr/>
          <p:nvPr/>
        </p:nvSpPr>
        <p:spPr>
          <a:xfrm>
            <a:off x="6672840" y="5284751"/>
            <a:ext cx="23308" cy="38303"/>
          </a:xfrm>
          <a:custGeom>
            <a:pathLst>
              <a:path extrusionOk="0" h="120000" w="120000">
                <a:moveTo>
                  <a:pt x="56187" y="28180"/>
                </a:moveTo>
                <a:lnTo>
                  <a:pt x="52316" y="17653"/>
                </a:lnTo>
                <a:lnTo>
                  <a:pt x="58380" y="4680"/>
                </a:lnTo>
                <a:lnTo>
                  <a:pt x="47162" y="0"/>
                </a:lnTo>
                <a:lnTo>
                  <a:pt x="4504" y="6074"/>
                </a:lnTo>
                <a:lnTo>
                  <a:pt x="28984" y="21156"/>
                </a:lnTo>
                <a:lnTo>
                  <a:pt x="20850" y="63325"/>
                </a:lnTo>
                <a:lnTo>
                  <a:pt x="12015" y="78363"/>
                </a:lnTo>
                <a:lnTo>
                  <a:pt x="0" y="87091"/>
                </a:lnTo>
                <a:lnTo>
                  <a:pt x="21926" y="90187"/>
                </a:lnTo>
                <a:lnTo>
                  <a:pt x="24680" y="100807"/>
                </a:lnTo>
                <a:lnTo>
                  <a:pt x="14368" y="109818"/>
                </a:lnTo>
                <a:lnTo>
                  <a:pt x="40779" y="120000"/>
                </a:lnTo>
                <a:lnTo>
                  <a:pt x="77346" y="115360"/>
                </a:lnTo>
                <a:lnTo>
                  <a:pt x="68739" y="113301"/>
                </a:lnTo>
                <a:lnTo>
                  <a:pt x="91324" y="113583"/>
                </a:lnTo>
                <a:lnTo>
                  <a:pt x="117044" y="110319"/>
                </a:lnTo>
                <a:lnTo>
                  <a:pt x="119999" y="21162"/>
                </a:lnTo>
                <a:lnTo>
                  <a:pt x="111706" y="14943"/>
                </a:lnTo>
                <a:lnTo>
                  <a:pt x="114898" y="968"/>
                </a:lnTo>
                <a:lnTo>
                  <a:pt x="75931" y="7744"/>
                </a:lnTo>
                <a:lnTo>
                  <a:pt x="78819" y="81693"/>
                </a:lnTo>
                <a:lnTo>
                  <a:pt x="100647" y="84782"/>
                </a:lnTo>
                <a:lnTo>
                  <a:pt x="93610" y="101030"/>
                </a:lnTo>
                <a:lnTo>
                  <a:pt x="74021" y="109564"/>
                </a:lnTo>
                <a:lnTo>
                  <a:pt x="42220" y="94532"/>
                </a:lnTo>
                <a:lnTo>
                  <a:pt x="29406" y="79206"/>
                </a:lnTo>
                <a:lnTo>
                  <a:pt x="27110" y="68523"/>
                </a:lnTo>
                <a:lnTo>
                  <a:pt x="45016" y="78767"/>
                </a:lnTo>
                <a:lnTo>
                  <a:pt x="55400" y="87148"/>
                </a:lnTo>
                <a:lnTo>
                  <a:pt x="56187" y="2818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Shape 2253"/>
          <p:cNvSpPr/>
          <p:nvPr/>
        </p:nvSpPr>
        <p:spPr>
          <a:xfrm>
            <a:off x="6672864" y="5295539"/>
            <a:ext cx="1884" cy="8899"/>
          </a:xfrm>
          <a:custGeom>
            <a:pathLst>
              <a:path extrusionOk="0" h="120000" w="120000">
                <a:moveTo>
                  <a:pt x="23949" y="102308"/>
                </a:moveTo>
                <a:lnTo>
                  <a:pt x="120000" y="0"/>
                </a:lnTo>
                <a:lnTo>
                  <a:pt x="17643" y="56460"/>
                </a:lnTo>
                <a:lnTo>
                  <a:pt x="0" y="120000"/>
                </a:lnTo>
                <a:lnTo>
                  <a:pt x="23949" y="10230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Shape 2254"/>
          <p:cNvSpPr/>
          <p:nvPr/>
        </p:nvSpPr>
        <p:spPr>
          <a:xfrm>
            <a:off x="6712335" y="5317273"/>
            <a:ext cx="5128" cy="959"/>
          </a:xfrm>
          <a:custGeom>
            <a:pathLst>
              <a:path extrusionOk="0" h="120000" w="120000">
                <a:moveTo>
                  <a:pt x="120000" y="13125"/>
                </a:moveTo>
                <a:lnTo>
                  <a:pt x="0" y="0"/>
                </a:lnTo>
                <a:lnTo>
                  <a:pt x="57168" y="120000"/>
                </a:lnTo>
                <a:lnTo>
                  <a:pt x="118502" y="2112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Shape 2255"/>
          <p:cNvSpPr/>
          <p:nvPr/>
        </p:nvSpPr>
        <p:spPr>
          <a:xfrm>
            <a:off x="6683003" y="5286246"/>
            <a:ext cx="5148" cy="26323"/>
          </a:xfrm>
          <a:custGeom>
            <a:pathLst>
              <a:path extrusionOk="0" h="120000" w="120000">
                <a:moveTo>
                  <a:pt x="79440" y="10594"/>
                </a:moveTo>
                <a:lnTo>
                  <a:pt x="17505" y="34195"/>
                </a:lnTo>
                <a:lnTo>
                  <a:pt x="13962" y="120000"/>
                </a:lnTo>
                <a:lnTo>
                  <a:pt x="120000" y="112063"/>
                </a:lnTo>
                <a:lnTo>
                  <a:pt x="106923" y="4458"/>
                </a:lnTo>
                <a:lnTo>
                  <a:pt x="27459" y="0"/>
                </a:lnTo>
                <a:lnTo>
                  <a:pt x="0" y="18877"/>
                </a:lnTo>
                <a:lnTo>
                  <a:pt x="79440" y="1059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Shape 2256"/>
          <p:cNvSpPr/>
          <p:nvPr/>
        </p:nvSpPr>
        <p:spPr>
          <a:xfrm>
            <a:off x="6678553" y="5309894"/>
            <a:ext cx="5049" cy="5030"/>
          </a:xfrm>
          <a:custGeom>
            <a:pathLst>
              <a:path extrusionOk="0" h="120000" w="120000">
                <a:moveTo>
                  <a:pt x="72061" y="0"/>
                </a:moveTo>
                <a:lnTo>
                  <a:pt x="0" y="3339"/>
                </a:lnTo>
                <a:lnTo>
                  <a:pt x="59132" y="120000"/>
                </a:lnTo>
                <a:lnTo>
                  <a:pt x="120000" y="63780"/>
                </a:lnTo>
                <a:lnTo>
                  <a:pt x="7206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Shape 2257"/>
          <p:cNvSpPr/>
          <p:nvPr/>
        </p:nvSpPr>
        <p:spPr>
          <a:xfrm>
            <a:off x="6708932" y="5312394"/>
            <a:ext cx="6850" cy="3803"/>
          </a:xfrm>
          <a:custGeom>
            <a:pathLst>
              <a:path extrusionOk="0" h="120000" w="120000">
                <a:moveTo>
                  <a:pt x="43795" y="10318"/>
                </a:moveTo>
                <a:lnTo>
                  <a:pt x="0" y="81630"/>
                </a:lnTo>
                <a:lnTo>
                  <a:pt x="100064" y="120000"/>
                </a:lnTo>
                <a:lnTo>
                  <a:pt x="120000" y="0"/>
                </a:lnTo>
                <a:lnTo>
                  <a:pt x="43795" y="1031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Shape 2258"/>
          <p:cNvSpPr/>
          <p:nvPr/>
        </p:nvSpPr>
        <p:spPr>
          <a:xfrm>
            <a:off x="6694539" y="5284278"/>
            <a:ext cx="35320" cy="36110"/>
          </a:xfrm>
          <a:custGeom>
            <a:pathLst>
              <a:path extrusionOk="0" h="120000" w="120000">
                <a:moveTo>
                  <a:pt x="116724" y="17844"/>
                </a:moveTo>
                <a:lnTo>
                  <a:pt x="115872" y="8819"/>
                </a:lnTo>
                <a:lnTo>
                  <a:pt x="95664" y="12979"/>
                </a:lnTo>
                <a:lnTo>
                  <a:pt x="88098" y="5539"/>
                </a:lnTo>
                <a:lnTo>
                  <a:pt x="70564" y="15502"/>
                </a:lnTo>
                <a:lnTo>
                  <a:pt x="66083" y="16030"/>
                </a:lnTo>
                <a:lnTo>
                  <a:pt x="54864" y="2439"/>
                </a:lnTo>
                <a:lnTo>
                  <a:pt x="40745" y="21151"/>
                </a:lnTo>
                <a:lnTo>
                  <a:pt x="25161" y="0"/>
                </a:lnTo>
                <a:lnTo>
                  <a:pt x="10059" y="15336"/>
                </a:lnTo>
                <a:lnTo>
                  <a:pt x="2102" y="2598"/>
                </a:lnTo>
                <a:lnTo>
                  <a:pt x="0" y="17422"/>
                </a:lnTo>
                <a:lnTo>
                  <a:pt x="5418" y="13524"/>
                </a:lnTo>
                <a:lnTo>
                  <a:pt x="5469" y="24019"/>
                </a:lnTo>
                <a:lnTo>
                  <a:pt x="3519" y="118587"/>
                </a:lnTo>
                <a:lnTo>
                  <a:pt x="6849" y="98193"/>
                </a:lnTo>
                <a:lnTo>
                  <a:pt x="18604" y="111137"/>
                </a:lnTo>
                <a:lnTo>
                  <a:pt x="18757" y="109612"/>
                </a:lnTo>
                <a:lnTo>
                  <a:pt x="32176" y="107704"/>
                </a:lnTo>
                <a:lnTo>
                  <a:pt x="18689" y="99327"/>
                </a:lnTo>
                <a:lnTo>
                  <a:pt x="36950" y="92744"/>
                </a:lnTo>
                <a:lnTo>
                  <a:pt x="38023" y="106873"/>
                </a:lnTo>
                <a:lnTo>
                  <a:pt x="40245" y="106558"/>
                </a:lnTo>
                <a:lnTo>
                  <a:pt x="41285" y="91165"/>
                </a:lnTo>
                <a:lnTo>
                  <a:pt x="69517" y="87433"/>
                </a:lnTo>
                <a:lnTo>
                  <a:pt x="81772" y="106212"/>
                </a:lnTo>
                <a:lnTo>
                  <a:pt x="77882" y="109990"/>
                </a:lnTo>
                <a:lnTo>
                  <a:pt x="78354" y="110000"/>
                </a:lnTo>
                <a:lnTo>
                  <a:pt x="100322" y="120000"/>
                </a:lnTo>
                <a:lnTo>
                  <a:pt x="100376" y="104640"/>
                </a:lnTo>
                <a:lnTo>
                  <a:pt x="97182" y="103221"/>
                </a:lnTo>
                <a:lnTo>
                  <a:pt x="88173" y="93053"/>
                </a:lnTo>
                <a:lnTo>
                  <a:pt x="97009" y="89214"/>
                </a:lnTo>
                <a:lnTo>
                  <a:pt x="120000" y="109721"/>
                </a:lnTo>
                <a:lnTo>
                  <a:pt x="106226" y="75679"/>
                </a:lnTo>
                <a:lnTo>
                  <a:pt x="98874" y="69751"/>
                </a:lnTo>
                <a:lnTo>
                  <a:pt x="110178" y="20214"/>
                </a:lnTo>
                <a:lnTo>
                  <a:pt x="116724" y="17844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Shape 2259"/>
          <p:cNvSpPr/>
          <p:nvPr/>
        </p:nvSpPr>
        <p:spPr>
          <a:xfrm>
            <a:off x="6687865" y="5321007"/>
            <a:ext cx="3595" cy="869"/>
          </a:xfrm>
          <a:custGeom>
            <a:pathLst>
              <a:path extrusionOk="0" h="120000" w="120000">
                <a:moveTo>
                  <a:pt x="90592" y="0"/>
                </a:moveTo>
                <a:lnTo>
                  <a:pt x="0" y="78158"/>
                </a:lnTo>
                <a:lnTo>
                  <a:pt x="25735" y="120000"/>
                </a:lnTo>
                <a:lnTo>
                  <a:pt x="120000" y="2485"/>
                </a:lnTo>
                <a:lnTo>
                  <a:pt x="9059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Shape 2260"/>
          <p:cNvSpPr/>
          <p:nvPr/>
        </p:nvSpPr>
        <p:spPr>
          <a:xfrm>
            <a:off x="6723643" y="5289628"/>
            <a:ext cx="17300" cy="30761"/>
          </a:xfrm>
          <a:custGeom>
            <a:pathLst>
              <a:path extrusionOk="0" h="120000" w="120000">
                <a:moveTo>
                  <a:pt x="35581" y="113052"/>
                </a:moveTo>
                <a:lnTo>
                  <a:pt x="38370" y="113087"/>
                </a:lnTo>
                <a:lnTo>
                  <a:pt x="46124" y="111573"/>
                </a:lnTo>
                <a:lnTo>
                  <a:pt x="44182" y="104528"/>
                </a:lnTo>
                <a:lnTo>
                  <a:pt x="34312" y="95173"/>
                </a:lnTo>
                <a:lnTo>
                  <a:pt x="69124" y="91803"/>
                </a:lnTo>
                <a:lnTo>
                  <a:pt x="88108" y="95774"/>
                </a:lnTo>
                <a:lnTo>
                  <a:pt x="103103" y="81087"/>
                </a:lnTo>
                <a:lnTo>
                  <a:pt x="55280" y="79362"/>
                </a:lnTo>
                <a:lnTo>
                  <a:pt x="20197" y="67718"/>
                </a:lnTo>
                <a:lnTo>
                  <a:pt x="54461" y="66029"/>
                </a:lnTo>
                <a:lnTo>
                  <a:pt x="16805" y="51876"/>
                </a:lnTo>
                <a:lnTo>
                  <a:pt x="59434" y="53389"/>
                </a:lnTo>
                <a:lnTo>
                  <a:pt x="56417" y="65935"/>
                </a:lnTo>
                <a:lnTo>
                  <a:pt x="88891" y="64332"/>
                </a:lnTo>
                <a:lnTo>
                  <a:pt x="120000" y="59986"/>
                </a:lnTo>
                <a:lnTo>
                  <a:pt x="100336" y="50838"/>
                </a:lnTo>
                <a:lnTo>
                  <a:pt x="77724" y="38951"/>
                </a:lnTo>
                <a:lnTo>
                  <a:pt x="100378" y="26382"/>
                </a:lnTo>
                <a:lnTo>
                  <a:pt x="118314" y="10786"/>
                </a:lnTo>
                <a:lnTo>
                  <a:pt x="78196" y="0"/>
                </a:lnTo>
                <a:lnTo>
                  <a:pt x="23076" y="2859"/>
                </a:lnTo>
                <a:lnTo>
                  <a:pt x="0" y="61012"/>
                </a:lnTo>
                <a:lnTo>
                  <a:pt x="15009" y="67975"/>
                </a:lnTo>
                <a:lnTo>
                  <a:pt x="43121" y="107934"/>
                </a:lnTo>
                <a:lnTo>
                  <a:pt x="3058" y="101969"/>
                </a:lnTo>
                <a:lnTo>
                  <a:pt x="2954" y="120000"/>
                </a:lnTo>
                <a:lnTo>
                  <a:pt x="36968" y="113360"/>
                </a:lnTo>
                <a:lnTo>
                  <a:pt x="35581" y="11305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Shape 2261"/>
          <p:cNvSpPr/>
          <p:nvPr/>
        </p:nvSpPr>
        <p:spPr>
          <a:xfrm>
            <a:off x="6716675" y="5317382"/>
            <a:ext cx="7394" cy="3620"/>
          </a:xfrm>
          <a:custGeom>
            <a:pathLst>
              <a:path extrusionOk="0" h="120000" w="120000">
                <a:moveTo>
                  <a:pt x="13111" y="120000"/>
                </a:moveTo>
                <a:lnTo>
                  <a:pt x="120000" y="99712"/>
                </a:lnTo>
                <a:lnTo>
                  <a:pt x="15058" y="0"/>
                </a:lnTo>
                <a:lnTo>
                  <a:pt x="11764" y="2022"/>
                </a:lnTo>
                <a:lnTo>
                  <a:pt x="0" y="25922"/>
                </a:lnTo>
                <a:lnTo>
                  <a:pt x="13111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Shape 2262"/>
          <p:cNvSpPr/>
          <p:nvPr/>
        </p:nvSpPr>
        <p:spPr>
          <a:xfrm>
            <a:off x="6728974" y="5318617"/>
            <a:ext cx="5068" cy="953"/>
          </a:xfrm>
          <a:custGeom>
            <a:pathLst>
              <a:path extrusionOk="0" h="120000" w="120000">
                <a:moveTo>
                  <a:pt x="4782" y="0"/>
                </a:moveTo>
                <a:lnTo>
                  <a:pt x="0" y="8814"/>
                </a:lnTo>
                <a:lnTo>
                  <a:pt x="53109" y="120000"/>
                </a:lnTo>
                <a:lnTo>
                  <a:pt x="120000" y="12591"/>
                </a:lnTo>
                <a:lnTo>
                  <a:pt x="478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Shape 2263"/>
          <p:cNvSpPr/>
          <p:nvPr/>
        </p:nvSpPr>
        <p:spPr>
          <a:xfrm>
            <a:off x="1669269" y="5314878"/>
            <a:ext cx="6946" cy="1230"/>
          </a:xfrm>
          <a:custGeom>
            <a:pathLst>
              <a:path extrusionOk="0" h="120000" w="120000">
                <a:moveTo>
                  <a:pt x="55024" y="0"/>
                </a:moveTo>
                <a:lnTo>
                  <a:pt x="0" y="16878"/>
                </a:lnTo>
                <a:lnTo>
                  <a:pt x="65441" y="120000"/>
                </a:lnTo>
                <a:lnTo>
                  <a:pt x="120000" y="47707"/>
                </a:lnTo>
                <a:lnTo>
                  <a:pt x="55024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Shape 2264"/>
          <p:cNvSpPr/>
          <p:nvPr/>
        </p:nvSpPr>
        <p:spPr>
          <a:xfrm>
            <a:off x="1668797" y="5318248"/>
            <a:ext cx="4391" cy="2266"/>
          </a:xfrm>
          <a:custGeom>
            <a:pathLst>
              <a:path extrusionOk="0" h="120000" w="120000">
                <a:moveTo>
                  <a:pt x="91229" y="0"/>
                </a:moveTo>
                <a:lnTo>
                  <a:pt x="0" y="106972"/>
                </a:lnTo>
                <a:lnTo>
                  <a:pt x="120000" y="120000"/>
                </a:lnTo>
                <a:lnTo>
                  <a:pt x="104234" y="51950"/>
                </a:lnTo>
                <a:lnTo>
                  <a:pt x="91229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Shape 2265"/>
          <p:cNvSpPr/>
          <p:nvPr/>
        </p:nvSpPr>
        <p:spPr>
          <a:xfrm>
            <a:off x="1785574" y="5312910"/>
            <a:ext cx="7394" cy="2155"/>
          </a:xfrm>
          <a:custGeom>
            <a:pathLst>
              <a:path extrusionOk="0" h="120000" w="120000">
                <a:moveTo>
                  <a:pt x="63935" y="120000"/>
                </a:moveTo>
                <a:lnTo>
                  <a:pt x="120000" y="77067"/>
                </a:lnTo>
                <a:lnTo>
                  <a:pt x="63269" y="11470"/>
                </a:lnTo>
                <a:lnTo>
                  <a:pt x="33103" y="0"/>
                </a:lnTo>
                <a:lnTo>
                  <a:pt x="0" y="105800"/>
                </a:lnTo>
                <a:lnTo>
                  <a:pt x="63935" y="12000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Shape 2266"/>
          <p:cNvSpPr/>
          <p:nvPr/>
        </p:nvSpPr>
        <p:spPr>
          <a:xfrm>
            <a:off x="1598932" y="5282994"/>
            <a:ext cx="67118" cy="37394"/>
          </a:xfrm>
          <a:custGeom>
            <a:pathLst>
              <a:path extrusionOk="0" h="120000" w="120000">
                <a:moveTo>
                  <a:pt x="102705" y="104837"/>
                </a:moveTo>
                <a:lnTo>
                  <a:pt x="100717" y="68109"/>
                </a:lnTo>
                <a:lnTo>
                  <a:pt x="92775" y="69784"/>
                </a:lnTo>
                <a:lnTo>
                  <a:pt x="84388" y="70670"/>
                </a:lnTo>
                <a:lnTo>
                  <a:pt x="77221" y="70586"/>
                </a:lnTo>
                <a:lnTo>
                  <a:pt x="73221" y="66790"/>
                </a:lnTo>
                <a:lnTo>
                  <a:pt x="79727" y="62718"/>
                </a:lnTo>
                <a:lnTo>
                  <a:pt x="94125" y="56961"/>
                </a:lnTo>
                <a:lnTo>
                  <a:pt x="94644" y="57066"/>
                </a:lnTo>
                <a:lnTo>
                  <a:pt x="105514" y="34613"/>
                </a:lnTo>
                <a:lnTo>
                  <a:pt x="92543" y="12136"/>
                </a:lnTo>
                <a:lnTo>
                  <a:pt x="73961" y="14299"/>
                </a:lnTo>
                <a:lnTo>
                  <a:pt x="71442" y="96990"/>
                </a:lnTo>
                <a:lnTo>
                  <a:pt x="74852" y="87081"/>
                </a:lnTo>
                <a:lnTo>
                  <a:pt x="78236" y="85127"/>
                </a:lnTo>
                <a:lnTo>
                  <a:pt x="82976" y="85406"/>
                </a:lnTo>
                <a:lnTo>
                  <a:pt x="77430" y="92896"/>
                </a:lnTo>
                <a:lnTo>
                  <a:pt x="71442" y="96990"/>
                </a:lnTo>
                <a:lnTo>
                  <a:pt x="68944" y="33817"/>
                </a:lnTo>
                <a:lnTo>
                  <a:pt x="63035" y="34747"/>
                </a:lnTo>
                <a:lnTo>
                  <a:pt x="58723" y="20505"/>
                </a:lnTo>
                <a:lnTo>
                  <a:pt x="59658" y="14617"/>
                </a:lnTo>
                <a:lnTo>
                  <a:pt x="65442" y="23079"/>
                </a:lnTo>
                <a:lnTo>
                  <a:pt x="68944" y="33817"/>
                </a:lnTo>
                <a:lnTo>
                  <a:pt x="71442" y="96990"/>
                </a:lnTo>
                <a:lnTo>
                  <a:pt x="73961" y="14299"/>
                </a:lnTo>
                <a:lnTo>
                  <a:pt x="76167" y="10933"/>
                </a:lnTo>
                <a:lnTo>
                  <a:pt x="49580" y="0"/>
                </a:lnTo>
                <a:lnTo>
                  <a:pt x="52533" y="13458"/>
                </a:lnTo>
                <a:lnTo>
                  <a:pt x="48480" y="29481"/>
                </a:lnTo>
                <a:lnTo>
                  <a:pt x="44448" y="25412"/>
                </a:lnTo>
                <a:lnTo>
                  <a:pt x="39694" y="13352"/>
                </a:lnTo>
                <a:lnTo>
                  <a:pt x="45619" y="75175"/>
                </a:lnTo>
                <a:lnTo>
                  <a:pt x="47187" y="78834"/>
                </a:lnTo>
                <a:lnTo>
                  <a:pt x="39464" y="79196"/>
                </a:lnTo>
                <a:lnTo>
                  <a:pt x="39694" y="13352"/>
                </a:lnTo>
                <a:lnTo>
                  <a:pt x="33136" y="7647"/>
                </a:lnTo>
                <a:lnTo>
                  <a:pt x="23696" y="22630"/>
                </a:lnTo>
                <a:lnTo>
                  <a:pt x="16927" y="32899"/>
                </a:lnTo>
                <a:lnTo>
                  <a:pt x="9651" y="22508"/>
                </a:lnTo>
                <a:lnTo>
                  <a:pt x="1567" y="11183"/>
                </a:lnTo>
                <a:lnTo>
                  <a:pt x="0" y="104262"/>
                </a:lnTo>
                <a:lnTo>
                  <a:pt x="33590" y="94147"/>
                </a:lnTo>
                <a:lnTo>
                  <a:pt x="33871" y="93813"/>
                </a:lnTo>
                <a:lnTo>
                  <a:pt x="33233" y="99323"/>
                </a:lnTo>
                <a:lnTo>
                  <a:pt x="36478" y="95299"/>
                </a:lnTo>
                <a:lnTo>
                  <a:pt x="50776" y="88865"/>
                </a:lnTo>
                <a:lnTo>
                  <a:pt x="62565" y="90945"/>
                </a:lnTo>
                <a:lnTo>
                  <a:pt x="63881" y="105511"/>
                </a:lnTo>
                <a:lnTo>
                  <a:pt x="64360" y="106416"/>
                </a:lnTo>
                <a:lnTo>
                  <a:pt x="73688" y="108620"/>
                </a:lnTo>
                <a:lnTo>
                  <a:pt x="84987" y="98216"/>
                </a:lnTo>
                <a:lnTo>
                  <a:pt x="94969" y="87273"/>
                </a:lnTo>
                <a:lnTo>
                  <a:pt x="100345" y="87867"/>
                </a:lnTo>
                <a:lnTo>
                  <a:pt x="97828" y="112070"/>
                </a:lnTo>
                <a:lnTo>
                  <a:pt x="107679" y="120000"/>
                </a:lnTo>
                <a:lnTo>
                  <a:pt x="120000" y="107994"/>
                </a:lnTo>
                <a:lnTo>
                  <a:pt x="115975" y="95749"/>
                </a:lnTo>
                <a:lnTo>
                  <a:pt x="111430" y="92324"/>
                </a:lnTo>
                <a:lnTo>
                  <a:pt x="109766" y="99911"/>
                </a:lnTo>
                <a:lnTo>
                  <a:pt x="102705" y="104837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Shape 2267"/>
          <p:cNvSpPr/>
          <p:nvPr/>
        </p:nvSpPr>
        <p:spPr>
          <a:xfrm>
            <a:off x="1651868" y="5284989"/>
            <a:ext cx="42372" cy="35944"/>
          </a:xfrm>
          <a:custGeom>
            <a:pathLst>
              <a:path extrusionOk="0" h="120000" w="120000">
                <a:moveTo>
                  <a:pt x="107508" y="10509"/>
                </a:moveTo>
                <a:lnTo>
                  <a:pt x="78499" y="13908"/>
                </a:lnTo>
                <a:lnTo>
                  <a:pt x="51352" y="597"/>
                </a:lnTo>
                <a:lnTo>
                  <a:pt x="32046" y="14839"/>
                </a:lnTo>
                <a:lnTo>
                  <a:pt x="18784" y="33081"/>
                </a:lnTo>
                <a:lnTo>
                  <a:pt x="17215" y="29352"/>
                </a:lnTo>
                <a:lnTo>
                  <a:pt x="0" y="52711"/>
                </a:lnTo>
                <a:lnTo>
                  <a:pt x="16677" y="55886"/>
                </a:lnTo>
                <a:lnTo>
                  <a:pt x="18844" y="61816"/>
                </a:lnTo>
                <a:lnTo>
                  <a:pt x="9617" y="64199"/>
                </a:lnTo>
                <a:lnTo>
                  <a:pt x="12766" y="102409"/>
                </a:lnTo>
                <a:lnTo>
                  <a:pt x="13658" y="89889"/>
                </a:lnTo>
                <a:lnTo>
                  <a:pt x="26586" y="89392"/>
                </a:lnTo>
                <a:lnTo>
                  <a:pt x="33785" y="92954"/>
                </a:lnTo>
                <a:lnTo>
                  <a:pt x="40205" y="88173"/>
                </a:lnTo>
                <a:lnTo>
                  <a:pt x="64223" y="91963"/>
                </a:lnTo>
                <a:lnTo>
                  <a:pt x="83011" y="102699"/>
                </a:lnTo>
                <a:lnTo>
                  <a:pt x="71666" y="109673"/>
                </a:lnTo>
                <a:lnTo>
                  <a:pt x="77013" y="120000"/>
                </a:lnTo>
                <a:lnTo>
                  <a:pt x="95732" y="78335"/>
                </a:lnTo>
                <a:lnTo>
                  <a:pt x="106621" y="73397"/>
                </a:lnTo>
                <a:lnTo>
                  <a:pt x="95523" y="77253"/>
                </a:lnTo>
                <a:lnTo>
                  <a:pt x="99816" y="68005"/>
                </a:lnTo>
                <a:lnTo>
                  <a:pt x="112200" y="67348"/>
                </a:lnTo>
                <a:lnTo>
                  <a:pt x="117640" y="11898"/>
                </a:lnTo>
                <a:lnTo>
                  <a:pt x="120000" y="0"/>
                </a:lnTo>
                <a:lnTo>
                  <a:pt x="107508" y="1050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Shape 2268"/>
          <p:cNvSpPr/>
          <p:nvPr/>
        </p:nvSpPr>
        <p:spPr>
          <a:xfrm>
            <a:off x="1685673" y="5284367"/>
            <a:ext cx="22528" cy="32053"/>
          </a:xfrm>
          <a:custGeom>
            <a:pathLst>
              <a:path extrusionOk="0" h="120000" w="120000">
                <a:moveTo>
                  <a:pt x="73652" y="0"/>
                </a:moveTo>
                <a:lnTo>
                  <a:pt x="41207" y="15671"/>
                </a:lnTo>
                <a:lnTo>
                  <a:pt x="30974" y="77846"/>
                </a:lnTo>
                <a:lnTo>
                  <a:pt x="20481" y="84633"/>
                </a:lnTo>
                <a:lnTo>
                  <a:pt x="0" y="90166"/>
                </a:lnTo>
                <a:lnTo>
                  <a:pt x="17040" y="104692"/>
                </a:lnTo>
                <a:lnTo>
                  <a:pt x="29062" y="109203"/>
                </a:lnTo>
                <a:lnTo>
                  <a:pt x="83815" y="96059"/>
                </a:lnTo>
                <a:lnTo>
                  <a:pt x="99300" y="96946"/>
                </a:lnTo>
                <a:lnTo>
                  <a:pt x="116388" y="120000"/>
                </a:lnTo>
                <a:lnTo>
                  <a:pt x="119440" y="102928"/>
                </a:lnTo>
                <a:lnTo>
                  <a:pt x="120000" y="13997"/>
                </a:lnTo>
                <a:lnTo>
                  <a:pt x="92439" y="12979"/>
                </a:lnTo>
                <a:lnTo>
                  <a:pt x="7365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Shape 2269"/>
          <p:cNvSpPr/>
          <p:nvPr/>
        </p:nvSpPr>
        <p:spPr>
          <a:xfrm>
            <a:off x="1712291" y="5316344"/>
            <a:ext cx="9230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96" y="120000"/>
                </a:lnTo>
                <a:lnTo>
                  <a:pt x="62983" y="74470"/>
                </a:lnTo>
                <a:lnTo>
                  <a:pt x="69301" y="67697"/>
                </a:lnTo>
                <a:lnTo>
                  <a:pt x="120000" y="53611"/>
                </a:lnTo>
                <a:lnTo>
                  <a:pt x="101826" y="0"/>
                </a:lnTo>
                <a:lnTo>
                  <a:pt x="43054" y="74061"/>
                </a:lnTo>
                <a:lnTo>
                  <a:pt x="34462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Shape 2270"/>
          <p:cNvSpPr/>
          <p:nvPr/>
        </p:nvSpPr>
        <p:spPr>
          <a:xfrm>
            <a:off x="1723282" y="5298948"/>
            <a:ext cx="8181" cy="19223"/>
          </a:xfrm>
          <a:custGeom>
            <a:pathLst>
              <a:path extrusionOk="0" h="120000" w="120000">
                <a:moveTo>
                  <a:pt x="20620" y="94269"/>
                </a:moveTo>
                <a:lnTo>
                  <a:pt x="55292" y="59431"/>
                </a:lnTo>
                <a:lnTo>
                  <a:pt x="78567" y="0"/>
                </a:lnTo>
                <a:lnTo>
                  <a:pt x="0" y="249"/>
                </a:lnTo>
                <a:lnTo>
                  <a:pt x="20826" y="120000"/>
                </a:lnTo>
                <a:lnTo>
                  <a:pt x="45758" y="107971"/>
                </a:lnTo>
                <a:lnTo>
                  <a:pt x="120000" y="116123"/>
                </a:lnTo>
                <a:lnTo>
                  <a:pt x="20620" y="9426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Shape 2271"/>
          <p:cNvSpPr/>
          <p:nvPr/>
        </p:nvSpPr>
        <p:spPr>
          <a:xfrm>
            <a:off x="1732408" y="5307714"/>
            <a:ext cx="4776" cy="3010"/>
          </a:xfrm>
          <a:custGeom>
            <a:pathLst>
              <a:path extrusionOk="0" h="120000" w="120000">
                <a:moveTo>
                  <a:pt x="110050" y="0"/>
                </a:moveTo>
                <a:lnTo>
                  <a:pt x="0" y="33596"/>
                </a:lnTo>
                <a:lnTo>
                  <a:pt x="37964" y="120000"/>
                </a:lnTo>
                <a:lnTo>
                  <a:pt x="120000" y="11238"/>
                </a:lnTo>
                <a:lnTo>
                  <a:pt x="110050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Shape 2272"/>
          <p:cNvSpPr/>
          <p:nvPr/>
        </p:nvSpPr>
        <p:spPr>
          <a:xfrm>
            <a:off x="1738342" y="5285207"/>
            <a:ext cx="6709" cy="22843"/>
          </a:xfrm>
          <a:custGeom>
            <a:pathLst>
              <a:path extrusionOk="0" h="120000" w="120000">
                <a:moveTo>
                  <a:pt x="52246" y="41966"/>
                </a:moveTo>
                <a:lnTo>
                  <a:pt x="59865" y="120000"/>
                </a:lnTo>
                <a:lnTo>
                  <a:pt x="120000" y="22698"/>
                </a:lnTo>
                <a:lnTo>
                  <a:pt x="30084" y="13059"/>
                </a:lnTo>
                <a:lnTo>
                  <a:pt x="99770" y="5589"/>
                </a:lnTo>
                <a:lnTo>
                  <a:pt x="3738" y="0"/>
                </a:lnTo>
                <a:lnTo>
                  <a:pt x="0" y="37233"/>
                </a:lnTo>
                <a:lnTo>
                  <a:pt x="52246" y="41966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Shape 2273"/>
          <p:cNvSpPr/>
          <p:nvPr/>
        </p:nvSpPr>
        <p:spPr>
          <a:xfrm>
            <a:off x="1852708" y="5285682"/>
            <a:ext cx="25963" cy="35408"/>
          </a:xfrm>
          <a:custGeom>
            <a:pathLst>
              <a:path extrusionOk="0" h="120000" w="120000">
                <a:moveTo>
                  <a:pt x="56951" y="0"/>
                </a:moveTo>
                <a:lnTo>
                  <a:pt x="0" y="305"/>
                </a:lnTo>
                <a:lnTo>
                  <a:pt x="19393" y="10170"/>
                </a:lnTo>
                <a:lnTo>
                  <a:pt x="20646" y="11848"/>
                </a:lnTo>
                <a:lnTo>
                  <a:pt x="6267" y="20266"/>
                </a:lnTo>
                <a:lnTo>
                  <a:pt x="24764" y="96273"/>
                </a:lnTo>
                <a:lnTo>
                  <a:pt x="45577" y="94229"/>
                </a:lnTo>
                <a:lnTo>
                  <a:pt x="43169" y="97771"/>
                </a:lnTo>
                <a:lnTo>
                  <a:pt x="38953" y="114652"/>
                </a:lnTo>
                <a:lnTo>
                  <a:pt x="60090" y="103657"/>
                </a:lnTo>
                <a:lnTo>
                  <a:pt x="79516" y="84363"/>
                </a:lnTo>
                <a:lnTo>
                  <a:pt x="80824" y="85516"/>
                </a:lnTo>
                <a:lnTo>
                  <a:pt x="120000" y="120000"/>
                </a:lnTo>
                <a:lnTo>
                  <a:pt x="109258" y="40411"/>
                </a:lnTo>
                <a:lnTo>
                  <a:pt x="93211" y="65351"/>
                </a:lnTo>
                <a:lnTo>
                  <a:pt x="85279" y="81615"/>
                </a:lnTo>
                <a:lnTo>
                  <a:pt x="81702" y="61098"/>
                </a:lnTo>
                <a:lnTo>
                  <a:pt x="76327" y="59115"/>
                </a:lnTo>
                <a:lnTo>
                  <a:pt x="75883" y="47589"/>
                </a:lnTo>
                <a:lnTo>
                  <a:pt x="83306" y="33399"/>
                </a:lnTo>
                <a:lnTo>
                  <a:pt x="89018" y="19060"/>
                </a:lnTo>
                <a:lnTo>
                  <a:pt x="83431" y="7089"/>
                </a:lnTo>
                <a:lnTo>
                  <a:pt x="56951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Shape 2274"/>
          <p:cNvSpPr/>
          <p:nvPr/>
        </p:nvSpPr>
        <p:spPr>
          <a:xfrm>
            <a:off x="1776281" y="5287962"/>
            <a:ext cx="20103" cy="28168"/>
          </a:xfrm>
          <a:custGeom>
            <a:pathLst>
              <a:path extrusionOk="0" h="120000" w="120000">
                <a:moveTo>
                  <a:pt x="37606" y="82242"/>
                </a:moveTo>
                <a:lnTo>
                  <a:pt x="62635" y="93919"/>
                </a:lnTo>
                <a:lnTo>
                  <a:pt x="62492" y="65082"/>
                </a:lnTo>
                <a:lnTo>
                  <a:pt x="104276" y="61269"/>
                </a:lnTo>
                <a:lnTo>
                  <a:pt x="120000" y="16525"/>
                </a:lnTo>
                <a:lnTo>
                  <a:pt x="70831" y="13270"/>
                </a:lnTo>
                <a:lnTo>
                  <a:pt x="39737" y="0"/>
                </a:lnTo>
                <a:lnTo>
                  <a:pt x="0" y="107637"/>
                </a:lnTo>
                <a:lnTo>
                  <a:pt x="4238" y="120000"/>
                </a:lnTo>
                <a:lnTo>
                  <a:pt x="17084" y="94890"/>
                </a:lnTo>
                <a:lnTo>
                  <a:pt x="20552" y="91005"/>
                </a:lnTo>
                <a:lnTo>
                  <a:pt x="37606" y="8224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Shape 2275"/>
          <p:cNvSpPr/>
          <p:nvPr/>
        </p:nvSpPr>
        <p:spPr>
          <a:xfrm>
            <a:off x="1805958" y="5284976"/>
            <a:ext cx="5110" cy="28659"/>
          </a:xfrm>
          <a:custGeom>
            <a:pathLst>
              <a:path extrusionOk="0" h="120000" w="120000">
                <a:moveTo>
                  <a:pt x="120000" y="12029"/>
                </a:moveTo>
                <a:lnTo>
                  <a:pt x="0" y="0"/>
                </a:lnTo>
                <a:lnTo>
                  <a:pt x="29776" y="120000"/>
                </a:lnTo>
                <a:lnTo>
                  <a:pt x="97009" y="107522"/>
                </a:lnTo>
                <a:lnTo>
                  <a:pt x="120000" y="12029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Shape 2276"/>
          <p:cNvSpPr/>
          <p:nvPr/>
        </p:nvSpPr>
        <p:spPr>
          <a:xfrm>
            <a:off x="1831657" y="5290466"/>
            <a:ext cx="9610" cy="29825"/>
          </a:xfrm>
          <a:custGeom>
            <a:pathLst>
              <a:path extrusionOk="0" h="120000" w="120000">
                <a:moveTo>
                  <a:pt x="97161" y="97682"/>
                </a:moveTo>
                <a:lnTo>
                  <a:pt x="45627" y="106268"/>
                </a:lnTo>
                <a:lnTo>
                  <a:pt x="0" y="97863"/>
                </a:lnTo>
                <a:lnTo>
                  <a:pt x="63845" y="120000"/>
                </a:lnTo>
                <a:lnTo>
                  <a:pt x="100183" y="106694"/>
                </a:lnTo>
                <a:lnTo>
                  <a:pt x="120000" y="1625"/>
                </a:lnTo>
                <a:lnTo>
                  <a:pt x="88957" y="0"/>
                </a:lnTo>
                <a:lnTo>
                  <a:pt x="97161" y="97682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Shape 2277"/>
          <p:cNvSpPr/>
          <p:nvPr/>
        </p:nvSpPr>
        <p:spPr>
          <a:xfrm>
            <a:off x="1786750" y="5282548"/>
            <a:ext cx="71315" cy="38862"/>
          </a:xfrm>
          <a:custGeom>
            <a:pathLst>
              <a:path extrusionOk="0" h="120000" w="120000">
                <a:moveTo>
                  <a:pt x="36890" y="112045"/>
                </a:moveTo>
                <a:lnTo>
                  <a:pt x="36715" y="120000"/>
                </a:lnTo>
                <a:lnTo>
                  <a:pt x="51674" y="112289"/>
                </a:lnTo>
                <a:lnTo>
                  <a:pt x="43759" y="108707"/>
                </a:lnTo>
                <a:lnTo>
                  <a:pt x="38202" y="103350"/>
                </a:lnTo>
                <a:lnTo>
                  <a:pt x="38754" y="98310"/>
                </a:lnTo>
                <a:lnTo>
                  <a:pt x="43735" y="93923"/>
                </a:lnTo>
                <a:lnTo>
                  <a:pt x="51460" y="90511"/>
                </a:lnTo>
                <a:lnTo>
                  <a:pt x="60249" y="88405"/>
                </a:lnTo>
                <a:lnTo>
                  <a:pt x="68416" y="87935"/>
                </a:lnTo>
                <a:lnTo>
                  <a:pt x="74284" y="89427"/>
                </a:lnTo>
                <a:lnTo>
                  <a:pt x="72382" y="99617"/>
                </a:lnTo>
                <a:lnTo>
                  <a:pt x="61250" y="108970"/>
                </a:lnTo>
                <a:lnTo>
                  <a:pt x="73748" y="115970"/>
                </a:lnTo>
                <a:lnTo>
                  <a:pt x="84166" y="116544"/>
                </a:lnTo>
                <a:lnTo>
                  <a:pt x="75561" y="99555"/>
                </a:lnTo>
                <a:lnTo>
                  <a:pt x="74770" y="86286"/>
                </a:lnTo>
                <a:lnTo>
                  <a:pt x="79183" y="81232"/>
                </a:lnTo>
                <a:lnTo>
                  <a:pt x="88653" y="99419"/>
                </a:lnTo>
                <a:lnTo>
                  <a:pt x="87550" y="24446"/>
                </a:lnTo>
                <a:lnTo>
                  <a:pt x="86533" y="23100"/>
                </a:lnTo>
                <a:lnTo>
                  <a:pt x="91733" y="25693"/>
                </a:lnTo>
                <a:lnTo>
                  <a:pt x="89061" y="106333"/>
                </a:lnTo>
                <a:lnTo>
                  <a:pt x="96905" y="112697"/>
                </a:lnTo>
                <a:lnTo>
                  <a:pt x="89727" y="91526"/>
                </a:lnTo>
                <a:lnTo>
                  <a:pt x="94889" y="86777"/>
                </a:lnTo>
                <a:lnTo>
                  <a:pt x="107041" y="91604"/>
                </a:lnTo>
                <a:lnTo>
                  <a:pt x="120000" y="97393"/>
                </a:lnTo>
                <a:lnTo>
                  <a:pt x="113266" y="28142"/>
                </a:lnTo>
                <a:lnTo>
                  <a:pt x="118044" y="18943"/>
                </a:lnTo>
                <a:lnTo>
                  <a:pt x="110982" y="9955"/>
                </a:lnTo>
                <a:lnTo>
                  <a:pt x="99996" y="11418"/>
                </a:lnTo>
                <a:lnTo>
                  <a:pt x="78238" y="10850"/>
                </a:lnTo>
                <a:lnTo>
                  <a:pt x="66323" y="22504"/>
                </a:lnTo>
                <a:lnTo>
                  <a:pt x="60984" y="24446"/>
                </a:lnTo>
                <a:lnTo>
                  <a:pt x="58027" y="0"/>
                </a:lnTo>
                <a:lnTo>
                  <a:pt x="50171" y="11576"/>
                </a:lnTo>
                <a:lnTo>
                  <a:pt x="47750" y="16933"/>
                </a:lnTo>
                <a:lnTo>
                  <a:pt x="40918" y="16365"/>
                </a:lnTo>
                <a:lnTo>
                  <a:pt x="39273" y="86787"/>
                </a:lnTo>
                <a:lnTo>
                  <a:pt x="39675" y="88327"/>
                </a:lnTo>
                <a:lnTo>
                  <a:pt x="34455" y="95988"/>
                </a:lnTo>
                <a:lnTo>
                  <a:pt x="32320" y="7491"/>
                </a:lnTo>
                <a:lnTo>
                  <a:pt x="16456" y="18375"/>
                </a:lnTo>
                <a:lnTo>
                  <a:pt x="16208" y="28689"/>
                </a:lnTo>
                <a:lnTo>
                  <a:pt x="11778" y="61123"/>
                </a:lnTo>
                <a:lnTo>
                  <a:pt x="19650" y="68087"/>
                </a:lnTo>
                <a:lnTo>
                  <a:pt x="21093" y="72882"/>
                </a:lnTo>
                <a:lnTo>
                  <a:pt x="16525" y="74407"/>
                </a:lnTo>
                <a:lnTo>
                  <a:pt x="9035" y="73466"/>
                </a:lnTo>
                <a:lnTo>
                  <a:pt x="1721" y="70859"/>
                </a:lnTo>
                <a:lnTo>
                  <a:pt x="0" y="63884"/>
                </a:lnTo>
                <a:lnTo>
                  <a:pt x="40" y="84786"/>
                </a:lnTo>
                <a:lnTo>
                  <a:pt x="21221" y="85005"/>
                </a:lnTo>
                <a:lnTo>
                  <a:pt x="15450" y="98687"/>
                </a:lnTo>
                <a:lnTo>
                  <a:pt x="17836" y="103307"/>
                </a:lnTo>
                <a:lnTo>
                  <a:pt x="26611" y="100111"/>
                </a:lnTo>
                <a:lnTo>
                  <a:pt x="35165" y="99539"/>
                </a:lnTo>
                <a:lnTo>
                  <a:pt x="36890" y="112045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Shape 2278"/>
          <p:cNvSpPr/>
          <p:nvPr/>
        </p:nvSpPr>
        <p:spPr>
          <a:xfrm>
            <a:off x="1609080" y="5316319"/>
            <a:ext cx="4334" cy="1759"/>
          </a:xfrm>
          <a:custGeom>
            <a:pathLst>
              <a:path extrusionOk="0" h="120000" w="120000">
                <a:moveTo>
                  <a:pt x="46726" y="0"/>
                </a:moveTo>
                <a:lnTo>
                  <a:pt x="0" y="69994"/>
                </a:lnTo>
                <a:lnTo>
                  <a:pt x="118089" y="119999"/>
                </a:lnTo>
                <a:lnTo>
                  <a:pt x="120000" y="59761"/>
                </a:lnTo>
                <a:lnTo>
                  <a:pt x="46726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Shape 2279"/>
          <p:cNvSpPr/>
          <p:nvPr/>
        </p:nvSpPr>
        <p:spPr>
          <a:xfrm>
            <a:off x="1781527" y="5317464"/>
            <a:ext cx="8625" cy="2919"/>
          </a:xfrm>
          <a:custGeom>
            <a:pathLst>
              <a:path extrusionOk="0" h="120000" w="120000">
                <a:moveTo>
                  <a:pt x="39262" y="0"/>
                </a:moveTo>
                <a:lnTo>
                  <a:pt x="0" y="18041"/>
                </a:lnTo>
                <a:lnTo>
                  <a:pt x="28855" y="119999"/>
                </a:lnTo>
                <a:lnTo>
                  <a:pt x="120000" y="110136"/>
                </a:lnTo>
                <a:lnTo>
                  <a:pt x="101370" y="50424"/>
                </a:lnTo>
                <a:lnTo>
                  <a:pt x="39262" y="0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Shape 2280"/>
          <p:cNvSpPr/>
          <p:nvPr/>
        </p:nvSpPr>
        <p:spPr>
          <a:xfrm>
            <a:off x="1699469" y="5284914"/>
            <a:ext cx="68193" cy="35466"/>
          </a:xfrm>
          <a:custGeom>
            <a:pathLst>
              <a:path extrusionOk="0" h="120000" w="120000">
                <a:moveTo>
                  <a:pt x="105390" y="96673"/>
                </a:moveTo>
                <a:lnTo>
                  <a:pt x="102378" y="88424"/>
                </a:lnTo>
                <a:lnTo>
                  <a:pt x="107625" y="93063"/>
                </a:lnTo>
                <a:lnTo>
                  <a:pt x="120000" y="6570"/>
                </a:lnTo>
                <a:lnTo>
                  <a:pt x="100789" y="2351"/>
                </a:lnTo>
                <a:lnTo>
                  <a:pt x="89300" y="0"/>
                </a:lnTo>
                <a:lnTo>
                  <a:pt x="91510" y="16964"/>
                </a:lnTo>
                <a:lnTo>
                  <a:pt x="93500" y="75709"/>
                </a:lnTo>
                <a:lnTo>
                  <a:pt x="95353" y="62145"/>
                </a:lnTo>
                <a:lnTo>
                  <a:pt x="97419" y="66249"/>
                </a:lnTo>
                <a:lnTo>
                  <a:pt x="100409" y="68523"/>
                </a:lnTo>
                <a:lnTo>
                  <a:pt x="96245" y="100531"/>
                </a:lnTo>
                <a:lnTo>
                  <a:pt x="84635" y="97919"/>
                </a:lnTo>
                <a:lnTo>
                  <a:pt x="80211" y="15611"/>
                </a:lnTo>
                <a:lnTo>
                  <a:pt x="74293" y="78281"/>
                </a:lnTo>
                <a:lnTo>
                  <a:pt x="75079" y="73165"/>
                </a:lnTo>
                <a:lnTo>
                  <a:pt x="79299" y="70309"/>
                </a:lnTo>
                <a:lnTo>
                  <a:pt x="74293" y="78281"/>
                </a:lnTo>
                <a:lnTo>
                  <a:pt x="73545" y="28022"/>
                </a:lnTo>
                <a:lnTo>
                  <a:pt x="69267" y="26503"/>
                </a:lnTo>
                <a:lnTo>
                  <a:pt x="68403" y="24970"/>
                </a:lnTo>
                <a:lnTo>
                  <a:pt x="68773" y="987"/>
                </a:lnTo>
                <a:lnTo>
                  <a:pt x="47552" y="0"/>
                </a:lnTo>
                <a:lnTo>
                  <a:pt x="39723" y="8062"/>
                </a:lnTo>
                <a:lnTo>
                  <a:pt x="37992" y="13046"/>
                </a:lnTo>
                <a:lnTo>
                  <a:pt x="35067" y="2815"/>
                </a:lnTo>
                <a:lnTo>
                  <a:pt x="31935" y="8969"/>
                </a:lnTo>
                <a:lnTo>
                  <a:pt x="23251" y="17401"/>
                </a:lnTo>
                <a:lnTo>
                  <a:pt x="20856" y="7819"/>
                </a:lnTo>
                <a:lnTo>
                  <a:pt x="15364" y="10800"/>
                </a:lnTo>
                <a:lnTo>
                  <a:pt x="15177" y="91175"/>
                </a:lnTo>
                <a:lnTo>
                  <a:pt x="31903" y="82009"/>
                </a:lnTo>
                <a:lnTo>
                  <a:pt x="14170" y="106604"/>
                </a:lnTo>
                <a:lnTo>
                  <a:pt x="8525" y="85768"/>
                </a:lnTo>
                <a:lnTo>
                  <a:pt x="0" y="105146"/>
                </a:lnTo>
                <a:lnTo>
                  <a:pt x="16608" y="113442"/>
                </a:lnTo>
                <a:lnTo>
                  <a:pt x="18295" y="119106"/>
                </a:lnTo>
                <a:lnTo>
                  <a:pt x="28069" y="107738"/>
                </a:lnTo>
                <a:lnTo>
                  <a:pt x="36890" y="96376"/>
                </a:lnTo>
                <a:lnTo>
                  <a:pt x="35023" y="104926"/>
                </a:lnTo>
                <a:lnTo>
                  <a:pt x="44399" y="112529"/>
                </a:lnTo>
                <a:lnTo>
                  <a:pt x="41900" y="47616"/>
                </a:lnTo>
                <a:lnTo>
                  <a:pt x="39187" y="41363"/>
                </a:lnTo>
                <a:lnTo>
                  <a:pt x="46692" y="43674"/>
                </a:lnTo>
                <a:lnTo>
                  <a:pt x="51327" y="47480"/>
                </a:lnTo>
                <a:lnTo>
                  <a:pt x="48536" y="79698"/>
                </a:lnTo>
                <a:lnTo>
                  <a:pt x="59179" y="68235"/>
                </a:lnTo>
                <a:lnTo>
                  <a:pt x="65667" y="77144"/>
                </a:lnTo>
                <a:lnTo>
                  <a:pt x="67347" y="76521"/>
                </a:lnTo>
                <a:lnTo>
                  <a:pt x="68912" y="80338"/>
                </a:lnTo>
                <a:lnTo>
                  <a:pt x="70311" y="92322"/>
                </a:lnTo>
                <a:lnTo>
                  <a:pt x="71618" y="114681"/>
                </a:lnTo>
                <a:lnTo>
                  <a:pt x="89664" y="107409"/>
                </a:lnTo>
                <a:lnTo>
                  <a:pt x="98703" y="120000"/>
                </a:lnTo>
                <a:lnTo>
                  <a:pt x="100669" y="117340"/>
                </a:lnTo>
                <a:lnTo>
                  <a:pt x="101250" y="105897"/>
                </a:lnTo>
                <a:lnTo>
                  <a:pt x="105390" y="96673"/>
                </a:lnTo>
                <a:close/>
              </a:path>
            </a:pathLst>
          </a:custGeom>
          <a:solidFill>
            <a:srgbClr val="EB5C5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Shape 2281"/>
          <p:cNvSpPr/>
          <p:nvPr/>
        </p:nvSpPr>
        <p:spPr>
          <a:xfrm>
            <a:off x="1548213" y="5554064"/>
            <a:ext cx="950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99"/>
                </a:lnTo>
                <a:lnTo>
                  <a:pt x="1781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Shape 2282"/>
          <p:cNvSpPr/>
          <p:nvPr/>
        </p:nvSpPr>
        <p:spPr>
          <a:xfrm>
            <a:off x="1531028" y="5521789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00" y="7084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Shape 2283"/>
          <p:cNvSpPr/>
          <p:nvPr/>
        </p:nvSpPr>
        <p:spPr>
          <a:xfrm>
            <a:off x="1576053" y="5519567"/>
            <a:ext cx="4410" cy="2696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2013" y="5697"/>
                </a:lnTo>
                <a:lnTo>
                  <a:pt x="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Shape 2284"/>
          <p:cNvSpPr/>
          <p:nvPr/>
        </p:nvSpPr>
        <p:spPr>
          <a:xfrm>
            <a:off x="1584444" y="5550569"/>
            <a:ext cx="3925" cy="2606"/>
          </a:xfrm>
          <a:custGeom>
            <a:pathLst>
              <a:path extrusionOk="0" h="120000" w="120000">
                <a:moveTo>
                  <a:pt x="120000" y="47640"/>
                </a:moveTo>
                <a:lnTo>
                  <a:pt x="110616" y="0"/>
                </a:lnTo>
                <a:lnTo>
                  <a:pt x="0" y="120000"/>
                </a:lnTo>
                <a:lnTo>
                  <a:pt x="120000" y="4764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5" name="Shape 2285"/>
          <p:cNvSpPr/>
          <p:nvPr/>
        </p:nvSpPr>
        <p:spPr>
          <a:xfrm>
            <a:off x="1582525" y="5547987"/>
            <a:ext cx="3980" cy="1126"/>
          </a:xfrm>
          <a:custGeom>
            <a:pathLst>
              <a:path extrusionOk="0" h="120000" w="120000">
                <a:moveTo>
                  <a:pt x="35870" y="97320"/>
                </a:moveTo>
                <a:lnTo>
                  <a:pt x="44250" y="120000"/>
                </a:lnTo>
                <a:lnTo>
                  <a:pt x="67671" y="92422"/>
                </a:lnTo>
                <a:lnTo>
                  <a:pt x="120000" y="30771"/>
                </a:lnTo>
                <a:lnTo>
                  <a:pt x="0" y="0"/>
                </a:lnTo>
                <a:lnTo>
                  <a:pt x="35870" y="9732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Shape 2286"/>
          <p:cNvSpPr/>
          <p:nvPr/>
        </p:nvSpPr>
        <p:spPr>
          <a:xfrm>
            <a:off x="1583798" y="5519041"/>
            <a:ext cx="45765" cy="34212"/>
          </a:xfrm>
          <a:custGeom>
            <a:pathLst>
              <a:path extrusionOk="0" h="120000" w="120000">
                <a:moveTo>
                  <a:pt x="18388" y="103644"/>
                </a:moveTo>
                <a:lnTo>
                  <a:pt x="15501" y="103360"/>
                </a:lnTo>
                <a:lnTo>
                  <a:pt x="15955" y="103784"/>
                </a:lnTo>
                <a:lnTo>
                  <a:pt x="9759" y="104149"/>
                </a:lnTo>
                <a:lnTo>
                  <a:pt x="11182" y="110585"/>
                </a:lnTo>
                <a:lnTo>
                  <a:pt x="17116" y="104868"/>
                </a:lnTo>
                <a:lnTo>
                  <a:pt x="26419" y="113542"/>
                </a:lnTo>
                <a:lnTo>
                  <a:pt x="67546" y="102907"/>
                </a:lnTo>
                <a:lnTo>
                  <a:pt x="67074" y="109340"/>
                </a:lnTo>
                <a:lnTo>
                  <a:pt x="77334" y="100112"/>
                </a:lnTo>
                <a:lnTo>
                  <a:pt x="95832" y="97607"/>
                </a:lnTo>
                <a:lnTo>
                  <a:pt x="99938" y="115324"/>
                </a:lnTo>
                <a:lnTo>
                  <a:pt x="107306" y="120000"/>
                </a:lnTo>
                <a:lnTo>
                  <a:pt x="120000" y="110196"/>
                </a:lnTo>
                <a:lnTo>
                  <a:pt x="118555" y="91631"/>
                </a:lnTo>
                <a:lnTo>
                  <a:pt x="117915" y="97446"/>
                </a:lnTo>
                <a:lnTo>
                  <a:pt x="109016" y="105910"/>
                </a:lnTo>
                <a:lnTo>
                  <a:pt x="110718" y="15629"/>
                </a:lnTo>
                <a:lnTo>
                  <a:pt x="105243" y="35534"/>
                </a:lnTo>
                <a:lnTo>
                  <a:pt x="99034" y="37979"/>
                </a:lnTo>
                <a:lnTo>
                  <a:pt x="93858" y="16183"/>
                </a:lnTo>
                <a:lnTo>
                  <a:pt x="113077" y="11953"/>
                </a:lnTo>
                <a:lnTo>
                  <a:pt x="84644" y="0"/>
                </a:lnTo>
                <a:lnTo>
                  <a:pt x="87806" y="14710"/>
                </a:lnTo>
                <a:lnTo>
                  <a:pt x="83745" y="31844"/>
                </a:lnTo>
                <a:lnTo>
                  <a:pt x="79374" y="28312"/>
                </a:lnTo>
                <a:lnTo>
                  <a:pt x="74258" y="14991"/>
                </a:lnTo>
                <a:lnTo>
                  <a:pt x="67192" y="8319"/>
                </a:lnTo>
                <a:lnTo>
                  <a:pt x="56966" y="24735"/>
                </a:lnTo>
                <a:lnTo>
                  <a:pt x="50466" y="36092"/>
                </a:lnTo>
                <a:lnTo>
                  <a:pt x="42455" y="25619"/>
                </a:lnTo>
                <a:lnTo>
                  <a:pt x="33603" y="12388"/>
                </a:lnTo>
                <a:lnTo>
                  <a:pt x="25071" y="24296"/>
                </a:lnTo>
                <a:lnTo>
                  <a:pt x="17630" y="35036"/>
                </a:lnTo>
                <a:lnTo>
                  <a:pt x="0" y="48737"/>
                </a:lnTo>
                <a:lnTo>
                  <a:pt x="19604" y="58807"/>
                </a:lnTo>
                <a:lnTo>
                  <a:pt x="16256" y="74212"/>
                </a:lnTo>
                <a:lnTo>
                  <a:pt x="10962" y="99130"/>
                </a:lnTo>
                <a:lnTo>
                  <a:pt x="12189" y="100273"/>
                </a:lnTo>
                <a:lnTo>
                  <a:pt x="13506" y="99687"/>
                </a:lnTo>
                <a:lnTo>
                  <a:pt x="18388" y="10364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Shape 2287"/>
          <p:cNvSpPr/>
          <p:nvPr/>
        </p:nvSpPr>
        <p:spPr>
          <a:xfrm>
            <a:off x="1586507" y="5547630"/>
            <a:ext cx="3203" cy="1125"/>
          </a:xfrm>
          <a:custGeom>
            <a:pathLst>
              <a:path extrusionOk="0" h="120000" w="120000">
                <a:moveTo>
                  <a:pt x="20530" y="120000"/>
                </a:moveTo>
                <a:lnTo>
                  <a:pt x="37951" y="117760"/>
                </a:lnTo>
                <a:lnTo>
                  <a:pt x="33568" y="75946"/>
                </a:lnTo>
                <a:lnTo>
                  <a:pt x="119999" y="93866"/>
                </a:lnTo>
                <a:lnTo>
                  <a:pt x="72681" y="0"/>
                </a:lnTo>
                <a:lnTo>
                  <a:pt x="0" y="68906"/>
                </a:lnTo>
                <a:lnTo>
                  <a:pt x="31882" y="75520"/>
                </a:lnTo>
                <a:lnTo>
                  <a:pt x="2053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Shape 2288"/>
          <p:cNvSpPr/>
          <p:nvPr/>
        </p:nvSpPr>
        <p:spPr>
          <a:xfrm>
            <a:off x="1580480" y="5522573"/>
            <a:ext cx="16131" cy="2473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91130" y="14183"/>
                </a:lnTo>
                <a:lnTo>
                  <a:pt x="89122" y="15173"/>
                </a:lnTo>
                <a:lnTo>
                  <a:pt x="48365" y="31448"/>
                </a:lnTo>
                <a:lnTo>
                  <a:pt x="20761" y="46937"/>
                </a:lnTo>
                <a:lnTo>
                  <a:pt x="0" y="70515"/>
                </a:lnTo>
                <a:lnTo>
                  <a:pt x="49221" y="80952"/>
                </a:lnTo>
                <a:lnTo>
                  <a:pt x="48574" y="70772"/>
                </a:lnTo>
                <a:lnTo>
                  <a:pt x="49704" y="88551"/>
                </a:lnTo>
                <a:lnTo>
                  <a:pt x="55774" y="120000"/>
                </a:lnTo>
                <a:lnTo>
                  <a:pt x="70793" y="85523"/>
                </a:lnTo>
                <a:lnTo>
                  <a:pt x="80285" y="64216"/>
                </a:lnTo>
                <a:lnTo>
                  <a:pt x="24800" y="50397"/>
                </a:lnTo>
                <a:lnTo>
                  <a:pt x="74683" y="31331"/>
                </a:lnTo>
                <a:lnTo>
                  <a:pt x="95794" y="16469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Shape 2289"/>
          <p:cNvSpPr/>
          <p:nvPr/>
        </p:nvSpPr>
        <p:spPr>
          <a:xfrm>
            <a:off x="1557250" y="5519866"/>
            <a:ext cx="35481" cy="33654"/>
          </a:xfrm>
          <a:custGeom>
            <a:pathLst>
              <a:path extrusionOk="0" h="120000" w="120000">
                <a:moveTo>
                  <a:pt x="105903" y="8914"/>
                </a:moveTo>
                <a:lnTo>
                  <a:pt x="80423" y="16872"/>
                </a:lnTo>
                <a:lnTo>
                  <a:pt x="79409" y="15667"/>
                </a:lnTo>
                <a:lnTo>
                  <a:pt x="48572" y="13895"/>
                </a:lnTo>
                <a:lnTo>
                  <a:pt x="18350" y="32019"/>
                </a:lnTo>
                <a:lnTo>
                  <a:pt x="23964" y="23180"/>
                </a:lnTo>
                <a:lnTo>
                  <a:pt x="17856" y="0"/>
                </a:lnTo>
                <a:lnTo>
                  <a:pt x="0" y="59878"/>
                </a:lnTo>
                <a:lnTo>
                  <a:pt x="12679" y="58384"/>
                </a:lnTo>
                <a:lnTo>
                  <a:pt x="13828" y="67737"/>
                </a:lnTo>
                <a:lnTo>
                  <a:pt x="3723" y="66425"/>
                </a:lnTo>
                <a:lnTo>
                  <a:pt x="1856" y="63155"/>
                </a:lnTo>
                <a:lnTo>
                  <a:pt x="6645" y="86525"/>
                </a:lnTo>
                <a:lnTo>
                  <a:pt x="23937" y="84934"/>
                </a:lnTo>
                <a:lnTo>
                  <a:pt x="30904" y="72619"/>
                </a:lnTo>
                <a:lnTo>
                  <a:pt x="54994" y="74847"/>
                </a:lnTo>
                <a:lnTo>
                  <a:pt x="43546" y="104318"/>
                </a:lnTo>
                <a:lnTo>
                  <a:pt x="85023" y="117917"/>
                </a:lnTo>
                <a:lnTo>
                  <a:pt x="89064" y="120000"/>
                </a:lnTo>
                <a:lnTo>
                  <a:pt x="100800" y="103009"/>
                </a:lnTo>
                <a:lnTo>
                  <a:pt x="93075" y="103366"/>
                </a:lnTo>
                <a:lnTo>
                  <a:pt x="90444" y="104289"/>
                </a:lnTo>
                <a:lnTo>
                  <a:pt x="89507" y="103530"/>
                </a:lnTo>
                <a:lnTo>
                  <a:pt x="73402" y="104278"/>
                </a:lnTo>
                <a:lnTo>
                  <a:pt x="94908" y="97054"/>
                </a:lnTo>
                <a:lnTo>
                  <a:pt x="81134" y="85127"/>
                </a:lnTo>
                <a:lnTo>
                  <a:pt x="92176" y="85041"/>
                </a:lnTo>
                <a:lnTo>
                  <a:pt x="95419" y="77889"/>
                </a:lnTo>
                <a:lnTo>
                  <a:pt x="74038" y="68108"/>
                </a:lnTo>
                <a:lnTo>
                  <a:pt x="78563" y="61469"/>
                </a:lnTo>
                <a:lnTo>
                  <a:pt x="88006" y="44143"/>
                </a:lnTo>
                <a:lnTo>
                  <a:pt x="100556" y="32765"/>
                </a:lnTo>
                <a:lnTo>
                  <a:pt x="119086" y="20805"/>
                </a:lnTo>
                <a:lnTo>
                  <a:pt x="120000" y="20078"/>
                </a:lnTo>
                <a:lnTo>
                  <a:pt x="105903" y="891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Shape 2290"/>
          <p:cNvSpPr/>
          <p:nvPr/>
        </p:nvSpPr>
        <p:spPr>
          <a:xfrm>
            <a:off x="1524842" y="5527800"/>
            <a:ext cx="9123" cy="15021"/>
          </a:xfrm>
          <a:custGeom>
            <a:pathLst>
              <a:path extrusionOk="0" h="120000" w="120000">
                <a:moveTo>
                  <a:pt x="92143" y="0"/>
                </a:moveTo>
                <a:lnTo>
                  <a:pt x="89868" y="343"/>
                </a:lnTo>
                <a:lnTo>
                  <a:pt x="88974" y="2492"/>
                </a:lnTo>
                <a:lnTo>
                  <a:pt x="20162" y="24581"/>
                </a:lnTo>
                <a:lnTo>
                  <a:pt x="29907" y="60730"/>
                </a:lnTo>
                <a:lnTo>
                  <a:pt x="0" y="98629"/>
                </a:lnTo>
                <a:lnTo>
                  <a:pt x="32419" y="98845"/>
                </a:lnTo>
                <a:lnTo>
                  <a:pt x="120000" y="120000"/>
                </a:lnTo>
                <a:lnTo>
                  <a:pt x="9214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Shape 2291"/>
          <p:cNvSpPr/>
          <p:nvPr/>
        </p:nvSpPr>
        <p:spPr>
          <a:xfrm>
            <a:off x="1521382" y="5546807"/>
            <a:ext cx="4089" cy="2622"/>
          </a:xfrm>
          <a:custGeom>
            <a:pathLst>
              <a:path extrusionOk="0" h="120000" w="120000">
                <a:moveTo>
                  <a:pt x="110024" y="0"/>
                </a:moveTo>
                <a:lnTo>
                  <a:pt x="0" y="19176"/>
                </a:lnTo>
                <a:lnTo>
                  <a:pt x="16166" y="61189"/>
                </a:lnTo>
                <a:lnTo>
                  <a:pt x="32303" y="103157"/>
                </a:lnTo>
                <a:lnTo>
                  <a:pt x="120000" y="120000"/>
                </a:lnTo>
                <a:lnTo>
                  <a:pt x="11002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Shape 2292"/>
          <p:cNvSpPr/>
          <p:nvPr/>
        </p:nvSpPr>
        <p:spPr>
          <a:xfrm>
            <a:off x="1524725" y="5527175"/>
            <a:ext cx="6964" cy="1879"/>
          </a:xfrm>
          <a:custGeom>
            <a:pathLst>
              <a:path extrusionOk="0" h="120000" w="120000">
                <a:moveTo>
                  <a:pt x="119999" y="38936"/>
                </a:moveTo>
                <a:lnTo>
                  <a:pt x="0" y="0"/>
                </a:lnTo>
                <a:lnTo>
                  <a:pt x="36806" y="120000"/>
                </a:lnTo>
                <a:lnTo>
                  <a:pt x="119758" y="4263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Shape 2293"/>
          <p:cNvSpPr/>
          <p:nvPr/>
        </p:nvSpPr>
        <p:spPr>
          <a:xfrm>
            <a:off x="1542504" y="5522328"/>
            <a:ext cx="4445" cy="1561"/>
          </a:xfrm>
          <a:custGeom>
            <a:pathLst>
              <a:path extrusionOk="0" h="120000" w="120000">
                <a:moveTo>
                  <a:pt x="998" y="3151"/>
                </a:moveTo>
                <a:lnTo>
                  <a:pt x="0" y="73798"/>
                </a:lnTo>
                <a:lnTo>
                  <a:pt x="47152" y="120000"/>
                </a:lnTo>
                <a:lnTo>
                  <a:pt x="120000" y="0"/>
                </a:lnTo>
                <a:lnTo>
                  <a:pt x="998" y="315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Shape 2294"/>
          <p:cNvSpPr/>
          <p:nvPr/>
        </p:nvSpPr>
        <p:spPr>
          <a:xfrm>
            <a:off x="1550748" y="5548823"/>
            <a:ext cx="12626" cy="5819"/>
          </a:xfrm>
          <a:custGeom>
            <a:pathLst>
              <a:path extrusionOk="0" h="120000" w="120000">
                <a:moveTo>
                  <a:pt x="120000" y="28520"/>
                </a:moveTo>
                <a:lnTo>
                  <a:pt x="0" y="0"/>
                </a:lnTo>
                <a:lnTo>
                  <a:pt x="3953" y="43656"/>
                </a:lnTo>
                <a:lnTo>
                  <a:pt x="40696" y="120000"/>
                </a:lnTo>
                <a:lnTo>
                  <a:pt x="57557" y="75724"/>
                </a:lnTo>
                <a:lnTo>
                  <a:pt x="117519" y="35779"/>
                </a:lnTo>
                <a:lnTo>
                  <a:pt x="120000" y="2852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Shape 2295"/>
          <p:cNvSpPr/>
          <p:nvPr/>
        </p:nvSpPr>
        <p:spPr>
          <a:xfrm>
            <a:off x="1538791" y="5518908"/>
            <a:ext cx="45650" cy="39040"/>
          </a:xfrm>
          <a:custGeom>
            <a:pathLst>
              <a:path extrusionOk="0" h="120000" w="120000">
                <a:moveTo>
                  <a:pt x="66331" y="96421"/>
                </a:moveTo>
                <a:lnTo>
                  <a:pt x="63931" y="97282"/>
                </a:lnTo>
                <a:lnTo>
                  <a:pt x="55056" y="111270"/>
                </a:lnTo>
                <a:lnTo>
                  <a:pt x="69193" y="120000"/>
                </a:lnTo>
                <a:lnTo>
                  <a:pt x="75762" y="119130"/>
                </a:lnTo>
                <a:lnTo>
                  <a:pt x="112295" y="111817"/>
                </a:lnTo>
                <a:lnTo>
                  <a:pt x="112808" y="111387"/>
                </a:lnTo>
                <a:lnTo>
                  <a:pt x="112461" y="111046"/>
                </a:lnTo>
                <a:lnTo>
                  <a:pt x="113228" y="111030"/>
                </a:lnTo>
                <a:lnTo>
                  <a:pt x="120000" y="105329"/>
                </a:lnTo>
                <a:lnTo>
                  <a:pt x="117747" y="106383"/>
                </a:lnTo>
                <a:lnTo>
                  <a:pt x="114606" y="104588"/>
                </a:lnTo>
                <a:lnTo>
                  <a:pt x="98760" y="108636"/>
                </a:lnTo>
                <a:lnTo>
                  <a:pt x="89888" y="114940"/>
                </a:lnTo>
                <a:lnTo>
                  <a:pt x="77628" y="102111"/>
                </a:lnTo>
                <a:lnTo>
                  <a:pt x="82365" y="92865"/>
                </a:lnTo>
                <a:lnTo>
                  <a:pt x="91263" y="67461"/>
                </a:lnTo>
                <a:lnTo>
                  <a:pt x="78152" y="71325"/>
                </a:lnTo>
                <a:lnTo>
                  <a:pt x="72542" y="65540"/>
                </a:lnTo>
                <a:lnTo>
                  <a:pt x="67127" y="76156"/>
                </a:lnTo>
                <a:lnTo>
                  <a:pt x="75536" y="73581"/>
                </a:lnTo>
                <a:lnTo>
                  <a:pt x="68988" y="82199"/>
                </a:lnTo>
                <a:lnTo>
                  <a:pt x="53687" y="77527"/>
                </a:lnTo>
                <a:lnTo>
                  <a:pt x="49965" y="57379"/>
                </a:lnTo>
                <a:lnTo>
                  <a:pt x="48519" y="54558"/>
                </a:lnTo>
                <a:lnTo>
                  <a:pt x="62401" y="2938"/>
                </a:lnTo>
                <a:lnTo>
                  <a:pt x="45280" y="12814"/>
                </a:lnTo>
                <a:lnTo>
                  <a:pt x="40047" y="9900"/>
                </a:lnTo>
                <a:lnTo>
                  <a:pt x="17309" y="16499"/>
                </a:lnTo>
                <a:lnTo>
                  <a:pt x="14349" y="15310"/>
                </a:lnTo>
                <a:lnTo>
                  <a:pt x="9578" y="18537"/>
                </a:lnTo>
                <a:lnTo>
                  <a:pt x="9754" y="13462"/>
                </a:lnTo>
                <a:lnTo>
                  <a:pt x="4132" y="11200"/>
                </a:lnTo>
                <a:lnTo>
                  <a:pt x="8682" y="0"/>
                </a:lnTo>
                <a:lnTo>
                  <a:pt x="0" y="2013"/>
                </a:lnTo>
                <a:lnTo>
                  <a:pt x="12196" y="87440"/>
                </a:lnTo>
                <a:lnTo>
                  <a:pt x="9089" y="107600"/>
                </a:lnTo>
                <a:lnTo>
                  <a:pt x="15687" y="116283"/>
                </a:lnTo>
                <a:lnTo>
                  <a:pt x="15848" y="108313"/>
                </a:lnTo>
                <a:lnTo>
                  <a:pt x="24764" y="108114"/>
                </a:lnTo>
                <a:lnTo>
                  <a:pt x="21875" y="96790"/>
                </a:lnTo>
                <a:lnTo>
                  <a:pt x="21935" y="80278"/>
                </a:lnTo>
                <a:lnTo>
                  <a:pt x="66299" y="89373"/>
                </a:lnTo>
                <a:lnTo>
                  <a:pt x="65915" y="94153"/>
                </a:lnTo>
                <a:lnTo>
                  <a:pt x="64617" y="96200"/>
                </a:lnTo>
                <a:lnTo>
                  <a:pt x="66331" y="9642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Shape 2296"/>
          <p:cNvSpPr/>
          <p:nvPr/>
        </p:nvSpPr>
        <p:spPr>
          <a:xfrm>
            <a:off x="1581708" y="5554882"/>
            <a:ext cx="8603" cy="6511"/>
          </a:xfrm>
          <a:custGeom>
            <a:pathLst>
              <a:path extrusionOk="0" h="120000" w="120000">
                <a:moveTo>
                  <a:pt x="2231" y="2745"/>
                </a:moveTo>
                <a:lnTo>
                  <a:pt x="0" y="4883"/>
                </a:lnTo>
                <a:lnTo>
                  <a:pt x="103919" y="120000"/>
                </a:lnTo>
                <a:lnTo>
                  <a:pt x="120000" y="0"/>
                </a:lnTo>
                <a:lnTo>
                  <a:pt x="2231" y="274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Shape 2297"/>
          <p:cNvSpPr/>
          <p:nvPr/>
        </p:nvSpPr>
        <p:spPr>
          <a:xfrm>
            <a:off x="1526658" y="5519564"/>
            <a:ext cx="22857" cy="38883"/>
          </a:xfrm>
          <a:custGeom>
            <a:pathLst>
              <a:path extrusionOk="0" h="120000" w="120000">
                <a:moveTo>
                  <a:pt x="25152" y="76549"/>
                </a:moveTo>
                <a:lnTo>
                  <a:pt x="3228" y="80604"/>
                </a:lnTo>
                <a:lnTo>
                  <a:pt x="0" y="91354"/>
                </a:lnTo>
                <a:lnTo>
                  <a:pt x="20002" y="95251"/>
                </a:lnTo>
                <a:lnTo>
                  <a:pt x="40803" y="98214"/>
                </a:lnTo>
                <a:lnTo>
                  <a:pt x="43953" y="101489"/>
                </a:lnTo>
                <a:lnTo>
                  <a:pt x="5885" y="101877"/>
                </a:lnTo>
                <a:lnTo>
                  <a:pt x="4651" y="103871"/>
                </a:lnTo>
                <a:lnTo>
                  <a:pt x="20475" y="116679"/>
                </a:lnTo>
                <a:lnTo>
                  <a:pt x="72156" y="114626"/>
                </a:lnTo>
                <a:lnTo>
                  <a:pt x="120000" y="120000"/>
                </a:lnTo>
                <a:lnTo>
                  <a:pt x="113904" y="107991"/>
                </a:lnTo>
                <a:lnTo>
                  <a:pt x="95036" y="114731"/>
                </a:lnTo>
                <a:lnTo>
                  <a:pt x="81853" y="106016"/>
                </a:lnTo>
                <a:lnTo>
                  <a:pt x="42236" y="86243"/>
                </a:lnTo>
                <a:lnTo>
                  <a:pt x="88064" y="85771"/>
                </a:lnTo>
                <a:lnTo>
                  <a:pt x="63698" y="0"/>
                </a:lnTo>
                <a:lnTo>
                  <a:pt x="32203" y="11918"/>
                </a:lnTo>
                <a:lnTo>
                  <a:pt x="26412" y="25374"/>
                </a:lnTo>
                <a:lnTo>
                  <a:pt x="27247" y="25414"/>
                </a:lnTo>
                <a:lnTo>
                  <a:pt x="38367" y="71775"/>
                </a:lnTo>
                <a:lnTo>
                  <a:pt x="25152" y="765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Shape 2298"/>
          <p:cNvSpPr/>
          <p:nvPr/>
        </p:nvSpPr>
        <p:spPr>
          <a:xfrm>
            <a:off x="2200074" y="5529767"/>
            <a:ext cx="4669" cy="17988"/>
          </a:xfrm>
          <a:custGeom>
            <a:pathLst>
              <a:path extrusionOk="0" h="120000" w="120000">
                <a:moveTo>
                  <a:pt x="44437" y="70113"/>
                </a:moveTo>
                <a:lnTo>
                  <a:pt x="48215" y="99793"/>
                </a:lnTo>
                <a:lnTo>
                  <a:pt x="51865" y="47551"/>
                </a:lnTo>
                <a:lnTo>
                  <a:pt x="120000" y="0"/>
                </a:lnTo>
                <a:lnTo>
                  <a:pt x="0" y="57525"/>
                </a:lnTo>
                <a:lnTo>
                  <a:pt x="18248" y="120000"/>
                </a:lnTo>
                <a:lnTo>
                  <a:pt x="48215" y="99793"/>
                </a:lnTo>
                <a:lnTo>
                  <a:pt x="44437" y="7011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Shape 2299"/>
          <p:cNvSpPr/>
          <p:nvPr/>
        </p:nvSpPr>
        <p:spPr>
          <a:xfrm>
            <a:off x="2180822" y="5518794"/>
            <a:ext cx="21554" cy="33078"/>
          </a:xfrm>
          <a:custGeom>
            <a:pathLst>
              <a:path extrusionOk="0" h="120000" w="120000">
                <a:moveTo>
                  <a:pt x="104128" y="47718"/>
                </a:moveTo>
                <a:lnTo>
                  <a:pt x="119999" y="19818"/>
                </a:lnTo>
                <a:lnTo>
                  <a:pt x="108064" y="0"/>
                </a:lnTo>
                <a:lnTo>
                  <a:pt x="86146" y="16288"/>
                </a:lnTo>
                <a:lnTo>
                  <a:pt x="75446" y="20293"/>
                </a:lnTo>
                <a:lnTo>
                  <a:pt x="58750" y="21247"/>
                </a:lnTo>
                <a:lnTo>
                  <a:pt x="40924" y="6787"/>
                </a:lnTo>
                <a:lnTo>
                  <a:pt x="0" y="10266"/>
                </a:lnTo>
                <a:lnTo>
                  <a:pt x="36270" y="29097"/>
                </a:lnTo>
                <a:lnTo>
                  <a:pt x="51434" y="99786"/>
                </a:lnTo>
                <a:lnTo>
                  <a:pt x="67601" y="108467"/>
                </a:lnTo>
                <a:lnTo>
                  <a:pt x="83228" y="108184"/>
                </a:lnTo>
                <a:lnTo>
                  <a:pt x="102268" y="94823"/>
                </a:lnTo>
                <a:lnTo>
                  <a:pt x="112423" y="120000"/>
                </a:lnTo>
                <a:lnTo>
                  <a:pt x="104128" y="4771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Shape 2300"/>
          <p:cNvSpPr/>
          <p:nvPr/>
        </p:nvSpPr>
        <p:spPr>
          <a:xfrm>
            <a:off x="2243907" y="5553319"/>
            <a:ext cx="5126" cy="959"/>
          </a:xfrm>
          <a:custGeom>
            <a:pathLst>
              <a:path extrusionOk="0" h="120000" w="120000">
                <a:moveTo>
                  <a:pt x="120000" y="13125"/>
                </a:moveTo>
                <a:lnTo>
                  <a:pt x="0" y="0"/>
                </a:lnTo>
                <a:lnTo>
                  <a:pt x="57190" y="120000"/>
                </a:lnTo>
                <a:lnTo>
                  <a:pt x="118478" y="2112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Shape 2301"/>
          <p:cNvSpPr/>
          <p:nvPr/>
        </p:nvSpPr>
        <p:spPr>
          <a:xfrm>
            <a:off x="2214572" y="5524616"/>
            <a:ext cx="5152" cy="24000"/>
          </a:xfrm>
          <a:custGeom>
            <a:pathLst>
              <a:path extrusionOk="0" h="120000" w="120000">
                <a:moveTo>
                  <a:pt x="17558" y="25885"/>
                </a:moveTo>
                <a:lnTo>
                  <a:pt x="0" y="9090"/>
                </a:lnTo>
                <a:lnTo>
                  <a:pt x="14042" y="120000"/>
                </a:lnTo>
                <a:lnTo>
                  <a:pt x="120000" y="111290"/>
                </a:lnTo>
                <a:lnTo>
                  <a:pt x="79456" y="0"/>
                </a:lnTo>
                <a:lnTo>
                  <a:pt x="17558" y="2588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Shape 2302"/>
          <p:cNvSpPr/>
          <p:nvPr/>
        </p:nvSpPr>
        <p:spPr>
          <a:xfrm>
            <a:off x="2240502" y="5548441"/>
            <a:ext cx="6851" cy="3803"/>
          </a:xfrm>
          <a:custGeom>
            <a:pathLst>
              <a:path extrusionOk="0" h="120000" w="120000">
                <a:moveTo>
                  <a:pt x="43817" y="10255"/>
                </a:moveTo>
                <a:lnTo>
                  <a:pt x="0" y="81630"/>
                </a:lnTo>
                <a:lnTo>
                  <a:pt x="100070" y="120000"/>
                </a:lnTo>
                <a:lnTo>
                  <a:pt x="120000" y="0"/>
                </a:lnTo>
                <a:lnTo>
                  <a:pt x="43817" y="1025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Shape 2303"/>
          <p:cNvSpPr/>
          <p:nvPr/>
        </p:nvSpPr>
        <p:spPr>
          <a:xfrm>
            <a:off x="2218791" y="5525569"/>
            <a:ext cx="8930" cy="31484"/>
          </a:xfrm>
          <a:custGeom>
            <a:pathLst>
              <a:path extrusionOk="0" h="120000" w="120000">
                <a:moveTo>
                  <a:pt x="112273" y="116028"/>
                </a:moveTo>
                <a:lnTo>
                  <a:pt x="120000" y="7569"/>
                </a:lnTo>
                <a:lnTo>
                  <a:pt x="98324" y="0"/>
                </a:lnTo>
                <a:lnTo>
                  <a:pt x="69487" y="84962"/>
                </a:lnTo>
                <a:lnTo>
                  <a:pt x="51117" y="104724"/>
                </a:lnTo>
                <a:lnTo>
                  <a:pt x="0" y="115106"/>
                </a:lnTo>
                <a:lnTo>
                  <a:pt x="45137" y="120000"/>
                </a:lnTo>
                <a:lnTo>
                  <a:pt x="112273" y="11602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Shape 2304"/>
          <p:cNvSpPr/>
          <p:nvPr/>
        </p:nvSpPr>
        <p:spPr>
          <a:xfrm>
            <a:off x="2219438" y="5557053"/>
            <a:ext cx="3594" cy="869"/>
          </a:xfrm>
          <a:custGeom>
            <a:pathLst>
              <a:path extrusionOk="0" h="120000" w="120000">
                <a:moveTo>
                  <a:pt x="90584" y="0"/>
                </a:moveTo>
                <a:lnTo>
                  <a:pt x="0" y="78158"/>
                </a:lnTo>
                <a:lnTo>
                  <a:pt x="25742" y="120000"/>
                </a:lnTo>
                <a:lnTo>
                  <a:pt x="120000" y="2485"/>
                </a:lnTo>
                <a:lnTo>
                  <a:pt x="9058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Shape 2305"/>
          <p:cNvSpPr/>
          <p:nvPr/>
        </p:nvSpPr>
        <p:spPr>
          <a:xfrm>
            <a:off x="2255213" y="5525675"/>
            <a:ext cx="17301" cy="30761"/>
          </a:xfrm>
          <a:custGeom>
            <a:pathLst>
              <a:path extrusionOk="0" h="120000" w="120000">
                <a:moveTo>
                  <a:pt x="35600" y="113060"/>
                </a:moveTo>
                <a:lnTo>
                  <a:pt x="38353" y="113091"/>
                </a:lnTo>
                <a:lnTo>
                  <a:pt x="46121" y="111573"/>
                </a:lnTo>
                <a:lnTo>
                  <a:pt x="44179" y="104528"/>
                </a:lnTo>
                <a:lnTo>
                  <a:pt x="34310" y="95173"/>
                </a:lnTo>
                <a:lnTo>
                  <a:pt x="69134" y="91803"/>
                </a:lnTo>
                <a:lnTo>
                  <a:pt x="88096" y="95778"/>
                </a:lnTo>
                <a:lnTo>
                  <a:pt x="103097" y="81090"/>
                </a:lnTo>
                <a:lnTo>
                  <a:pt x="55269" y="79370"/>
                </a:lnTo>
                <a:lnTo>
                  <a:pt x="20196" y="67718"/>
                </a:lnTo>
                <a:lnTo>
                  <a:pt x="54465" y="66029"/>
                </a:lnTo>
                <a:lnTo>
                  <a:pt x="16804" y="51876"/>
                </a:lnTo>
                <a:lnTo>
                  <a:pt x="59459" y="53389"/>
                </a:lnTo>
                <a:lnTo>
                  <a:pt x="56421" y="65935"/>
                </a:lnTo>
                <a:lnTo>
                  <a:pt x="88914" y="64332"/>
                </a:lnTo>
                <a:lnTo>
                  <a:pt x="120000" y="59990"/>
                </a:lnTo>
                <a:lnTo>
                  <a:pt x="100344" y="50842"/>
                </a:lnTo>
                <a:lnTo>
                  <a:pt x="77720" y="38951"/>
                </a:lnTo>
                <a:lnTo>
                  <a:pt x="100365" y="26382"/>
                </a:lnTo>
                <a:lnTo>
                  <a:pt x="118307" y="10782"/>
                </a:lnTo>
                <a:lnTo>
                  <a:pt x="78192" y="0"/>
                </a:lnTo>
                <a:lnTo>
                  <a:pt x="23081" y="2859"/>
                </a:lnTo>
                <a:lnTo>
                  <a:pt x="0" y="61008"/>
                </a:lnTo>
                <a:lnTo>
                  <a:pt x="15008" y="67975"/>
                </a:lnTo>
                <a:lnTo>
                  <a:pt x="43146" y="107937"/>
                </a:lnTo>
                <a:lnTo>
                  <a:pt x="3086" y="101969"/>
                </a:lnTo>
                <a:lnTo>
                  <a:pt x="2954" y="120000"/>
                </a:lnTo>
                <a:lnTo>
                  <a:pt x="36966" y="113360"/>
                </a:lnTo>
                <a:lnTo>
                  <a:pt x="35600" y="11306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Shape 2306"/>
          <p:cNvSpPr/>
          <p:nvPr/>
        </p:nvSpPr>
        <p:spPr>
          <a:xfrm>
            <a:off x="2248243" y="5553428"/>
            <a:ext cx="7395" cy="3620"/>
          </a:xfrm>
          <a:custGeom>
            <a:pathLst>
              <a:path extrusionOk="0" h="120000" w="120000">
                <a:moveTo>
                  <a:pt x="13126" y="120000"/>
                </a:moveTo>
                <a:lnTo>
                  <a:pt x="119999" y="99712"/>
                </a:lnTo>
                <a:lnTo>
                  <a:pt x="15073" y="0"/>
                </a:lnTo>
                <a:lnTo>
                  <a:pt x="11746" y="2022"/>
                </a:lnTo>
                <a:lnTo>
                  <a:pt x="0" y="25889"/>
                </a:lnTo>
                <a:lnTo>
                  <a:pt x="13126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Shape 2307"/>
          <p:cNvSpPr/>
          <p:nvPr/>
        </p:nvSpPr>
        <p:spPr>
          <a:xfrm>
            <a:off x="2260543" y="5554664"/>
            <a:ext cx="5068" cy="950"/>
          </a:xfrm>
          <a:custGeom>
            <a:pathLst>
              <a:path extrusionOk="0" h="120000" w="120000">
                <a:moveTo>
                  <a:pt x="4710" y="0"/>
                </a:moveTo>
                <a:lnTo>
                  <a:pt x="0" y="8706"/>
                </a:lnTo>
                <a:lnTo>
                  <a:pt x="53170" y="120000"/>
                </a:lnTo>
                <a:lnTo>
                  <a:pt x="120000" y="12492"/>
                </a:lnTo>
                <a:lnTo>
                  <a:pt x="471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Shape 2308"/>
          <p:cNvSpPr/>
          <p:nvPr/>
        </p:nvSpPr>
        <p:spPr>
          <a:xfrm>
            <a:off x="1704019" y="5523444"/>
            <a:ext cx="6970" cy="26959"/>
          </a:xfrm>
          <a:custGeom>
            <a:pathLst>
              <a:path extrusionOk="0" h="120000" w="120000">
                <a:moveTo>
                  <a:pt x="67909" y="89491"/>
                </a:moveTo>
                <a:lnTo>
                  <a:pt x="79254" y="71326"/>
                </a:lnTo>
                <a:lnTo>
                  <a:pt x="60766" y="0"/>
                </a:lnTo>
                <a:lnTo>
                  <a:pt x="29074" y="11880"/>
                </a:lnTo>
                <a:lnTo>
                  <a:pt x="0" y="9788"/>
                </a:lnTo>
                <a:lnTo>
                  <a:pt x="3804" y="117756"/>
                </a:lnTo>
                <a:lnTo>
                  <a:pt x="7574" y="115611"/>
                </a:lnTo>
                <a:lnTo>
                  <a:pt x="75363" y="103054"/>
                </a:lnTo>
                <a:lnTo>
                  <a:pt x="89255" y="120000"/>
                </a:lnTo>
                <a:lnTo>
                  <a:pt x="120000" y="77606"/>
                </a:lnTo>
                <a:lnTo>
                  <a:pt x="67909" y="8949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Shape 2309"/>
          <p:cNvSpPr/>
          <p:nvPr/>
        </p:nvSpPr>
        <p:spPr>
          <a:xfrm>
            <a:off x="1731991" y="5539671"/>
            <a:ext cx="10018" cy="6453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7245" y="26889"/>
                </a:lnTo>
                <a:lnTo>
                  <a:pt x="108154" y="54449"/>
                </a:lnTo>
                <a:lnTo>
                  <a:pt x="59191" y="51157"/>
                </a:lnTo>
                <a:lnTo>
                  <a:pt x="10144" y="28991"/>
                </a:lnTo>
                <a:lnTo>
                  <a:pt x="814" y="0"/>
                </a:lnTo>
                <a:lnTo>
                  <a:pt x="0" y="10930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Shape 2310"/>
          <p:cNvSpPr/>
          <p:nvPr/>
        </p:nvSpPr>
        <p:spPr>
          <a:xfrm>
            <a:off x="1712741" y="5548817"/>
            <a:ext cx="3299" cy="5056"/>
          </a:xfrm>
          <a:custGeom>
            <a:pathLst>
              <a:path extrusionOk="0" h="120000" w="120000">
                <a:moveTo>
                  <a:pt x="57508" y="0"/>
                </a:moveTo>
                <a:lnTo>
                  <a:pt x="0" y="12363"/>
                </a:lnTo>
                <a:lnTo>
                  <a:pt x="84425" y="120000"/>
                </a:lnTo>
                <a:lnTo>
                  <a:pt x="120000" y="25699"/>
                </a:lnTo>
                <a:lnTo>
                  <a:pt x="57508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Shape 2311"/>
          <p:cNvSpPr/>
          <p:nvPr/>
        </p:nvSpPr>
        <p:spPr>
          <a:xfrm>
            <a:off x="1732725" y="5548957"/>
            <a:ext cx="4212" cy="2147"/>
          </a:xfrm>
          <a:custGeom>
            <a:pathLst>
              <a:path extrusionOk="0" h="120000" w="120000">
                <a:moveTo>
                  <a:pt x="20394" y="0"/>
                </a:moveTo>
                <a:lnTo>
                  <a:pt x="0" y="120000"/>
                </a:lnTo>
                <a:lnTo>
                  <a:pt x="120000" y="93463"/>
                </a:lnTo>
                <a:lnTo>
                  <a:pt x="44604" y="6815"/>
                </a:lnTo>
                <a:lnTo>
                  <a:pt x="2039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Shape 2312"/>
          <p:cNvSpPr/>
          <p:nvPr/>
        </p:nvSpPr>
        <p:spPr>
          <a:xfrm>
            <a:off x="1678519" y="5552391"/>
            <a:ext cx="6731" cy="7334"/>
          </a:xfrm>
          <a:custGeom>
            <a:pathLst>
              <a:path extrusionOk="0" h="120000" w="120000">
                <a:moveTo>
                  <a:pt x="0" y="84515"/>
                </a:moveTo>
                <a:lnTo>
                  <a:pt x="20377" y="120000"/>
                </a:lnTo>
                <a:lnTo>
                  <a:pt x="62950" y="74470"/>
                </a:lnTo>
                <a:lnTo>
                  <a:pt x="69279" y="67697"/>
                </a:lnTo>
                <a:lnTo>
                  <a:pt x="120000" y="53611"/>
                </a:lnTo>
                <a:lnTo>
                  <a:pt x="101833" y="0"/>
                </a:lnTo>
                <a:lnTo>
                  <a:pt x="43036" y="74061"/>
                </a:lnTo>
                <a:lnTo>
                  <a:pt x="34443" y="84891"/>
                </a:lnTo>
                <a:lnTo>
                  <a:pt x="0" y="8451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Shape 2313"/>
          <p:cNvSpPr/>
          <p:nvPr/>
        </p:nvSpPr>
        <p:spPr>
          <a:xfrm>
            <a:off x="1693188" y="5543798"/>
            <a:ext cx="3454" cy="2973"/>
          </a:xfrm>
          <a:custGeom>
            <a:pathLst>
              <a:path extrusionOk="0" h="120000" w="120000">
                <a:moveTo>
                  <a:pt x="106002" y="0"/>
                </a:moveTo>
                <a:lnTo>
                  <a:pt x="0" y="32521"/>
                </a:lnTo>
                <a:lnTo>
                  <a:pt x="38274" y="120000"/>
                </a:lnTo>
                <a:lnTo>
                  <a:pt x="120000" y="11176"/>
                </a:lnTo>
                <a:lnTo>
                  <a:pt x="106002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Shape 2314"/>
          <p:cNvSpPr/>
          <p:nvPr/>
        </p:nvSpPr>
        <p:spPr>
          <a:xfrm>
            <a:off x="1739535" y="5551682"/>
            <a:ext cx="7273" cy="75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42" y="48503"/>
                </a:lnTo>
                <a:lnTo>
                  <a:pt x="16530" y="52282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Shape 2315"/>
          <p:cNvSpPr/>
          <p:nvPr/>
        </p:nvSpPr>
        <p:spPr>
          <a:xfrm>
            <a:off x="1742068" y="5518594"/>
            <a:ext cx="35002" cy="40062"/>
          </a:xfrm>
          <a:custGeom>
            <a:pathLst>
              <a:path extrusionOk="0" h="120000" w="120000">
                <a:moveTo>
                  <a:pt x="94863" y="36437"/>
                </a:moveTo>
                <a:lnTo>
                  <a:pt x="98342" y="23716"/>
                </a:lnTo>
                <a:lnTo>
                  <a:pt x="95130" y="23009"/>
                </a:lnTo>
                <a:lnTo>
                  <a:pt x="90011" y="15362"/>
                </a:lnTo>
                <a:lnTo>
                  <a:pt x="78945" y="2048"/>
                </a:lnTo>
                <a:lnTo>
                  <a:pt x="66805" y="21829"/>
                </a:lnTo>
                <a:lnTo>
                  <a:pt x="58872" y="23716"/>
                </a:lnTo>
                <a:lnTo>
                  <a:pt x="54480" y="0"/>
                </a:lnTo>
                <a:lnTo>
                  <a:pt x="42810" y="11229"/>
                </a:lnTo>
                <a:lnTo>
                  <a:pt x="41339" y="13646"/>
                </a:lnTo>
                <a:lnTo>
                  <a:pt x="30231" y="16881"/>
                </a:lnTo>
                <a:lnTo>
                  <a:pt x="26614" y="84185"/>
                </a:lnTo>
                <a:lnTo>
                  <a:pt x="29840" y="82795"/>
                </a:lnTo>
                <a:lnTo>
                  <a:pt x="20302" y="92434"/>
                </a:lnTo>
                <a:lnTo>
                  <a:pt x="23072" y="108689"/>
                </a:lnTo>
                <a:lnTo>
                  <a:pt x="0" y="117840"/>
                </a:lnTo>
                <a:lnTo>
                  <a:pt x="32312" y="120000"/>
                </a:lnTo>
                <a:lnTo>
                  <a:pt x="45035" y="108926"/>
                </a:lnTo>
                <a:lnTo>
                  <a:pt x="27427" y="102546"/>
                </a:lnTo>
                <a:lnTo>
                  <a:pt x="25441" y="95810"/>
                </a:lnTo>
                <a:lnTo>
                  <a:pt x="35867" y="90166"/>
                </a:lnTo>
                <a:lnTo>
                  <a:pt x="52563" y="86395"/>
                </a:lnTo>
                <a:lnTo>
                  <a:pt x="69393" y="85281"/>
                </a:lnTo>
                <a:lnTo>
                  <a:pt x="79603" y="87477"/>
                </a:lnTo>
                <a:lnTo>
                  <a:pt x="79168" y="84571"/>
                </a:lnTo>
                <a:lnTo>
                  <a:pt x="85527" y="78665"/>
                </a:lnTo>
                <a:lnTo>
                  <a:pt x="99981" y="96439"/>
                </a:lnTo>
                <a:lnTo>
                  <a:pt x="119999" y="13895"/>
                </a:lnTo>
                <a:lnTo>
                  <a:pt x="94863" y="3643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Shape 2316"/>
          <p:cNvSpPr/>
          <p:nvPr/>
        </p:nvSpPr>
        <p:spPr>
          <a:xfrm>
            <a:off x="1780908" y="5521819"/>
            <a:ext cx="14012" cy="33331"/>
          </a:xfrm>
          <a:custGeom>
            <a:pathLst>
              <a:path extrusionOk="0" h="120000" w="120000">
                <a:moveTo>
                  <a:pt x="112892" y="34651"/>
                </a:moveTo>
                <a:lnTo>
                  <a:pt x="120000" y="14983"/>
                </a:lnTo>
                <a:lnTo>
                  <a:pt x="92357" y="1371"/>
                </a:lnTo>
                <a:lnTo>
                  <a:pt x="0" y="0"/>
                </a:lnTo>
                <a:lnTo>
                  <a:pt x="10593" y="20380"/>
                </a:lnTo>
                <a:lnTo>
                  <a:pt x="26195" y="10476"/>
                </a:lnTo>
                <a:lnTo>
                  <a:pt x="34408" y="8798"/>
                </a:lnTo>
                <a:lnTo>
                  <a:pt x="61562" y="99770"/>
                </a:lnTo>
                <a:lnTo>
                  <a:pt x="49419" y="120000"/>
                </a:lnTo>
                <a:lnTo>
                  <a:pt x="74091" y="113642"/>
                </a:lnTo>
                <a:lnTo>
                  <a:pt x="110725" y="89812"/>
                </a:lnTo>
                <a:lnTo>
                  <a:pt x="105887" y="86299"/>
                </a:lnTo>
                <a:lnTo>
                  <a:pt x="101014" y="54192"/>
                </a:lnTo>
                <a:lnTo>
                  <a:pt x="112892" y="3465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Shape 2317"/>
          <p:cNvSpPr/>
          <p:nvPr/>
        </p:nvSpPr>
        <p:spPr>
          <a:xfrm>
            <a:off x="1619595" y="5522450"/>
            <a:ext cx="7328" cy="6721"/>
          </a:xfrm>
          <a:custGeom>
            <a:pathLst>
              <a:path extrusionOk="0" h="120000" w="120000">
                <a:moveTo>
                  <a:pt x="35972" y="48699"/>
                </a:moveTo>
                <a:lnTo>
                  <a:pt x="71076" y="120000"/>
                </a:lnTo>
                <a:lnTo>
                  <a:pt x="105280" y="18690"/>
                </a:lnTo>
                <a:lnTo>
                  <a:pt x="120000" y="0"/>
                </a:lnTo>
                <a:lnTo>
                  <a:pt x="0" y="21511"/>
                </a:lnTo>
                <a:lnTo>
                  <a:pt x="35972" y="486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Shape 2318"/>
          <p:cNvSpPr/>
          <p:nvPr/>
        </p:nvSpPr>
        <p:spPr>
          <a:xfrm>
            <a:off x="1627073" y="5523489"/>
            <a:ext cx="15996" cy="32340"/>
          </a:xfrm>
          <a:custGeom>
            <a:pathLst>
              <a:path extrusionOk="0" h="120000" w="120000">
                <a:moveTo>
                  <a:pt x="65161" y="113076"/>
                </a:moveTo>
                <a:lnTo>
                  <a:pt x="77126" y="120000"/>
                </a:lnTo>
                <a:lnTo>
                  <a:pt x="81800" y="90797"/>
                </a:lnTo>
                <a:lnTo>
                  <a:pt x="108499" y="94337"/>
                </a:lnTo>
                <a:lnTo>
                  <a:pt x="120000" y="4905"/>
                </a:lnTo>
                <a:lnTo>
                  <a:pt x="91695" y="27654"/>
                </a:lnTo>
                <a:lnTo>
                  <a:pt x="91365" y="26827"/>
                </a:lnTo>
                <a:lnTo>
                  <a:pt x="54628" y="0"/>
                </a:lnTo>
                <a:lnTo>
                  <a:pt x="0" y="57940"/>
                </a:lnTo>
                <a:lnTo>
                  <a:pt x="53825" y="49350"/>
                </a:lnTo>
                <a:lnTo>
                  <a:pt x="59152" y="49773"/>
                </a:lnTo>
                <a:lnTo>
                  <a:pt x="94718" y="54575"/>
                </a:lnTo>
                <a:lnTo>
                  <a:pt x="94006" y="59042"/>
                </a:lnTo>
                <a:lnTo>
                  <a:pt x="69984" y="62645"/>
                </a:lnTo>
                <a:lnTo>
                  <a:pt x="35611" y="64864"/>
                </a:lnTo>
                <a:lnTo>
                  <a:pt x="52798" y="85673"/>
                </a:lnTo>
                <a:lnTo>
                  <a:pt x="72385" y="84322"/>
                </a:lnTo>
                <a:lnTo>
                  <a:pt x="65161" y="11307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Shape 2319"/>
          <p:cNvSpPr/>
          <p:nvPr/>
        </p:nvSpPr>
        <p:spPr>
          <a:xfrm>
            <a:off x="1625375" y="5523489"/>
            <a:ext cx="8978" cy="2696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8673" y="31"/>
                </a:lnTo>
                <a:lnTo>
                  <a:pt x="0" y="114562"/>
                </a:lnTo>
                <a:lnTo>
                  <a:pt x="13524" y="100955"/>
                </a:lnTo>
                <a:lnTo>
                  <a:pt x="48620" y="96447"/>
                </a:lnTo>
                <a:lnTo>
                  <a:pt x="55983" y="120000"/>
                </a:lnTo>
                <a:lnTo>
                  <a:pt x="116739" y="102739"/>
                </a:lnTo>
                <a:lnTo>
                  <a:pt x="86134" y="77785"/>
                </a:lnTo>
                <a:lnTo>
                  <a:pt x="29548" y="78150"/>
                </a:lnTo>
                <a:lnTo>
                  <a:pt x="22679" y="69482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Shape 2320"/>
          <p:cNvSpPr/>
          <p:nvPr/>
        </p:nvSpPr>
        <p:spPr>
          <a:xfrm>
            <a:off x="1653739" y="5550369"/>
            <a:ext cx="1141" cy="501"/>
          </a:xfrm>
          <a:custGeom>
            <a:pathLst>
              <a:path extrusionOk="0" h="120000" w="120000">
                <a:moveTo>
                  <a:pt x="26479" y="9083"/>
                </a:moveTo>
                <a:lnTo>
                  <a:pt x="0" y="0"/>
                </a:lnTo>
                <a:lnTo>
                  <a:pt x="114115" y="120000"/>
                </a:lnTo>
                <a:lnTo>
                  <a:pt x="26479" y="908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Shape 2321"/>
          <p:cNvSpPr/>
          <p:nvPr/>
        </p:nvSpPr>
        <p:spPr>
          <a:xfrm>
            <a:off x="1637354" y="5521210"/>
            <a:ext cx="28096" cy="34619"/>
          </a:xfrm>
          <a:custGeom>
            <a:pathLst>
              <a:path extrusionOk="0" h="120000" w="120000">
                <a:moveTo>
                  <a:pt x="107917" y="8946"/>
                </a:moveTo>
                <a:lnTo>
                  <a:pt x="73963" y="13830"/>
                </a:lnTo>
                <a:lnTo>
                  <a:pt x="50789" y="967"/>
                </a:lnTo>
                <a:lnTo>
                  <a:pt x="24408" y="12482"/>
                </a:lnTo>
                <a:lnTo>
                  <a:pt x="17860" y="96027"/>
                </a:lnTo>
                <a:lnTo>
                  <a:pt x="4172" y="105555"/>
                </a:lnTo>
                <a:lnTo>
                  <a:pt x="2656" y="92720"/>
                </a:lnTo>
                <a:lnTo>
                  <a:pt x="0" y="120000"/>
                </a:lnTo>
                <a:lnTo>
                  <a:pt x="28858" y="112800"/>
                </a:lnTo>
                <a:lnTo>
                  <a:pt x="24792" y="95902"/>
                </a:lnTo>
                <a:lnTo>
                  <a:pt x="41026" y="90896"/>
                </a:lnTo>
                <a:lnTo>
                  <a:pt x="71055" y="101205"/>
                </a:lnTo>
                <a:lnTo>
                  <a:pt x="82492" y="102630"/>
                </a:lnTo>
                <a:lnTo>
                  <a:pt x="92913" y="80723"/>
                </a:lnTo>
                <a:lnTo>
                  <a:pt x="100191" y="90546"/>
                </a:lnTo>
                <a:lnTo>
                  <a:pt x="98269" y="85846"/>
                </a:lnTo>
                <a:lnTo>
                  <a:pt x="95408" y="79361"/>
                </a:lnTo>
                <a:lnTo>
                  <a:pt x="97406" y="69998"/>
                </a:lnTo>
                <a:lnTo>
                  <a:pt x="110569" y="71606"/>
                </a:lnTo>
                <a:lnTo>
                  <a:pt x="117010" y="11740"/>
                </a:lnTo>
                <a:lnTo>
                  <a:pt x="120000" y="0"/>
                </a:lnTo>
                <a:lnTo>
                  <a:pt x="107917" y="894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Shape 2322"/>
          <p:cNvSpPr/>
          <p:nvPr/>
        </p:nvSpPr>
        <p:spPr>
          <a:xfrm>
            <a:off x="1669171" y="5545201"/>
            <a:ext cx="15004" cy="11043"/>
          </a:xfrm>
          <a:custGeom>
            <a:pathLst>
              <a:path extrusionOk="0" h="120000" w="120000">
                <a:moveTo>
                  <a:pt x="28254" y="12049"/>
                </a:moveTo>
                <a:lnTo>
                  <a:pt x="0" y="74277"/>
                </a:lnTo>
                <a:lnTo>
                  <a:pt x="55037" y="100919"/>
                </a:lnTo>
                <a:lnTo>
                  <a:pt x="54437" y="119999"/>
                </a:lnTo>
                <a:lnTo>
                  <a:pt x="84395" y="93672"/>
                </a:lnTo>
                <a:lnTo>
                  <a:pt x="120000" y="48352"/>
                </a:lnTo>
                <a:lnTo>
                  <a:pt x="105716" y="0"/>
                </a:lnTo>
                <a:lnTo>
                  <a:pt x="46952" y="78971"/>
                </a:lnTo>
                <a:lnTo>
                  <a:pt x="28254" y="120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Shape 2323"/>
          <p:cNvSpPr/>
          <p:nvPr/>
        </p:nvSpPr>
        <p:spPr>
          <a:xfrm>
            <a:off x="1656373" y="5547333"/>
            <a:ext cx="9113" cy="8103"/>
          </a:xfrm>
          <a:custGeom>
            <a:pathLst>
              <a:path extrusionOk="0" h="120000" w="120000">
                <a:moveTo>
                  <a:pt x="77454" y="64308"/>
                </a:moveTo>
                <a:lnTo>
                  <a:pt x="3897" y="51604"/>
                </a:lnTo>
                <a:lnTo>
                  <a:pt x="0" y="62961"/>
                </a:lnTo>
                <a:lnTo>
                  <a:pt x="25940" y="76451"/>
                </a:lnTo>
                <a:lnTo>
                  <a:pt x="80219" y="73682"/>
                </a:lnTo>
                <a:lnTo>
                  <a:pt x="93887" y="120000"/>
                </a:lnTo>
                <a:lnTo>
                  <a:pt x="81839" y="73593"/>
                </a:lnTo>
                <a:lnTo>
                  <a:pt x="120000" y="71653"/>
                </a:lnTo>
                <a:lnTo>
                  <a:pt x="79521" y="64664"/>
                </a:lnTo>
                <a:lnTo>
                  <a:pt x="66748" y="15503"/>
                </a:lnTo>
                <a:lnTo>
                  <a:pt x="58465" y="0"/>
                </a:lnTo>
                <a:lnTo>
                  <a:pt x="77454" y="6430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Shape 2324"/>
          <p:cNvSpPr/>
          <p:nvPr/>
        </p:nvSpPr>
        <p:spPr>
          <a:xfrm>
            <a:off x="1652913" y="5550871"/>
            <a:ext cx="3459" cy="6107"/>
          </a:xfrm>
          <a:custGeom>
            <a:pathLst>
              <a:path extrusionOk="0" h="120000" w="120000">
                <a:moveTo>
                  <a:pt x="66331" y="0"/>
                </a:moveTo>
                <a:lnTo>
                  <a:pt x="0" y="59214"/>
                </a:lnTo>
                <a:lnTo>
                  <a:pt x="47736" y="120000"/>
                </a:lnTo>
                <a:lnTo>
                  <a:pt x="120000" y="14027"/>
                </a:lnTo>
                <a:lnTo>
                  <a:pt x="66331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Shape 2325"/>
          <p:cNvSpPr/>
          <p:nvPr/>
        </p:nvSpPr>
        <p:spPr>
          <a:xfrm>
            <a:off x="1729015" y="5553826"/>
            <a:ext cx="6424" cy="2601"/>
          </a:xfrm>
          <a:custGeom>
            <a:pathLst>
              <a:path extrusionOk="0" h="120000" w="120000">
                <a:moveTo>
                  <a:pt x="60504" y="0"/>
                </a:moveTo>
                <a:lnTo>
                  <a:pt x="0" y="3274"/>
                </a:lnTo>
                <a:lnTo>
                  <a:pt x="28038" y="120000"/>
                </a:lnTo>
                <a:lnTo>
                  <a:pt x="120000" y="90207"/>
                </a:lnTo>
                <a:lnTo>
                  <a:pt x="6050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Shape 2326"/>
          <p:cNvSpPr/>
          <p:nvPr/>
        </p:nvSpPr>
        <p:spPr>
          <a:xfrm>
            <a:off x="1793941" y="5532544"/>
            <a:ext cx="1672" cy="13923"/>
          </a:xfrm>
          <a:custGeom>
            <a:pathLst>
              <a:path extrusionOk="0" h="120000" w="120000">
                <a:moveTo>
                  <a:pt x="0" y="62482"/>
                </a:moveTo>
                <a:lnTo>
                  <a:pt x="6455" y="119999"/>
                </a:lnTo>
                <a:lnTo>
                  <a:pt x="119999" y="72979"/>
                </a:lnTo>
                <a:lnTo>
                  <a:pt x="92528" y="0"/>
                </a:lnTo>
                <a:lnTo>
                  <a:pt x="43968" y="14926"/>
                </a:lnTo>
                <a:lnTo>
                  <a:pt x="22881" y="68980"/>
                </a:lnTo>
                <a:lnTo>
                  <a:pt x="0" y="6248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Shape 2327"/>
          <p:cNvSpPr/>
          <p:nvPr/>
        </p:nvSpPr>
        <p:spPr>
          <a:xfrm>
            <a:off x="1843184" y="5550042"/>
            <a:ext cx="8280" cy="8370"/>
          </a:xfrm>
          <a:custGeom>
            <a:pathLst>
              <a:path extrusionOk="0" h="120000" w="120000">
                <a:moveTo>
                  <a:pt x="97959" y="69368"/>
                </a:moveTo>
                <a:lnTo>
                  <a:pt x="120000" y="0"/>
                </a:lnTo>
                <a:lnTo>
                  <a:pt x="0" y="120000"/>
                </a:lnTo>
                <a:lnTo>
                  <a:pt x="103219" y="79904"/>
                </a:lnTo>
                <a:lnTo>
                  <a:pt x="97959" y="6936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Shape 2328"/>
          <p:cNvSpPr/>
          <p:nvPr/>
        </p:nvSpPr>
        <p:spPr>
          <a:xfrm>
            <a:off x="1900642" y="5549492"/>
            <a:ext cx="5238" cy="2794"/>
          </a:xfrm>
          <a:custGeom>
            <a:pathLst>
              <a:path extrusionOk="0" h="120000" w="120000">
                <a:moveTo>
                  <a:pt x="44833" y="0"/>
                </a:moveTo>
                <a:lnTo>
                  <a:pt x="0" y="104157"/>
                </a:lnTo>
                <a:lnTo>
                  <a:pt x="110790" y="119999"/>
                </a:lnTo>
                <a:lnTo>
                  <a:pt x="120000" y="72300"/>
                </a:lnTo>
                <a:lnTo>
                  <a:pt x="4483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Shape 2329"/>
          <p:cNvSpPr/>
          <p:nvPr/>
        </p:nvSpPr>
        <p:spPr>
          <a:xfrm>
            <a:off x="1899648" y="5525962"/>
            <a:ext cx="6906" cy="6208"/>
          </a:xfrm>
          <a:custGeom>
            <a:pathLst>
              <a:path extrusionOk="0" h="120000" w="120000">
                <a:moveTo>
                  <a:pt x="69122" y="46623"/>
                </a:moveTo>
                <a:lnTo>
                  <a:pt x="0" y="0"/>
                </a:lnTo>
                <a:lnTo>
                  <a:pt x="72476" y="74342"/>
                </a:lnTo>
                <a:lnTo>
                  <a:pt x="120000" y="120000"/>
                </a:lnTo>
                <a:lnTo>
                  <a:pt x="69122" y="4662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Shape 2330"/>
          <p:cNvSpPr/>
          <p:nvPr/>
        </p:nvSpPr>
        <p:spPr>
          <a:xfrm>
            <a:off x="1835691" y="5551741"/>
            <a:ext cx="5611" cy="6137"/>
          </a:xfrm>
          <a:custGeom>
            <a:pathLst>
              <a:path extrusionOk="0" h="120000" w="120000">
                <a:moveTo>
                  <a:pt x="41853" y="11906"/>
                </a:moveTo>
                <a:lnTo>
                  <a:pt x="0" y="0"/>
                </a:lnTo>
                <a:lnTo>
                  <a:pt x="534" y="74213"/>
                </a:lnTo>
                <a:lnTo>
                  <a:pt x="120000" y="120000"/>
                </a:lnTo>
                <a:lnTo>
                  <a:pt x="41853" y="1190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Shape 2331"/>
          <p:cNvSpPr/>
          <p:nvPr/>
        </p:nvSpPr>
        <p:spPr>
          <a:xfrm>
            <a:off x="1965078" y="5522539"/>
            <a:ext cx="6148" cy="27723"/>
          </a:xfrm>
          <a:custGeom>
            <a:pathLst>
              <a:path extrusionOk="0" h="120000" w="120000">
                <a:moveTo>
                  <a:pt x="71836" y="3718"/>
                </a:moveTo>
                <a:lnTo>
                  <a:pt x="0" y="119999"/>
                </a:lnTo>
                <a:lnTo>
                  <a:pt x="49412" y="103733"/>
                </a:lnTo>
                <a:lnTo>
                  <a:pt x="84208" y="96284"/>
                </a:lnTo>
                <a:lnTo>
                  <a:pt x="120000" y="0"/>
                </a:lnTo>
                <a:lnTo>
                  <a:pt x="71836" y="371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Shape 2332"/>
          <p:cNvSpPr/>
          <p:nvPr/>
        </p:nvSpPr>
        <p:spPr>
          <a:xfrm>
            <a:off x="1972691" y="5550282"/>
            <a:ext cx="10125" cy="6041"/>
          </a:xfrm>
          <a:custGeom>
            <a:pathLst>
              <a:path extrusionOk="0" h="120000" w="120000">
                <a:moveTo>
                  <a:pt x="105671" y="5819"/>
                </a:moveTo>
                <a:lnTo>
                  <a:pt x="35934" y="0"/>
                </a:lnTo>
                <a:lnTo>
                  <a:pt x="7383" y="5104"/>
                </a:lnTo>
                <a:lnTo>
                  <a:pt x="0" y="52194"/>
                </a:lnTo>
                <a:lnTo>
                  <a:pt x="55644" y="73664"/>
                </a:lnTo>
                <a:lnTo>
                  <a:pt x="81920" y="119999"/>
                </a:lnTo>
                <a:lnTo>
                  <a:pt x="101191" y="61668"/>
                </a:lnTo>
                <a:lnTo>
                  <a:pt x="120000" y="30943"/>
                </a:lnTo>
                <a:lnTo>
                  <a:pt x="105671" y="581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Shape 2333"/>
          <p:cNvSpPr/>
          <p:nvPr/>
        </p:nvSpPr>
        <p:spPr>
          <a:xfrm>
            <a:off x="1803110" y="5526328"/>
            <a:ext cx="6230" cy="2255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381"/>
                </a:lnTo>
                <a:lnTo>
                  <a:pt x="85816" y="120000"/>
                </a:lnTo>
                <a:lnTo>
                  <a:pt x="116726" y="114694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Shape 2334"/>
          <p:cNvSpPr/>
          <p:nvPr/>
        </p:nvSpPr>
        <p:spPr>
          <a:xfrm>
            <a:off x="1792706" y="5520775"/>
            <a:ext cx="32122" cy="36361"/>
          </a:xfrm>
          <a:custGeom>
            <a:pathLst>
              <a:path extrusionOk="0" h="120000" w="120000">
                <a:moveTo>
                  <a:pt x="95874" y="85377"/>
                </a:moveTo>
                <a:lnTo>
                  <a:pt x="109117" y="88733"/>
                </a:lnTo>
                <a:lnTo>
                  <a:pt x="109211" y="13339"/>
                </a:lnTo>
                <a:lnTo>
                  <a:pt x="119622" y="12181"/>
                </a:lnTo>
                <a:lnTo>
                  <a:pt x="120000" y="864"/>
                </a:lnTo>
                <a:lnTo>
                  <a:pt x="105863" y="7616"/>
                </a:lnTo>
                <a:lnTo>
                  <a:pt x="73736" y="9329"/>
                </a:lnTo>
                <a:lnTo>
                  <a:pt x="62674" y="4389"/>
                </a:lnTo>
                <a:lnTo>
                  <a:pt x="62151" y="18322"/>
                </a:lnTo>
                <a:lnTo>
                  <a:pt x="61512" y="89452"/>
                </a:lnTo>
                <a:lnTo>
                  <a:pt x="65562" y="102498"/>
                </a:lnTo>
                <a:lnTo>
                  <a:pt x="55520" y="92743"/>
                </a:lnTo>
                <a:lnTo>
                  <a:pt x="38870" y="23520"/>
                </a:lnTo>
                <a:lnTo>
                  <a:pt x="36147" y="4082"/>
                </a:lnTo>
                <a:lnTo>
                  <a:pt x="22283" y="0"/>
                </a:lnTo>
                <a:lnTo>
                  <a:pt x="12369" y="17382"/>
                </a:lnTo>
                <a:lnTo>
                  <a:pt x="24585" y="33210"/>
                </a:lnTo>
                <a:lnTo>
                  <a:pt x="23912" y="51925"/>
                </a:lnTo>
                <a:lnTo>
                  <a:pt x="20363" y="42596"/>
                </a:lnTo>
                <a:lnTo>
                  <a:pt x="9436" y="38837"/>
                </a:lnTo>
                <a:lnTo>
                  <a:pt x="10863" y="66783"/>
                </a:lnTo>
                <a:lnTo>
                  <a:pt x="4953" y="84793"/>
                </a:lnTo>
                <a:lnTo>
                  <a:pt x="4613" y="62763"/>
                </a:lnTo>
                <a:lnTo>
                  <a:pt x="0" y="53127"/>
                </a:lnTo>
                <a:lnTo>
                  <a:pt x="2121" y="82555"/>
                </a:lnTo>
                <a:lnTo>
                  <a:pt x="4232" y="85776"/>
                </a:lnTo>
                <a:lnTo>
                  <a:pt x="26654" y="120000"/>
                </a:lnTo>
                <a:lnTo>
                  <a:pt x="36300" y="112386"/>
                </a:lnTo>
                <a:lnTo>
                  <a:pt x="35676" y="103162"/>
                </a:lnTo>
                <a:lnTo>
                  <a:pt x="61049" y="110303"/>
                </a:lnTo>
                <a:lnTo>
                  <a:pt x="79952" y="102954"/>
                </a:lnTo>
                <a:lnTo>
                  <a:pt x="95874" y="8537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Shape 2335"/>
          <p:cNvSpPr/>
          <p:nvPr/>
        </p:nvSpPr>
        <p:spPr>
          <a:xfrm>
            <a:off x="1856928" y="5549001"/>
            <a:ext cx="3803" cy="2373"/>
          </a:xfrm>
          <a:custGeom>
            <a:pathLst>
              <a:path extrusionOk="0" h="120000" w="120000">
                <a:moveTo>
                  <a:pt x="104349" y="0"/>
                </a:moveTo>
                <a:lnTo>
                  <a:pt x="0" y="101802"/>
                </a:lnTo>
                <a:lnTo>
                  <a:pt x="6878" y="120000"/>
                </a:lnTo>
                <a:lnTo>
                  <a:pt x="100120" y="66217"/>
                </a:lnTo>
                <a:lnTo>
                  <a:pt x="120000" y="9149"/>
                </a:lnTo>
                <a:lnTo>
                  <a:pt x="10434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Shape 2336"/>
          <p:cNvSpPr/>
          <p:nvPr/>
        </p:nvSpPr>
        <p:spPr>
          <a:xfrm>
            <a:off x="1821915" y="5521037"/>
            <a:ext cx="71746" cy="34296"/>
          </a:xfrm>
          <a:custGeom>
            <a:pathLst>
              <a:path extrusionOk="0" h="120000" w="120000">
                <a:moveTo>
                  <a:pt x="77854" y="26910"/>
                </a:moveTo>
                <a:lnTo>
                  <a:pt x="78841" y="36231"/>
                </a:lnTo>
                <a:lnTo>
                  <a:pt x="62458" y="19706"/>
                </a:lnTo>
                <a:lnTo>
                  <a:pt x="65930" y="18694"/>
                </a:lnTo>
                <a:lnTo>
                  <a:pt x="74405" y="12883"/>
                </a:lnTo>
                <a:lnTo>
                  <a:pt x="71232" y="6969"/>
                </a:lnTo>
                <a:lnTo>
                  <a:pt x="61525" y="2323"/>
                </a:lnTo>
                <a:lnTo>
                  <a:pt x="50396" y="314"/>
                </a:lnTo>
                <a:lnTo>
                  <a:pt x="42958" y="2319"/>
                </a:lnTo>
                <a:lnTo>
                  <a:pt x="44323" y="9706"/>
                </a:lnTo>
                <a:lnTo>
                  <a:pt x="39388" y="12109"/>
                </a:lnTo>
                <a:lnTo>
                  <a:pt x="27488" y="2540"/>
                </a:lnTo>
                <a:lnTo>
                  <a:pt x="25707" y="16035"/>
                </a:lnTo>
                <a:lnTo>
                  <a:pt x="22890" y="4709"/>
                </a:lnTo>
                <a:lnTo>
                  <a:pt x="19597" y="62729"/>
                </a:lnTo>
                <a:lnTo>
                  <a:pt x="29898" y="57501"/>
                </a:lnTo>
                <a:lnTo>
                  <a:pt x="28522" y="70160"/>
                </a:lnTo>
                <a:lnTo>
                  <a:pt x="27289" y="81315"/>
                </a:lnTo>
                <a:lnTo>
                  <a:pt x="17112" y="75976"/>
                </a:lnTo>
                <a:lnTo>
                  <a:pt x="18062" y="59793"/>
                </a:lnTo>
                <a:lnTo>
                  <a:pt x="19094" y="11976"/>
                </a:lnTo>
                <a:lnTo>
                  <a:pt x="11569" y="346"/>
                </a:lnTo>
                <a:lnTo>
                  <a:pt x="4872" y="0"/>
                </a:lnTo>
                <a:lnTo>
                  <a:pt x="4701" y="11994"/>
                </a:lnTo>
                <a:lnTo>
                  <a:pt x="2517" y="14933"/>
                </a:lnTo>
                <a:lnTo>
                  <a:pt x="41" y="13222"/>
                </a:lnTo>
                <a:lnTo>
                  <a:pt x="0" y="93156"/>
                </a:lnTo>
                <a:lnTo>
                  <a:pt x="4050" y="108205"/>
                </a:lnTo>
                <a:lnTo>
                  <a:pt x="6942" y="118243"/>
                </a:lnTo>
                <a:lnTo>
                  <a:pt x="9393" y="106766"/>
                </a:lnTo>
                <a:lnTo>
                  <a:pt x="4694" y="76969"/>
                </a:lnTo>
                <a:lnTo>
                  <a:pt x="24419" y="91424"/>
                </a:lnTo>
                <a:lnTo>
                  <a:pt x="21037" y="106123"/>
                </a:lnTo>
                <a:lnTo>
                  <a:pt x="23041" y="107428"/>
                </a:lnTo>
                <a:lnTo>
                  <a:pt x="23014" y="99107"/>
                </a:lnTo>
                <a:lnTo>
                  <a:pt x="26314" y="109559"/>
                </a:lnTo>
                <a:lnTo>
                  <a:pt x="29828" y="111843"/>
                </a:lnTo>
                <a:lnTo>
                  <a:pt x="32053" y="120000"/>
                </a:lnTo>
                <a:lnTo>
                  <a:pt x="40325" y="107043"/>
                </a:lnTo>
                <a:lnTo>
                  <a:pt x="36142" y="103659"/>
                </a:lnTo>
                <a:lnTo>
                  <a:pt x="35103" y="92081"/>
                </a:lnTo>
                <a:lnTo>
                  <a:pt x="42774" y="89811"/>
                </a:lnTo>
                <a:lnTo>
                  <a:pt x="52237" y="89786"/>
                </a:lnTo>
                <a:lnTo>
                  <a:pt x="60742" y="91934"/>
                </a:lnTo>
                <a:lnTo>
                  <a:pt x="65537" y="96172"/>
                </a:lnTo>
                <a:lnTo>
                  <a:pt x="69220" y="86592"/>
                </a:lnTo>
                <a:lnTo>
                  <a:pt x="74611" y="79807"/>
                </a:lnTo>
                <a:lnTo>
                  <a:pt x="77142" y="110713"/>
                </a:lnTo>
                <a:lnTo>
                  <a:pt x="84069" y="91721"/>
                </a:lnTo>
                <a:lnTo>
                  <a:pt x="94866" y="106714"/>
                </a:lnTo>
                <a:lnTo>
                  <a:pt x="95717" y="114965"/>
                </a:lnTo>
                <a:lnTo>
                  <a:pt x="98335" y="112186"/>
                </a:lnTo>
                <a:lnTo>
                  <a:pt x="111045" y="105664"/>
                </a:lnTo>
                <a:lnTo>
                  <a:pt x="116397" y="119611"/>
                </a:lnTo>
                <a:lnTo>
                  <a:pt x="115462" y="114394"/>
                </a:lnTo>
                <a:lnTo>
                  <a:pt x="114667" y="101315"/>
                </a:lnTo>
                <a:lnTo>
                  <a:pt x="113860" y="77501"/>
                </a:lnTo>
                <a:lnTo>
                  <a:pt x="109974" y="93677"/>
                </a:lnTo>
                <a:lnTo>
                  <a:pt x="109168" y="92032"/>
                </a:lnTo>
                <a:lnTo>
                  <a:pt x="120000" y="18072"/>
                </a:lnTo>
                <a:lnTo>
                  <a:pt x="106853" y="33100"/>
                </a:lnTo>
                <a:lnTo>
                  <a:pt x="109735" y="19615"/>
                </a:lnTo>
                <a:lnTo>
                  <a:pt x="111203" y="12729"/>
                </a:lnTo>
                <a:lnTo>
                  <a:pt x="116260" y="11445"/>
                </a:lnTo>
                <a:lnTo>
                  <a:pt x="118178" y="6766"/>
                </a:lnTo>
                <a:lnTo>
                  <a:pt x="111473" y="465"/>
                </a:lnTo>
                <a:lnTo>
                  <a:pt x="94612" y="7018"/>
                </a:lnTo>
                <a:lnTo>
                  <a:pt x="81330" y="2645"/>
                </a:lnTo>
                <a:lnTo>
                  <a:pt x="75745" y="6962"/>
                </a:lnTo>
                <a:lnTo>
                  <a:pt x="77026" y="19072"/>
                </a:lnTo>
                <a:lnTo>
                  <a:pt x="87184" y="9888"/>
                </a:lnTo>
                <a:lnTo>
                  <a:pt x="81393" y="27319"/>
                </a:lnTo>
                <a:lnTo>
                  <a:pt x="77854" y="2691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Shape 2337"/>
          <p:cNvSpPr/>
          <p:nvPr/>
        </p:nvSpPr>
        <p:spPr>
          <a:xfrm>
            <a:off x="1832715" y="5522385"/>
            <a:ext cx="2885" cy="16582"/>
          </a:xfrm>
          <a:custGeom>
            <a:pathLst>
              <a:path extrusionOk="0" h="120000" w="120000">
                <a:moveTo>
                  <a:pt x="25613" y="15030"/>
                </a:moveTo>
                <a:lnTo>
                  <a:pt x="0" y="113928"/>
                </a:lnTo>
                <a:lnTo>
                  <a:pt x="38170" y="120000"/>
                </a:lnTo>
                <a:lnTo>
                  <a:pt x="120000" y="0"/>
                </a:lnTo>
                <a:lnTo>
                  <a:pt x="25613" y="1503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Shape 2338"/>
          <p:cNvSpPr/>
          <p:nvPr/>
        </p:nvSpPr>
        <p:spPr>
          <a:xfrm>
            <a:off x="1853598" y="5543848"/>
            <a:ext cx="19197" cy="13288"/>
          </a:xfrm>
          <a:custGeom>
            <a:pathLst>
              <a:path extrusionOk="0" h="120000" w="120000">
                <a:moveTo>
                  <a:pt x="61934" y="57344"/>
                </a:moveTo>
                <a:lnTo>
                  <a:pt x="35030" y="98452"/>
                </a:lnTo>
                <a:lnTo>
                  <a:pt x="22190" y="67983"/>
                </a:lnTo>
                <a:lnTo>
                  <a:pt x="0" y="79524"/>
                </a:lnTo>
                <a:lnTo>
                  <a:pt x="6325" y="101008"/>
                </a:lnTo>
                <a:lnTo>
                  <a:pt x="48463" y="115728"/>
                </a:lnTo>
                <a:lnTo>
                  <a:pt x="96215" y="120000"/>
                </a:lnTo>
                <a:lnTo>
                  <a:pt x="120000" y="109461"/>
                </a:lnTo>
                <a:lnTo>
                  <a:pt x="90257" y="79759"/>
                </a:lnTo>
                <a:lnTo>
                  <a:pt x="80806" y="0"/>
                </a:lnTo>
                <a:lnTo>
                  <a:pt x="76987" y="74304"/>
                </a:lnTo>
                <a:lnTo>
                  <a:pt x="60659" y="17510"/>
                </a:lnTo>
                <a:lnTo>
                  <a:pt x="46888" y="42227"/>
                </a:lnTo>
                <a:lnTo>
                  <a:pt x="44594" y="48178"/>
                </a:lnTo>
                <a:lnTo>
                  <a:pt x="61934" y="5734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Shape 2339"/>
          <p:cNvSpPr/>
          <p:nvPr/>
        </p:nvSpPr>
        <p:spPr>
          <a:xfrm>
            <a:off x="1917163" y="5547001"/>
            <a:ext cx="6064" cy="8236"/>
          </a:xfrm>
          <a:custGeom>
            <a:pathLst>
              <a:path extrusionOk="0" h="120000" w="120000">
                <a:moveTo>
                  <a:pt x="39" y="88834"/>
                </a:moveTo>
                <a:lnTo>
                  <a:pt x="0" y="120000"/>
                </a:lnTo>
                <a:lnTo>
                  <a:pt x="120000" y="58266"/>
                </a:lnTo>
                <a:lnTo>
                  <a:pt x="29802" y="0"/>
                </a:lnTo>
                <a:lnTo>
                  <a:pt x="39" y="8883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Shape 2340"/>
          <p:cNvSpPr/>
          <p:nvPr/>
        </p:nvSpPr>
        <p:spPr>
          <a:xfrm>
            <a:off x="1887184" y="5526203"/>
            <a:ext cx="17359" cy="24254"/>
          </a:xfrm>
          <a:custGeom>
            <a:pathLst>
              <a:path extrusionOk="0" h="120000" w="120000">
                <a:moveTo>
                  <a:pt x="104135" y="88166"/>
                </a:moveTo>
                <a:lnTo>
                  <a:pt x="78082" y="113479"/>
                </a:lnTo>
                <a:lnTo>
                  <a:pt x="71723" y="110995"/>
                </a:lnTo>
                <a:lnTo>
                  <a:pt x="82645" y="12067"/>
                </a:lnTo>
                <a:lnTo>
                  <a:pt x="44764" y="0"/>
                </a:lnTo>
                <a:lnTo>
                  <a:pt x="0" y="104583"/>
                </a:lnTo>
                <a:lnTo>
                  <a:pt x="9013" y="83877"/>
                </a:lnTo>
                <a:lnTo>
                  <a:pt x="19202" y="68965"/>
                </a:lnTo>
                <a:lnTo>
                  <a:pt x="19389" y="84035"/>
                </a:lnTo>
                <a:lnTo>
                  <a:pt x="22728" y="117709"/>
                </a:lnTo>
                <a:lnTo>
                  <a:pt x="58382" y="114522"/>
                </a:lnTo>
                <a:lnTo>
                  <a:pt x="83129" y="119999"/>
                </a:lnTo>
                <a:lnTo>
                  <a:pt x="120000" y="105468"/>
                </a:lnTo>
                <a:lnTo>
                  <a:pt x="104135" y="8816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Shape 2341"/>
          <p:cNvSpPr/>
          <p:nvPr/>
        </p:nvSpPr>
        <p:spPr>
          <a:xfrm>
            <a:off x="1998563" y="5535066"/>
            <a:ext cx="7438" cy="21627"/>
          </a:xfrm>
          <a:custGeom>
            <a:pathLst>
              <a:path extrusionOk="0" h="120000" w="120000">
                <a:moveTo>
                  <a:pt x="0" y="29212"/>
                </a:moveTo>
                <a:lnTo>
                  <a:pt x="1290" y="51671"/>
                </a:lnTo>
                <a:lnTo>
                  <a:pt x="12922" y="61120"/>
                </a:lnTo>
                <a:lnTo>
                  <a:pt x="55401" y="95626"/>
                </a:lnTo>
                <a:lnTo>
                  <a:pt x="120000" y="120000"/>
                </a:lnTo>
                <a:lnTo>
                  <a:pt x="62145" y="12988"/>
                </a:lnTo>
                <a:lnTo>
                  <a:pt x="19940" y="0"/>
                </a:lnTo>
                <a:lnTo>
                  <a:pt x="0" y="2921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Shape 2342"/>
          <p:cNvSpPr/>
          <p:nvPr/>
        </p:nvSpPr>
        <p:spPr>
          <a:xfrm>
            <a:off x="2117072" y="5542342"/>
            <a:ext cx="16017" cy="14533"/>
          </a:xfrm>
          <a:custGeom>
            <a:pathLst>
              <a:path extrusionOk="0" h="120000" w="120000">
                <a:moveTo>
                  <a:pt x="24849" y="8950"/>
                </a:moveTo>
                <a:lnTo>
                  <a:pt x="0" y="0"/>
                </a:lnTo>
                <a:lnTo>
                  <a:pt x="16758" y="120000"/>
                </a:lnTo>
                <a:lnTo>
                  <a:pt x="24984" y="110487"/>
                </a:lnTo>
                <a:lnTo>
                  <a:pt x="34236" y="67493"/>
                </a:lnTo>
                <a:lnTo>
                  <a:pt x="43338" y="39914"/>
                </a:lnTo>
                <a:lnTo>
                  <a:pt x="120000" y="42705"/>
                </a:lnTo>
                <a:lnTo>
                  <a:pt x="47384" y="15151"/>
                </a:lnTo>
                <a:lnTo>
                  <a:pt x="7663" y="22574"/>
                </a:lnTo>
                <a:lnTo>
                  <a:pt x="24849" y="895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Shape 2343"/>
          <p:cNvSpPr/>
          <p:nvPr/>
        </p:nvSpPr>
        <p:spPr>
          <a:xfrm>
            <a:off x="2103369" y="5545644"/>
            <a:ext cx="9794" cy="10758"/>
          </a:xfrm>
          <a:custGeom>
            <a:pathLst>
              <a:path extrusionOk="0" h="120000" w="120000">
                <a:moveTo>
                  <a:pt x="64208" y="34556"/>
                </a:moveTo>
                <a:lnTo>
                  <a:pt x="0" y="0"/>
                </a:lnTo>
                <a:lnTo>
                  <a:pt x="4471" y="67183"/>
                </a:lnTo>
                <a:lnTo>
                  <a:pt x="12704" y="120000"/>
                </a:lnTo>
                <a:lnTo>
                  <a:pt x="39375" y="87897"/>
                </a:lnTo>
                <a:lnTo>
                  <a:pt x="54799" y="93753"/>
                </a:lnTo>
                <a:lnTo>
                  <a:pt x="120000" y="75839"/>
                </a:lnTo>
                <a:lnTo>
                  <a:pt x="85954" y="11500"/>
                </a:lnTo>
                <a:lnTo>
                  <a:pt x="64208" y="3455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Shape 2344"/>
          <p:cNvSpPr/>
          <p:nvPr/>
        </p:nvSpPr>
        <p:spPr>
          <a:xfrm>
            <a:off x="2110994" y="5551455"/>
            <a:ext cx="4207" cy="7434"/>
          </a:xfrm>
          <a:custGeom>
            <a:pathLst>
              <a:path extrusionOk="0" h="120000" w="120000">
                <a:moveTo>
                  <a:pt x="72536" y="120000"/>
                </a:moveTo>
                <a:lnTo>
                  <a:pt x="120000" y="32832"/>
                </a:lnTo>
                <a:lnTo>
                  <a:pt x="116291" y="31105"/>
                </a:lnTo>
                <a:lnTo>
                  <a:pt x="117489" y="0"/>
                </a:lnTo>
                <a:lnTo>
                  <a:pt x="0" y="87893"/>
                </a:lnTo>
                <a:lnTo>
                  <a:pt x="72536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Shape 2345"/>
          <p:cNvSpPr/>
          <p:nvPr/>
        </p:nvSpPr>
        <p:spPr>
          <a:xfrm>
            <a:off x="2016941" y="5519621"/>
            <a:ext cx="3408" cy="5508"/>
          </a:xfrm>
          <a:custGeom>
            <a:pathLst>
              <a:path extrusionOk="0" h="120000" w="120000">
                <a:moveTo>
                  <a:pt x="67304" y="0"/>
                </a:moveTo>
                <a:lnTo>
                  <a:pt x="0" y="72993"/>
                </a:lnTo>
                <a:lnTo>
                  <a:pt x="109756" y="120000"/>
                </a:lnTo>
                <a:lnTo>
                  <a:pt x="120000" y="96126"/>
                </a:lnTo>
                <a:lnTo>
                  <a:pt x="6730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Shape 2346"/>
          <p:cNvSpPr/>
          <p:nvPr/>
        </p:nvSpPr>
        <p:spPr>
          <a:xfrm>
            <a:off x="2029899" y="5546703"/>
            <a:ext cx="729" cy="896"/>
          </a:xfrm>
          <a:custGeom>
            <a:pathLst>
              <a:path extrusionOk="0" h="120000" w="120000">
                <a:moveTo>
                  <a:pt x="56054" y="0"/>
                </a:moveTo>
                <a:lnTo>
                  <a:pt x="0" y="119999"/>
                </a:lnTo>
                <a:lnTo>
                  <a:pt x="119999" y="65223"/>
                </a:lnTo>
                <a:lnTo>
                  <a:pt x="113095" y="2812"/>
                </a:lnTo>
                <a:lnTo>
                  <a:pt x="5605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Shape 2347"/>
          <p:cNvSpPr/>
          <p:nvPr/>
        </p:nvSpPr>
        <p:spPr>
          <a:xfrm>
            <a:off x="2052690" y="5549741"/>
            <a:ext cx="4233" cy="4808"/>
          </a:xfrm>
          <a:custGeom>
            <a:pathLst>
              <a:path extrusionOk="0" h="120000" w="120000">
                <a:moveTo>
                  <a:pt x="84175" y="119999"/>
                </a:moveTo>
                <a:lnTo>
                  <a:pt x="120000" y="91603"/>
                </a:lnTo>
                <a:lnTo>
                  <a:pt x="79726" y="0"/>
                </a:lnTo>
                <a:lnTo>
                  <a:pt x="17600" y="15920"/>
                </a:lnTo>
                <a:lnTo>
                  <a:pt x="0" y="69419"/>
                </a:lnTo>
                <a:lnTo>
                  <a:pt x="84175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Shape 2348"/>
          <p:cNvSpPr/>
          <p:nvPr/>
        </p:nvSpPr>
        <p:spPr>
          <a:xfrm>
            <a:off x="2083955" y="5521125"/>
            <a:ext cx="83595" cy="35749"/>
          </a:xfrm>
          <a:custGeom>
            <a:pathLst>
              <a:path extrusionOk="0" h="120000" w="120000">
                <a:moveTo>
                  <a:pt x="24460" y="14950"/>
                </a:moveTo>
                <a:lnTo>
                  <a:pt x="18186" y="392"/>
                </a:lnTo>
                <a:lnTo>
                  <a:pt x="12241" y="15182"/>
                </a:lnTo>
                <a:lnTo>
                  <a:pt x="6409" y="86906"/>
                </a:lnTo>
                <a:lnTo>
                  <a:pt x="1655" y="91955"/>
                </a:lnTo>
                <a:lnTo>
                  <a:pt x="0" y="117915"/>
                </a:lnTo>
                <a:lnTo>
                  <a:pt x="8522" y="113159"/>
                </a:lnTo>
                <a:lnTo>
                  <a:pt x="5617" y="96322"/>
                </a:lnTo>
                <a:lnTo>
                  <a:pt x="11051" y="102991"/>
                </a:lnTo>
                <a:lnTo>
                  <a:pt x="9907" y="95281"/>
                </a:lnTo>
                <a:lnTo>
                  <a:pt x="10868" y="86641"/>
                </a:lnTo>
                <a:lnTo>
                  <a:pt x="21805" y="83563"/>
                </a:lnTo>
                <a:lnTo>
                  <a:pt x="22241" y="100148"/>
                </a:lnTo>
                <a:lnTo>
                  <a:pt x="28394" y="102521"/>
                </a:lnTo>
                <a:lnTo>
                  <a:pt x="27868" y="82301"/>
                </a:lnTo>
                <a:lnTo>
                  <a:pt x="37941" y="85762"/>
                </a:lnTo>
                <a:lnTo>
                  <a:pt x="41930" y="105126"/>
                </a:lnTo>
                <a:lnTo>
                  <a:pt x="44837" y="89974"/>
                </a:lnTo>
                <a:lnTo>
                  <a:pt x="44727" y="101806"/>
                </a:lnTo>
                <a:lnTo>
                  <a:pt x="46459" y="96456"/>
                </a:lnTo>
                <a:lnTo>
                  <a:pt x="44854" y="108637"/>
                </a:lnTo>
                <a:lnTo>
                  <a:pt x="50750" y="120000"/>
                </a:lnTo>
                <a:lnTo>
                  <a:pt x="47537" y="71214"/>
                </a:lnTo>
                <a:lnTo>
                  <a:pt x="48480" y="65518"/>
                </a:lnTo>
                <a:lnTo>
                  <a:pt x="64292" y="63907"/>
                </a:lnTo>
                <a:lnTo>
                  <a:pt x="56618" y="77373"/>
                </a:lnTo>
                <a:lnTo>
                  <a:pt x="70532" y="88578"/>
                </a:lnTo>
                <a:lnTo>
                  <a:pt x="63786" y="103968"/>
                </a:lnTo>
                <a:lnTo>
                  <a:pt x="71483" y="111313"/>
                </a:lnTo>
                <a:lnTo>
                  <a:pt x="79513" y="102837"/>
                </a:lnTo>
                <a:lnTo>
                  <a:pt x="81900" y="109812"/>
                </a:lnTo>
                <a:lnTo>
                  <a:pt x="85396" y="99840"/>
                </a:lnTo>
                <a:lnTo>
                  <a:pt x="87071" y="83483"/>
                </a:lnTo>
                <a:lnTo>
                  <a:pt x="87065" y="92717"/>
                </a:lnTo>
                <a:lnTo>
                  <a:pt x="89558" y="90501"/>
                </a:lnTo>
                <a:lnTo>
                  <a:pt x="95743" y="79424"/>
                </a:lnTo>
                <a:lnTo>
                  <a:pt x="98167" y="73127"/>
                </a:lnTo>
                <a:lnTo>
                  <a:pt x="110465" y="74587"/>
                </a:lnTo>
                <a:lnTo>
                  <a:pt x="107216" y="21982"/>
                </a:lnTo>
                <a:lnTo>
                  <a:pt x="113449" y="16323"/>
                </a:lnTo>
                <a:lnTo>
                  <a:pt x="120000" y="1889"/>
                </a:lnTo>
                <a:lnTo>
                  <a:pt x="112544" y="10217"/>
                </a:lnTo>
                <a:lnTo>
                  <a:pt x="108276" y="9385"/>
                </a:lnTo>
                <a:lnTo>
                  <a:pt x="103833" y="4501"/>
                </a:lnTo>
                <a:lnTo>
                  <a:pt x="90288" y="8223"/>
                </a:lnTo>
                <a:lnTo>
                  <a:pt x="98008" y="32364"/>
                </a:lnTo>
                <a:lnTo>
                  <a:pt x="102056" y="37215"/>
                </a:lnTo>
                <a:lnTo>
                  <a:pt x="98527" y="37795"/>
                </a:lnTo>
                <a:lnTo>
                  <a:pt x="98008" y="32364"/>
                </a:lnTo>
                <a:lnTo>
                  <a:pt x="90288" y="8223"/>
                </a:lnTo>
                <a:lnTo>
                  <a:pt x="89461" y="1228"/>
                </a:lnTo>
                <a:lnTo>
                  <a:pt x="79066" y="560"/>
                </a:lnTo>
                <a:lnTo>
                  <a:pt x="68563" y="9133"/>
                </a:lnTo>
                <a:lnTo>
                  <a:pt x="71510" y="18525"/>
                </a:lnTo>
                <a:lnTo>
                  <a:pt x="68605" y="26443"/>
                </a:lnTo>
                <a:lnTo>
                  <a:pt x="56245" y="7700"/>
                </a:lnTo>
                <a:lnTo>
                  <a:pt x="50937" y="9281"/>
                </a:lnTo>
                <a:lnTo>
                  <a:pt x="43782" y="4789"/>
                </a:lnTo>
                <a:lnTo>
                  <a:pt x="41072" y="25745"/>
                </a:lnTo>
                <a:lnTo>
                  <a:pt x="37387" y="19314"/>
                </a:lnTo>
                <a:lnTo>
                  <a:pt x="42344" y="3883"/>
                </a:lnTo>
                <a:lnTo>
                  <a:pt x="36154" y="0"/>
                </a:lnTo>
                <a:lnTo>
                  <a:pt x="28797" y="13873"/>
                </a:lnTo>
                <a:lnTo>
                  <a:pt x="29625" y="39370"/>
                </a:lnTo>
                <a:lnTo>
                  <a:pt x="32766" y="57069"/>
                </a:lnTo>
                <a:lnTo>
                  <a:pt x="29249" y="58828"/>
                </a:lnTo>
                <a:lnTo>
                  <a:pt x="24156" y="53632"/>
                </a:lnTo>
                <a:lnTo>
                  <a:pt x="23257" y="54605"/>
                </a:lnTo>
                <a:lnTo>
                  <a:pt x="22558" y="52001"/>
                </a:lnTo>
                <a:lnTo>
                  <a:pt x="19192" y="48563"/>
                </a:lnTo>
                <a:lnTo>
                  <a:pt x="19534" y="30404"/>
                </a:lnTo>
                <a:lnTo>
                  <a:pt x="22209" y="37060"/>
                </a:lnTo>
                <a:lnTo>
                  <a:pt x="27538" y="38493"/>
                </a:lnTo>
                <a:lnTo>
                  <a:pt x="24460" y="1495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Shape 2349"/>
          <p:cNvSpPr/>
          <p:nvPr/>
        </p:nvSpPr>
        <p:spPr>
          <a:xfrm>
            <a:off x="1919671" y="5518371"/>
            <a:ext cx="172811" cy="38660"/>
          </a:xfrm>
          <a:custGeom>
            <a:pathLst>
              <a:path extrusionOk="0" h="120000" w="120000">
                <a:moveTo>
                  <a:pt x="99653" y="110160"/>
                </a:moveTo>
                <a:lnTo>
                  <a:pt x="99498" y="99488"/>
                </a:lnTo>
                <a:lnTo>
                  <a:pt x="99504" y="89475"/>
                </a:lnTo>
                <a:lnTo>
                  <a:pt x="102008" y="84530"/>
                </a:lnTo>
                <a:lnTo>
                  <a:pt x="109347" y="89071"/>
                </a:lnTo>
                <a:lnTo>
                  <a:pt x="108330" y="109461"/>
                </a:lnTo>
                <a:lnTo>
                  <a:pt x="110263" y="107711"/>
                </a:lnTo>
                <a:lnTo>
                  <a:pt x="111952" y="98747"/>
                </a:lnTo>
                <a:lnTo>
                  <a:pt x="113773" y="29338"/>
                </a:lnTo>
                <a:lnTo>
                  <a:pt x="114048" y="28690"/>
                </a:lnTo>
                <a:lnTo>
                  <a:pt x="113773" y="29338"/>
                </a:lnTo>
                <a:lnTo>
                  <a:pt x="111952" y="98747"/>
                </a:lnTo>
                <a:lnTo>
                  <a:pt x="113042" y="97002"/>
                </a:lnTo>
                <a:lnTo>
                  <a:pt x="112719" y="111945"/>
                </a:lnTo>
                <a:lnTo>
                  <a:pt x="114078" y="117585"/>
                </a:lnTo>
                <a:lnTo>
                  <a:pt x="114878" y="93578"/>
                </a:lnTo>
                <a:lnTo>
                  <a:pt x="115595" y="83913"/>
                </a:lnTo>
                <a:lnTo>
                  <a:pt x="117178" y="88910"/>
                </a:lnTo>
                <a:lnTo>
                  <a:pt x="120000" y="22587"/>
                </a:lnTo>
                <a:lnTo>
                  <a:pt x="117158" y="17521"/>
                </a:lnTo>
                <a:lnTo>
                  <a:pt x="115587" y="24450"/>
                </a:lnTo>
                <a:lnTo>
                  <a:pt x="114265" y="10143"/>
                </a:lnTo>
                <a:lnTo>
                  <a:pt x="110650" y="22094"/>
                </a:lnTo>
                <a:lnTo>
                  <a:pt x="103393" y="10469"/>
                </a:lnTo>
                <a:lnTo>
                  <a:pt x="102222" y="16749"/>
                </a:lnTo>
                <a:lnTo>
                  <a:pt x="100927" y="29745"/>
                </a:lnTo>
                <a:lnTo>
                  <a:pt x="97038" y="24903"/>
                </a:lnTo>
                <a:lnTo>
                  <a:pt x="94333" y="3"/>
                </a:lnTo>
                <a:lnTo>
                  <a:pt x="90170" y="20874"/>
                </a:lnTo>
                <a:lnTo>
                  <a:pt x="93483" y="235"/>
                </a:lnTo>
                <a:lnTo>
                  <a:pt x="84687" y="16836"/>
                </a:lnTo>
                <a:lnTo>
                  <a:pt x="84358" y="21119"/>
                </a:lnTo>
                <a:lnTo>
                  <a:pt x="80661" y="10547"/>
                </a:lnTo>
                <a:lnTo>
                  <a:pt x="78365" y="23208"/>
                </a:lnTo>
                <a:lnTo>
                  <a:pt x="77012" y="42443"/>
                </a:lnTo>
                <a:lnTo>
                  <a:pt x="72710" y="40314"/>
                </a:lnTo>
                <a:lnTo>
                  <a:pt x="72292" y="33650"/>
                </a:lnTo>
                <a:lnTo>
                  <a:pt x="74058" y="25092"/>
                </a:lnTo>
                <a:lnTo>
                  <a:pt x="74798" y="17369"/>
                </a:lnTo>
                <a:lnTo>
                  <a:pt x="71301" y="13222"/>
                </a:lnTo>
                <a:lnTo>
                  <a:pt x="70088" y="14607"/>
                </a:lnTo>
                <a:lnTo>
                  <a:pt x="69912" y="17577"/>
                </a:lnTo>
                <a:lnTo>
                  <a:pt x="70311" y="22839"/>
                </a:lnTo>
                <a:lnTo>
                  <a:pt x="69710" y="20979"/>
                </a:lnTo>
                <a:lnTo>
                  <a:pt x="69104" y="31210"/>
                </a:lnTo>
                <a:lnTo>
                  <a:pt x="67443" y="23882"/>
                </a:lnTo>
                <a:lnTo>
                  <a:pt x="66321" y="15249"/>
                </a:lnTo>
                <a:lnTo>
                  <a:pt x="62016" y="7046"/>
                </a:lnTo>
                <a:lnTo>
                  <a:pt x="58254" y="25340"/>
                </a:lnTo>
                <a:lnTo>
                  <a:pt x="56380" y="44318"/>
                </a:lnTo>
                <a:lnTo>
                  <a:pt x="55069" y="26327"/>
                </a:lnTo>
                <a:lnTo>
                  <a:pt x="55178" y="23012"/>
                </a:lnTo>
                <a:lnTo>
                  <a:pt x="52900" y="10640"/>
                </a:lnTo>
                <a:lnTo>
                  <a:pt x="47388" y="22240"/>
                </a:lnTo>
                <a:lnTo>
                  <a:pt x="43197" y="26815"/>
                </a:lnTo>
                <a:lnTo>
                  <a:pt x="45183" y="15004"/>
                </a:lnTo>
                <a:lnTo>
                  <a:pt x="42255" y="9578"/>
                </a:lnTo>
                <a:lnTo>
                  <a:pt x="37218" y="15687"/>
                </a:lnTo>
                <a:lnTo>
                  <a:pt x="35934" y="28767"/>
                </a:lnTo>
                <a:lnTo>
                  <a:pt x="35800" y="12934"/>
                </a:lnTo>
                <a:lnTo>
                  <a:pt x="34527" y="81982"/>
                </a:lnTo>
                <a:lnTo>
                  <a:pt x="33172" y="96158"/>
                </a:lnTo>
                <a:lnTo>
                  <a:pt x="31324" y="103772"/>
                </a:lnTo>
                <a:lnTo>
                  <a:pt x="31531" y="98989"/>
                </a:lnTo>
                <a:lnTo>
                  <a:pt x="34087" y="15600"/>
                </a:lnTo>
                <a:lnTo>
                  <a:pt x="31299" y="15668"/>
                </a:lnTo>
                <a:lnTo>
                  <a:pt x="30891" y="23255"/>
                </a:lnTo>
                <a:lnTo>
                  <a:pt x="29689" y="38365"/>
                </a:lnTo>
                <a:lnTo>
                  <a:pt x="28900" y="33020"/>
                </a:lnTo>
                <a:lnTo>
                  <a:pt x="27789" y="19483"/>
                </a:lnTo>
                <a:lnTo>
                  <a:pt x="25624" y="10019"/>
                </a:lnTo>
                <a:lnTo>
                  <a:pt x="21672" y="16885"/>
                </a:lnTo>
                <a:lnTo>
                  <a:pt x="17716" y="0"/>
                </a:lnTo>
                <a:lnTo>
                  <a:pt x="16816" y="17363"/>
                </a:lnTo>
                <a:lnTo>
                  <a:pt x="12416" y="20874"/>
                </a:lnTo>
                <a:lnTo>
                  <a:pt x="12445" y="16997"/>
                </a:lnTo>
                <a:lnTo>
                  <a:pt x="7236" y="17078"/>
                </a:lnTo>
                <a:lnTo>
                  <a:pt x="0" y="17618"/>
                </a:lnTo>
                <a:lnTo>
                  <a:pt x="1991" y="39265"/>
                </a:lnTo>
                <a:lnTo>
                  <a:pt x="3958" y="25316"/>
                </a:lnTo>
                <a:lnTo>
                  <a:pt x="8285" y="41382"/>
                </a:lnTo>
                <a:lnTo>
                  <a:pt x="11259" y="64199"/>
                </a:lnTo>
                <a:lnTo>
                  <a:pt x="12551" y="99063"/>
                </a:lnTo>
                <a:lnTo>
                  <a:pt x="15692" y="86588"/>
                </a:lnTo>
                <a:lnTo>
                  <a:pt x="21149" y="89652"/>
                </a:lnTo>
                <a:lnTo>
                  <a:pt x="22256" y="102909"/>
                </a:lnTo>
                <a:lnTo>
                  <a:pt x="23934" y="95534"/>
                </a:lnTo>
                <a:lnTo>
                  <a:pt x="28376" y="97052"/>
                </a:lnTo>
                <a:lnTo>
                  <a:pt x="32974" y="108558"/>
                </a:lnTo>
                <a:lnTo>
                  <a:pt x="36400" y="114297"/>
                </a:lnTo>
                <a:lnTo>
                  <a:pt x="36817" y="107208"/>
                </a:lnTo>
                <a:lnTo>
                  <a:pt x="34898" y="105234"/>
                </a:lnTo>
                <a:lnTo>
                  <a:pt x="35062" y="100891"/>
                </a:lnTo>
                <a:lnTo>
                  <a:pt x="37250" y="99848"/>
                </a:lnTo>
                <a:lnTo>
                  <a:pt x="37328" y="98514"/>
                </a:lnTo>
                <a:lnTo>
                  <a:pt x="37714" y="90897"/>
                </a:lnTo>
                <a:lnTo>
                  <a:pt x="42959" y="88050"/>
                </a:lnTo>
                <a:lnTo>
                  <a:pt x="47833" y="90648"/>
                </a:lnTo>
                <a:lnTo>
                  <a:pt x="46783" y="98436"/>
                </a:lnTo>
                <a:lnTo>
                  <a:pt x="44967" y="110005"/>
                </a:lnTo>
                <a:lnTo>
                  <a:pt x="45323" y="114071"/>
                </a:lnTo>
                <a:lnTo>
                  <a:pt x="48222" y="107792"/>
                </a:lnTo>
                <a:lnTo>
                  <a:pt x="49545" y="113978"/>
                </a:lnTo>
                <a:lnTo>
                  <a:pt x="54914" y="91403"/>
                </a:lnTo>
                <a:lnTo>
                  <a:pt x="55338" y="86011"/>
                </a:lnTo>
                <a:lnTo>
                  <a:pt x="54837" y="80725"/>
                </a:lnTo>
                <a:lnTo>
                  <a:pt x="54782" y="68160"/>
                </a:lnTo>
                <a:lnTo>
                  <a:pt x="55641" y="51817"/>
                </a:lnTo>
                <a:lnTo>
                  <a:pt x="57457" y="59084"/>
                </a:lnTo>
                <a:lnTo>
                  <a:pt x="59947" y="118950"/>
                </a:lnTo>
                <a:lnTo>
                  <a:pt x="60876" y="99814"/>
                </a:lnTo>
                <a:lnTo>
                  <a:pt x="62002" y="117315"/>
                </a:lnTo>
                <a:lnTo>
                  <a:pt x="65695" y="115080"/>
                </a:lnTo>
                <a:lnTo>
                  <a:pt x="65462" y="114301"/>
                </a:lnTo>
                <a:lnTo>
                  <a:pt x="66519" y="95931"/>
                </a:lnTo>
                <a:lnTo>
                  <a:pt x="60938" y="96630"/>
                </a:lnTo>
                <a:lnTo>
                  <a:pt x="59031" y="95453"/>
                </a:lnTo>
                <a:lnTo>
                  <a:pt x="60770" y="90204"/>
                </a:lnTo>
                <a:lnTo>
                  <a:pt x="63418" y="87013"/>
                </a:lnTo>
                <a:lnTo>
                  <a:pt x="66589" y="84034"/>
                </a:lnTo>
                <a:lnTo>
                  <a:pt x="69782" y="81706"/>
                </a:lnTo>
                <a:lnTo>
                  <a:pt x="72502" y="80476"/>
                </a:lnTo>
                <a:lnTo>
                  <a:pt x="72831" y="87774"/>
                </a:lnTo>
                <a:lnTo>
                  <a:pt x="68670" y="95341"/>
                </a:lnTo>
                <a:lnTo>
                  <a:pt x="68126" y="113605"/>
                </a:lnTo>
                <a:lnTo>
                  <a:pt x="69665" y="112674"/>
                </a:lnTo>
                <a:lnTo>
                  <a:pt x="70012" y="105513"/>
                </a:lnTo>
                <a:lnTo>
                  <a:pt x="72835" y="99808"/>
                </a:lnTo>
                <a:lnTo>
                  <a:pt x="73003" y="98138"/>
                </a:lnTo>
                <a:lnTo>
                  <a:pt x="73043" y="99389"/>
                </a:lnTo>
                <a:lnTo>
                  <a:pt x="73796" y="97868"/>
                </a:lnTo>
                <a:lnTo>
                  <a:pt x="75087" y="107779"/>
                </a:lnTo>
                <a:lnTo>
                  <a:pt x="76541" y="90723"/>
                </a:lnTo>
                <a:lnTo>
                  <a:pt x="76257" y="91434"/>
                </a:lnTo>
                <a:lnTo>
                  <a:pt x="74679" y="87349"/>
                </a:lnTo>
                <a:lnTo>
                  <a:pt x="76778" y="87942"/>
                </a:lnTo>
                <a:lnTo>
                  <a:pt x="76972" y="85676"/>
                </a:lnTo>
                <a:lnTo>
                  <a:pt x="77019" y="88010"/>
                </a:lnTo>
                <a:lnTo>
                  <a:pt x="77564" y="88165"/>
                </a:lnTo>
                <a:lnTo>
                  <a:pt x="77048" y="89456"/>
                </a:lnTo>
                <a:lnTo>
                  <a:pt x="77356" y="104616"/>
                </a:lnTo>
                <a:lnTo>
                  <a:pt x="75488" y="110855"/>
                </a:lnTo>
                <a:lnTo>
                  <a:pt x="76679" y="120000"/>
                </a:lnTo>
                <a:lnTo>
                  <a:pt x="78643" y="116886"/>
                </a:lnTo>
                <a:lnTo>
                  <a:pt x="79303" y="103843"/>
                </a:lnTo>
                <a:lnTo>
                  <a:pt x="80326" y="90822"/>
                </a:lnTo>
                <a:lnTo>
                  <a:pt x="82365" y="90239"/>
                </a:lnTo>
                <a:lnTo>
                  <a:pt x="83169" y="85064"/>
                </a:lnTo>
                <a:lnTo>
                  <a:pt x="83395" y="89944"/>
                </a:lnTo>
                <a:lnTo>
                  <a:pt x="87002" y="88910"/>
                </a:lnTo>
                <a:lnTo>
                  <a:pt x="89481" y="104545"/>
                </a:lnTo>
                <a:lnTo>
                  <a:pt x="90107" y="102856"/>
                </a:lnTo>
                <a:lnTo>
                  <a:pt x="92799" y="99349"/>
                </a:lnTo>
                <a:lnTo>
                  <a:pt x="93525" y="88159"/>
                </a:lnTo>
                <a:lnTo>
                  <a:pt x="94321" y="97365"/>
                </a:lnTo>
                <a:lnTo>
                  <a:pt x="96316" y="94770"/>
                </a:lnTo>
                <a:lnTo>
                  <a:pt x="98666" y="95258"/>
                </a:lnTo>
                <a:lnTo>
                  <a:pt x="95308" y="108763"/>
                </a:lnTo>
                <a:lnTo>
                  <a:pt x="96038" y="117200"/>
                </a:lnTo>
                <a:lnTo>
                  <a:pt x="94430" y="112295"/>
                </a:lnTo>
                <a:lnTo>
                  <a:pt x="93122" y="117557"/>
                </a:lnTo>
                <a:lnTo>
                  <a:pt x="95792" y="117802"/>
                </a:lnTo>
                <a:lnTo>
                  <a:pt x="97631" y="117076"/>
                </a:lnTo>
                <a:lnTo>
                  <a:pt x="99653" y="11016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Shape 2350"/>
          <p:cNvSpPr/>
          <p:nvPr/>
        </p:nvSpPr>
        <p:spPr>
          <a:xfrm>
            <a:off x="2036977" y="5547348"/>
            <a:ext cx="3909" cy="5406"/>
          </a:xfrm>
          <a:custGeom>
            <a:pathLst>
              <a:path extrusionOk="0" h="120000" w="120000">
                <a:moveTo>
                  <a:pt x="40122" y="2108"/>
                </a:moveTo>
                <a:lnTo>
                  <a:pt x="0" y="43809"/>
                </a:lnTo>
                <a:lnTo>
                  <a:pt x="120000" y="120000"/>
                </a:lnTo>
                <a:lnTo>
                  <a:pt x="85679" y="0"/>
                </a:lnTo>
                <a:lnTo>
                  <a:pt x="40122" y="210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Shape 2351"/>
          <p:cNvSpPr/>
          <p:nvPr/>
        </p:nvSpPr>
        <p:spPr>
          <a:xfrm>
            <a:off x="2022719" y="5550392"/>
            <a:ext cx="2648" cy="4227"/>
          </a:xfrm>
          <a:custGeom>
            <a:pathLst>
              <a:path extrusionOk="0" h="120000" w="120000">
                <a:moveTo>
                  <a:pt x="83429" y="3832"/>
                </a:moveTo>
                <a:lnTo>
                  <a:pt x="0" y="120000"/>
                </a:lnTo>
                <a:lnTo>
                  <a:pt x="120000" y="101490"/>
                </a:lnTo>
                <a:lnTo>
                  <a:pt x="97024" y="0"/>
                </a:lnTo>
                <a:lnTo>
                  <a:pt x="83429" y="383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Shape 2352"/>
          <p:cNvSpPr/>
          <p:nvPr/>
        </p:nvSpPr>
        <p:spPr>
          <a:xfrm>
            <a:off x="2099625" y="5536142"/>
            <a:ext cx="3231" cy="96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0572"/>
                </a:lnTo>
                <a:lnTo>
                  <a:pt x="4297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Shape 2353"/>
          <p:cNvSpPr/>
          <p:nvPr/>
        </p:nvSpPr>
        <p:spPr>
          <a:xfrm>
            <a:off x="2204742" y="5527550"/>
            <a:ext cx="5302" cy="17259"/>
          </a:xfrm>
          <a:custGeom>
            <a:pathLst>
              <a:path extrusionOk="0" h="120000" w="120000">
                <a:moveTo>
                  <a:pt x="46307" y="48556"/>
                </a:moveTo>
                <a:lnTo>
                  <a:pt x="120000" y="0"/>
                </a:lnTo>
                <a:lnTo>
                  <a:pt x="0" y="15413"/>
                </a:lnTo>
                <a:lnTo>
                  <a:pt x="30667" y="120000"/>
                </a:lnTo>
                <a:lnTo>
                  <a:pt x="46307" y="4855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Shape 2354"/>
          <p:cNvSpPr/>
          <p:nvPr/>
        </p:nvSpPr>
        <p:spPr>
          <a:xfrm>
            <a:off x="2171192" y="5554492"/>
            <a:ext cx="2795" cy="2298"/>
          </a:xfrm>
          <a:custGeom>
            <a:pathLst>
              <a:path extrusionOk="0" h="120000" w="120000">
                <a:moveTo>
                  <a:pt x="10171" y="0"/>
                </a:moveTo>
                <a:lnTo>
                  <a:pt x="0" y="16292"/>
                </a:lnTo>
                <a:lnTo>
                  <a:pt x="108111" y="120000"/>
                </a:lnTo>
                <a:lnTo>
                  <a:pt x="119999" y="73785"/>
                </a:lnTo>
                <a:lnTo>
                  <a:pt x="10171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Shape 2355"/>
          <p:cNvSpPr/>
          <p:nvPr/>
        </p:nvSpPr>
        <p:spPr>
          <a:xfrm>
            <a:off x="2180428" y="5553062"/>
            <a:ext cx="5871" cy="6323"/>
          </a:xfrm>
          <a:custGeom>
            <a:pathLst>
              <a:path extrusionOk="0" h="120000" w="120000">
                <a:moveTo>
                  <a:pt x="31149" y="0"/>
                </a:moveTo>
                <a:lnTo>
                  <a:pt x="0" y="66850"/>
                </a:lnTo>
                <a:lnTo>
                  <a:pt x="119999" y="120000"/>
                </a:lnTo>
                <a:lnTo>
                  <a:pt x="42779" y="398"/>
                </a:lnTo>
                <a:lnTo>
                  <a:pt x="3114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Shape 2356"/>
          <p:cNvSpPr/>
          <p:nvPr/>
        </p:nvSpPr>
        <p:spPr>
          <a:xfrm>
            <a:off x="2179527" y="5521407"/>
            <a:ext cx="1293" cy="386"/>
          </a:xfrm>
          <a:custGeom>
            <a:pathLst>
              <a:path extrusionOk="0" h="120000" w="120000">
                <a:moveTo>
                  <a:pt x="120000" y="67596"/>
                </a:moveTo>
                <a:lnTo>
                  <a:pt x="94497" y="0"/>
                </a:lnTo>
                <a:lnTo>
                  <a:pt x="0" y="120000"/>
                </a:lnTo>
                <a:lnTo>
                  <a:pt x="120000" y="6759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7" name="Shape 2357"/>
          <p:cNvSpPr/>
          <p:nvPr/>
        </p:nvSpPr>
        <p:spPr>
          <a:xfrm>
            <a:off x="2015466" y="5549276"/>
            <a:ext cx="3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Shape 2358"/>
          <p:cNvSpPr/>
          <p:nvPr/>
        </p:nvSpPr>
        <p:spPr>
          <a:xfrm>
            <a:off x="2196728" y="5554403"/>
            <a:ext cx="4212" cy="4063"/>
          </a:xfrm>
          <a:custGeom>
            <a:pathLst>
              <a:path extrusionOk="0" h="120000" w="120000">
                <a:moveTo>
                  <a:pt x="120000" y="55171"/>
                </a:moveTo>
                <a:lnTo>
                  <a:pt x="0" y="0"/>
                </a:lnTo>
                <a:lnTo>
                  <a:pt x="64600" y="120029"/>
                </a:lnTo>
                <a:lnTo>
                  <a:pt x="120000" y="5517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Shape 2359"/>
          <p:cNvSpPr/>
          <p:nvPr/>
        </p:nvSpPr>
        <p:spPr>
          <a:xfrm>
            <a:off x="2157865" y="5520798"/>
            <a:ext cx="55708" cy="35476"/>
          </a:xfrm>
          <a:custGeom>
            <a:pathLst>
              <a:path extrusionOk="0" h="120000" w="120000">
                <a:moveTo>
                  <a:pt x="105052" y="95774"/>
                </a:moveTo>
                <a:lnTo>
                  <a:pt x="100313" y="66585"/>
                </a:lnTo>
                <a:lnTo>
                  <a:pt x="96964" y="54273"/>
                </a:lnTo>
                <a:lnTo>
                  <a:pt x="100313" y="66585"/>
                </a:lnTo>
                <a:lnTo>
                  <a:pt x="105052" y="95774"/>
                </a:lnTo>
                <a:lnTo>
                  <a:pt x="109442" y="97373"/>
                </a:lnTo>
                <a:lnTo>
                  <a:pt x="110595" y="108840"/>
                </a:lnTo>
                <a:lnTo>
                  <a:pt x="112574" y="85521"/>
                </a:lnTo>
                <a:lnTo>
                  <a:pt x="111614" y="73986"/>
                </a:lnTo>
                <a:lnTo>
                  <a:pt x="119103" y="85051"/>
                </a:lnTo>
                <a:lnTo>
                  <a:pt x="119999" y="0"/>
                </a:lnTo>
                <a:lnTo>
                  <a:pt x="102157" y="6558"/>
                </a:lnTo>
                <a:lnTo>
                  <a:pt x="112400" y="22835"/>
                </a:lnTo>
                <a:lnTo>
                  <a:pt x="105388" y="46462"/>
                </a:lnTo>
                <a:lnTo>
                  <a:pt x="103900" y="81222"/>
                </a:lnTo>
                <a:lnTo>
                  <a:pt x="100979" y="30338"/>
                </a:lnTo>
                <a:lnTo>
                  <a:pt x="95266" y="54449"/>
                </a:lnTo>
                <a:lnTo>
                  <a:pt x="94960" y="80941"/>
                </a:lnTo>
                <a:lnTo>
                  <a:pt x="92451" y="91183"/>
                </a:lnTo>
                <a:lnTo>
                  <a:pt x="90919" y="59506"/>
                </a:lnTo>
                <a:lnTo>
                  <a:pt x="100979" y="30338"/>
                </a:lnTo>
                <a:lnTo>
                  <a:pt x="95882" y="11703"/>
                </a:lnTo>
                <a:lnTo>
                  <a:pt x="89741" y="37719"/>
                </a:lnTo>
                <a:lnTo>
                  <a:pt x="92951" y="105116"/>
                </a:lnTo>
                <a:lnTo>
                  <a:pt x="81655" y="94096"/>
                </a:lnTo>
                <a:lnTo>
                  <a:pt x="75608" y="94363"/>
                </a:lnTo>
                <a:lnTo>
                  <a:pt x="64454" y="102698"/>
                </a:lnTo>
                <a:lnTo>
                  <a:pt x="61899" y="89059"/>
                </a:lnTo>
                <a:lnTo>
                  <a:pt x="69353" y="86269"/>
                </a:lnTo>
                <a:lnTo>
                  <a:pt x="63483" y="20352"/>
                </a:lnTo>
                <a:lnTo>
                  <a:pt x="41946" y="16669"/>
                </a:lnTo>
                <a:lnTo>
                  <a:pt x="36044" y="20413"/>
                </a:lnTo>
                <a:lnTo>
                  <a:pt x="28770" y="20336"/>
                </a:lnTo>
                <a:lnTo>
                  <a:pt x="30193" y="9471"/>
                </a:lnTo>
                <a:lnTo>
                  <a:pt x="20862" y="3010"/>
                </a:lnTo>
                <a:lnTo>
                  <a:pt x="11033" y="17558"/>
                </a:lnTo>
                <a:lnTo>
                  <a:pt x="17109" y="19747"/>
                </a:lnTo>
                <a:lnTo>
                  <a:pt x="31027" y="30368"/>
                </a:lnTo>
                <a:lnTo>
                  <a:pt x="36091" y="41673"/>
                </a:lnTo>
                <a:lnTo>
                  <a:pt x="16343" y="44426"/>
                </a:lnTo>
                <a:lnTo>
                  <a:pt x="19828" y="40411"/>
                </a:lnTo>
                <a:lnTo>
                  <a:pt x="19382" y="31008"/>
                </a:lnTo>
                <a:lnTo>
                  <a:pt x="8898" y="26515"/>
                </a:lnTo>
                <a:lnTo>
                  <a:pt x="1680" y="23258"/>
                </a:lnTo>
                <a:lnTo>
                  <a:pt x="6554" y="76270"/>
                </a:lnTo>
                <a:lnTo>
                  <a:pt x="0" y="81824"/>
                </a:lnTo>
                <a:lnTo>
                  <a:pt x="6608" y="87916"/>
                </a:lnTo>
                <a:lnTo>
                  <a:pt x="19569" y="93615"/>
                </a:lnTo>
                <a:lnTo>
                  <a:pt x="27901" y="99589"/>
                </a:lnTo>
                <a:lnTo>
                  <a:pt x="20623" y="106513"/>
                </a:lnTo>
                <a:lnTo>
                  <a:pt x="29220" y="113968"/>
                </a:lnTo>
                <a:lnTo>
                  <a:pt x="40223" y="91214"/>
                </a:lnTo>
                <a:lnTo>
                  <a:pt x="34732" y="118751"/>
                </a:lnTo>
                <a:lnTo>
                  <a:pt x="36169" y="120000"/>
                </a:lnTo>
                <a:lnTo>
                  <a:pt x="41541" y="102342"/>
                </a:lnTo>
                <a:lnTo>
                  <a:pt x="50466" y="87175"/>
                </a:lnTo>
                <a:lnTo>
                  <a:pt x="60056" y="89303"/>
                </a:lnTo>
                <a:lnTo>
                  <a:pt x="50466" y="103763"/>
                </a:lnTo>
                <a:lnTo>
                  <a:pt x="49436" y="108996"/>
                </a:lnTo>
                <a:lnTo>
                  <a:pt x="51889" y="109138"/>
                </a:lnTo>
                <a:lnTo>
                  <a:pt x="52391" y="107315"/>
                </a:lnTo>
                <a:lnTo>
                  <a:pt x="53113" y="109209"/>
                </a:lnTo>
                <a:lnTo>
                  <a:pt x="60460" y="109639"/>
                </a:lnTo>
                <a:lnTo>
                  <a:pt x="83044" y="103523"/>
                </a:lnTo>
                <a:lnTo>
                  <a:pt x="90017" y="111831"/>
                </a:lnTo>
                <a:lnTo>
                  <a:pt x="96824" y="110569"/>
                </a:lnTo>
                <a:lnTo>
                  <a:pt x="106347" y="112098"/>
                </a:lnTo>
                <a:lnTo>
                  <a:pt x="105052" y="9577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Shape 2360"/>
          <p:cNvSpPr/>
          <p:nvPr/>
        </p:nvSpPr>
        <p:spPr>
          <a:xfrm>
            <a:off x="2142472" y="5553542"/>
            <a:ext cx="4214" cy="4032"/>
          </a:xfrm>
          <a:custGeom>
            <a:pathLst>
              <a:path extrusionOk="0" h="120000" w="120000">
                <a:moveTo>
                  <a:pt x="120000" y="55462"/>
                </a:moveTo>
                <a:lnTo>
                  <a:pt x="0" y="0"/>
                </a:lnTo>
                <a:lnTo>
                  <a:pt x="63145" y="120000"/>
                </a:lnTo>
                <a:lnTo>
                  <a:pt x="120000" y="5546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Shape 2361"/>
          <p:cNvSpPr/>
          <p:nvPr/>
        </p:nvSpPr>
        <p:spPr>
          <a:xfrm>
            <a:off x="2113452" y="5519869"/>
            <a:ext cx="1812" cy="268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07959"/>
                </a:lnTo>
                <a:lnTo>
                  <a:pt x="66291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Shape 2362"/>
          <p:cNvSpPr/>
          <p:nvPr/>
        </p:nvSpPr>
        <p:spPr>
          <a:xfrm>
            <a:off x="2162486" y="5519708"/>
            <a:ext cx="6328" cy="288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3546" y="38723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Shape 2363"/>
          <p:cNvSpPr/>
          <p:nvPr/>
        </p:nvSpPr>
        <p:spPr>
          <a:xfrm>
            <a:off x="2015498" y="5549087"/>
            <a:ext cx="3064" cy="5884"/>
          </a:xfrm>
          <a:custGeom>
            <a:pathLst>
              <a:path extrusionOk="0" h="120000" w="120000">
                <a:moveTo>
                  <a:pt x="89334" y="120000"/>
                </a:moveTo>
                <a:lnTo>
                  <a:pt x="120000" y="0"/>
                </a:lnTo>
                <a:lnTo>
                  <a:pt x="0" y="3834"/>
                </a:lnTo>
                <a:lnTo>
                  <a:pt x="89334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Shape 2364"/>
          <p:cNvSpPr/>
          <p:nvPr/>
        </p:nvSpPr>
        <p:spPr>
          <a:xfrm>
            <a:off x="2027047" y="5553094"/>
            <a:ext cx="1335" cy="1988"/>
          </a:xfrm>
          <a:custGeom>
            <a:pathLst>
              <a:path extrusionOk="0" h="120000" w="120000">
                <a:moveTo>
                  <a:pt x="120000" y="59788"/>
                </a:moveTo>
                <a:lnTo>
                  <a:pt x="68134" y="0"/>
                </a:lnTo>
                <a:lnTo>
                  <a:pt x="0" y="120000"/>
                </a:lnTo>
                <a:lnTo>
                  <a:pt x="120000" y="5978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Shape 2365"/>
          <p:cNvSpPr/>
          <p:nvPr/>
        </p:nvSpPr>
        <p:spPr>
          <a:xfrm>
            <a:off x="2073664" y="5517205"/>
            <a:ext cx="3881" cy="604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2442" y="0"/>
                </a:lnTo>
                <a:lnTo>
                  <a:pt x="0" y="6499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Shape 2366"/>
          <p:cNvSpPr/>
          <p:nvPr/>
        </p:nvSpPr>
        <p:spPr>
          <a:xfrm>
            <a:off x="2084225" y="5521639"/>
            <a:ext cx="4166" cy="4609"/>
          </a:xfrm>
          <a:custGeom>
            <a:pathLst>
              <a:path extrusionOk="0" h="120000" w="120000">
                <a:moveTo>
                  <a:pt x="0" y="0"/>
                </a:moveTo>
                <a:lnTo>
                  <a:pt x="54786" y="120000"/>
                </a:lnTo>
                <a:lnTo>
                  <a:pt x="120000" y="61861"/>
                </a:lnTo>
                <a:lnTo>
                  <a:pt x="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7" name="Shape 2367"/>
          <p:cNvSpPr/>
          <p:nvPr/>
        </p:nvSpPr>
        <p:spPr>
          <a:xfrm>
            <a:off x="2126625" y="5521969"/>
            <a:ext cx="3171" cy="3110"/>
          </a:xfrm>
          <a:custGeom>
            <a:pathLst>
              <a:path extrusionOk="0" h="120000" w="120000">
                <a:moveTo>
                  <a:pt x="119999" y="60983"/>
                </a:moveTo>
                <a:lnTo>
                  <a:pt x="28373" y="0"/>
                </a:lnTo>
                <a:lnTo>
                  <a:pt x="0" y="119999"/>
                </a:lnTo>
                <a:lnTo>
                  <a:pt x="119999" y="6098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Shape 2368"/>
          <p:cNvSpPr/>
          <p:nvPr/>
        </p:nvSpPr>
        <p:spPr>
          <a:xfrm>
            <a:off x="2072718" y="5548535"/>
            <a:ext cx="1921" cy="291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3342" y="0"/>
                </a:lnTo>
                <a:lnTo>
                  <a:pt x="0" y="1153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Shape 2369"/>
          <p:cNvSpPr/>
          <p:nvPr/>
        </p:nvSpPr>
        <p:spPr>
          <a:xfrm>
            <a:off x="2133578" y="5517614"/>
            <a:ext cx="9282" cy="2291"/>
          </a:xfrm>
          <a:custGeom>
            <a:pathLst>
              <a:path extrusionOk="0" h="120000" w="120000">
                <a:moveTo>
                  <a:pt x="120000" y="106282"/>
                </a:moveTo>
                <a:lnTo>
                  <a:pt x="0" y="0"/>
                </a:lnTo>
                <a:lnTo>
                  <a:pt x="43136" y="120000"/>
                </a:lnTo>
                <a:lnTo>
                  <a:pt x="120000" y="10628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Shape 2370"/>
          <p:cNvSpPr/>
          <p:nvPr/>
        </p:nvSpPr>
        <p:spPr>
          <a:xfrm>
            <a:off x="2134701" y="5554005"/>
            <a:ext cx="9090" cy="2291"/>
          </a:xfrm>
          <a:custGeom>
            <a:pathLst>
              <a:path extrusionOk="0" h="120000" w="120000">
                <a:moveTo>
                  <a:pt x="120000" y="106963"/>
                </a:moveTo>
                <a:lnTo>
                  <a:pt x="0" y="0"/>
                </a:lnTo>
                <a:lnTo>
                  <a:pt x="42851" y="120000"/>
                </a:lnTo>
                <a:lnTo>
                  <a:pt x="120000" y="10696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Shape 2371"/>
          <p:cNvSpPr/>
          <p:nvPr/>
        </p:nvSpPr>
        <p:spPr>
          <a:xfrm>
            <a:off x="2148130" y="5547173"/>
            <a:ext cx="10439" cy="2880"/>
          </a:xfrm>
          <a:custGeom>
            <a:pathLst>
              <a:path extrusionOk="0" h="120000" w="120000">
                <a:moveTo>
                  <a:pt x="119999" y="119999"/>
                </a:moveTo>
                <a:lnTo>
                  <a:pt x="82586" y="0"/>
                </a:lnTo>
                <a:lnTo>
                  <a:pt x="0" y="1832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Shape 2372"/>
          <p:cNvSpPr/>
          <p:nvPr/>
        </p:nvSpPr>
        <p:spPr>
          <a:xfrm>
            <a:off x="2014278" y="5554973"/>
            <a:ext cx="5261" cy="439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9817" y="0"/>
                </a:lnTo>
                <a:lnTo>
                  <a:pt x="0" y="1293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Shape 2373"/>
          <p:cNvSpPr/>
          <p:nvPr/>
        </p:nvSpPr>
        <p:spPr>
          <a:xfrm>
            <a:off x="1998728" y="5550932"/>
            <a:ext cx="3980" cy="698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1788" y="0"/>
                </a:lnTo>
                <a:lnTo>
                  <a:pt x="0" y="6151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Shape 2374"/>
          <p:cNvSpPr/>
          <p:nvPr/>
        </p:nvSpPr>
        <p:spPr>
          <a:xfrm>
            <a:off x="1893415" y="5525857"/>
            <a:ext cx="877" cy="34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391"/>
                </a:lnTo>
                <a:lnTo>
                  <a:pt x="3375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Shape 2375"/>
          <p:cNvSpPr/>
          <p:nvPr/>
        </p:nvSpPr>
        <p:spPr>
          <a:xfrm>
            <a:off x="1882475" y="5553658"/>
            <a:ext cx="3495" cy="297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19999"/>
                </a:lnTo>
                <a:lnTo>
                  <a:pt x="96583" y="23597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Shape 2376"/>
          <p:cNvSpPr/>
          <p:nvPr/>
        </p:nvSpPr>
        <p:spPr>
          <a:xfrm>
            <a:off x="1943784" y="5550060"/>
            <a:ext cx="4263" cy="2526"/>
          </a:xfrm>
          <a:custGeom>
            <a:pathLst>
              <a:path extrusionOk="0" h="120000" w="120000">
                <a:moveTo>
                  <a:pt x="120000" y="99524"/>
                </a:moveTo>
                <a:lnTo>
                  <a:pt x="77673" y="0"/>
                </a:lnTo>
                <a:lnTo>
                  <a:pt x="0" y="120000"/>
                </a:lnTo>
                <a:lnTo>
                  <a:pt x="120000" y="9952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Shape 2377"/>
          <p:cNvSpPr/>
          <p:nvPr/>
        </p:nvSpPr>
        <p:spPr>
          <a:xfrm>
            <a:off x="1924910" y="5550278"/>
            <a:ext cx="4465" cy="1563"/>
          </a:xfrm>
          <a:custGeom>
            <a:pathLst>
              <a:path extrusionOk="0" h="120000" w="120000">
                <a:moveTo>
                  <a:pt x="120000" y="87293"/>
                </a:moveTo>
                <a:lnTo>
                  <a:pt x="5481" y="0"/>
                </a:lnTo>
                <a:lnTo>
                  <a:pt x="0" y="120000"/>
                </a:lnTo>
                <a:lnTo>
                  <a:pt x="120000" y="8729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Shape 2378"/>
          <p:cNvSpPr/>
          <p:nvPr/>
        </p:nvSpPr>
        <p:spPr>
          <a:xfrm>
            <a:off x="1928124" y="5551544"/>
            <a:ext cx="5449" cy="4438"/>
          </a:xfrm>
          <a:custGeom>
            <a:pathLst>
              <a:path extrusionOk="0" h="120000" w="120000">
                <a:moveTo>
                  <a:pt x="120000" y="41451"/>
                </a:moveTo>
                <a:lnTo>
                  <a:pt x="75955" y="0"/>
                </a:lnTo>
                <a:lnTo>
                  <a:pt x="0" y="120000"/>
                </a:lnTo>
                <a:lnTo>
                  <a:pt x="120000" y="4145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Shape 2379"/>
          <p:cNvSpPr/>
          <p:nvPr/>
        </p:nvSpPr>
        <p:spPr>
          <a:xfrm>
            <a:off x="1863426" y="5526489"/>
            <a:ext cx="5036" cy="224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8204" y="0"/>
                </a:lnTo>
                <a:lnTo>
                  <a:pt x="0" y="10516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Shape 2380"/>
          <p:cNvSpPr/>
          <p:nvPr/>
        </p:nvSpPr>
        <p:spPr>
          <a:xfrm>
            <a:off x="1876597" y="5553896"/>
            <a:ext cx="3104" cy="2585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98427" y="0"/>
                </a:lnTo>
                <a:lnTo>
                  <a:pt x="0" y="59907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Shape 2381"/>
          <p:cNvSpPr/>
          <p:nvPr/>
        </p:nvSpPr>
        <p:spPr>
          <a:xfrm>
            <a:off x="1870921" y="5548780"/>
            <a:ext cx="4821" cy="2425"/>
          </a:xfrm>
          <a:custGeom>
            <a:pathLst>
              <a:path extrusionOk="0" h="120000" w="120000">
                <a:moveTo>
                  <a:pt x="120000" y="108668"/>
                </a:moveTo>
                <a:lnTo>
                  <a:pt x="66669" y="0"/>
                </a:lnTo>
                <a:lnTo>
                  <a:pt x="0" y="120000"/>
                </a:lnTo>
                <a:lnTo>
                  <a:pt x="120000" y="10866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Shape 2382"/>
          <p:cNvSpPr/>
          <p:nvPr/>
        </p:nvSpPr>
        <p:spPr>
          <a:xfrm>
            <a:off x="1894883" y="5553885"/>
            <a:ext cx="4112" cy="266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3756" y="0"/>
                </a:lnTo>
                <a:lnTo>
                  <a:pt x="0" y="8971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Shape 2383"/>
          <p:cNvSpPr/>
          <p:nvPr/>
        </p:nvSpPr>
        <p:spPr>
          <a:xfrm>
            <a:off x="1954289" y="5554410"/>
            <a:ext cx="4211" cy="199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3063" y="0"/>
                </a:lnTo>
                <a:lnTo>
                  <a:pt x="0" y="11505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Shape 2384"/>
          <p:cNvSpPr/>
          <p:nvPr/>
        </p:nvSpPr>
        <p:spPr>
          <a:xfrm>
            <a:off x="1895521" y="5519000"/>
            <a:ext cx="43578" cy="36237"/>
          </a:xfrm>
          <a:custGeom>
            <a:pathLst>
              <a:path extrusionOk="0" h="120000" w="120000">
                <a:moveTo>
                  <a:pt x="35723" y="110989"/>
                </a:moveTo>
                <a:lnTo>
                  <a:pt x="27421" y="110231"/>
                </a:lnTo>
                <a:lnTo>
                  <a:pt x="29893" y="119016"/>
                </a:lnTo>
                <a:lnTo>
                  <a:pt x="41296" y="119394"/>
                </a:lnTo>
                <a:lnTo>
                  <a:pt x="36533" y="111873"/>
                </a:lnTo>
                <a:lnTo>
                  <a:pt x="51909" y="95773"/>
                </a:lnTo>
                <a:lnTo>
                  <a:pt x="45289" y="119526"/>
                </a:lnTo>
                <a:lnTo>
                  <a:pt x="59592" y="120000"/>
                </a:lnTo>
                <a:lnTo>
                  <a:pt x="59600" y="112916"/>
                </a:lnTo>
                <a:lnTo>
                  <a:pt x="52138" y="103300"/>
                </a:lnTo>
                <a:lnTo>
                  <a:pt x="53151" y="89756"/>
                </a:lnTo>
                <a:lnTo>
                  <a:pt x="63739" y="92723"/>
                </a:lnTo>
                <a:lnTo>
                  <a:pt x="76293" y="105969"/>
                </a:lnTo>
                <a:lnTo>
                  <a:pt x="76891" y="101191"/>
                </a:lnTo>
                <a:lnTo>
                  <a:pt x="91463" y="100561"/>
                </a:lnTo>
                <a:lnTo>
                  <a:pt x="99275" y="107767"/>
                </a:lnTo>
                <a:lnTo>
                  <a:pt x="104012" y="100439"/>
                </a:lnTo>
                <a:lnTo>
                  <a:pt x="107008" y="118460"/>
                </a:lnTo>
                <a:lnTo>
                  <a:pt x="120000" y="115258"/>
                </a:lnTo>
                <a:lnTo>
                  <a:pt x="116271" y="103605"/>
                </a:lnTo>
                <a:lnTo>
                  <a:pt x="111149" y="66407"/>
                </a:lnTo>
                <a:lnTo>
                  <a:pt x="84441" y="53930"/>
                </a:lnTo>
                <a:lnTo>
                  <a:pt x="74396" y="39806"/>
                </a:lnTo>
                <a:lnTo>
                  <a:pt x="66498" y="16716"/>
                </a:lnTo>
                <a:lnTo>
                  <a:pt x="60220" y="25491"/>
                </a:lnTo>
                <a:lnTo>
                  <a:pt x="60033" y="16441"/>
                </a:lnTo>
                <a:lnTo>
                  <a:pt x="38535" y="8901"/>
                </a:lnTo>
                <a:lnTo>
                  <a:pt x="39889" y="23312"/>
                </a:lnTo>
                <a:lnTo>
                  <a:pt x="0" y="0"/>
                </a:lnTo>
                <a:lnTo>
                  <a:pt x="2255" y="15934"/>
                </a:lnTo>
                <a:lnTo>
                  <a:pt x="11361" y="23050"/>
                </a:lnTo>
                <a:lnTo>
                  <a:pt x="22318" y="31038"/>
                </a:lnTo>
                <a:lnTo>
                  <a:pt x="24014" y="20663"/>
                </a:lnTo>
                <a:lnTo>
                  <a:pt x="30378" y="43608"/>
                </a:lnTo>
                <a:lnTo>
                  <a:pt x="22847" y="35790"/>
                </a:lnTo>
                <a:lnTo>
                  <a:pt x="9968" y="31928"/>
                </a:lnTo>
                <a:lnTo>
                  <a:pt x="5617" y="98144"/>
                </a:lnTo>
                <a:lnTo>
                  <a:pt x="8977" y="87342"/>
                </a:lnTo>
                <a:lnTo>
                  <a:pt x="18529" y="82862"/>
                </a:lnTo>
                <a:lnTo>
                  <a:pt x="24849" y="94442"/>
                </a:lnTo>
                <a:lnTo>
                  <a:pt x="33705" y="89362"/>
                </a:lnTo>
                <a:lnTo>
                  <a:pt x="28528" y="106552"/>
                </a:lnTo>
                <a:lnTo>
                  <a:pt x="35723" y="11098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Shape 2385"/>
          <p:cNvSpPr/>
          <p:nvPr/>
        </p:nvSpPr>
        <p:spPr>
          <a:xfrm>
            <a:off x="1910518" y="5555055"/>
            <a:ext cx="1449" cy="1332"/>
          </a:xfrm>
          <a:custGeom>
            <a:pathLst>
              <a:path extrusionOk="0" h="120000" w="120000">
                <a:moveTo>
                  <a:pt x="120000" y="3510"/>
                </a:moveTo>
                <a:lnTo>
                  <a:pt x="0" y="0"/>
                </a:lnTo>
                <a:lnTo>
                  <a:pt x="84057" y="120000"/>
                </a:lnTo>
                <a:lnTo>
                  <a:pt x="120000" y="351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Shape 2386"/>
          <p:cNvSpPr/>
          <p:nvPr/>
        </p:nvSpPr>
        <p:spPr>
          <a:xfrm>
            <a:off x="1801953" y="5552819"/>
            <a:ext cx="3299" cy="6424"/>
          </a:xfrm>
          <a:custGeom>
            <a:pathLst>
              <a:path extrusionOk="0" h="120000" w="120000">
                <a:moveTo>
                  <a:pt x="120000" y="52733"/>
                </a:moveTo>
                <a:lnTo>
                  <a:pt x="48014" y="0"/>
                </a:lnTo>
                <a:lnTo>
                  <a:pt x="0" y="120000"/>
                </a:lnTo>
                <a:lnTo>
                  <a:pt x="120000" y="5273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Shape 2387"/>
          <p:cNvSpPr/>
          <p:nvPr/>
        </p:nvSpPr>
        <p:spPr>
          <a:xfrm>
            <a:off x="1793941" y="5534276"/>
            <a:ext cx="613" cy="6272"/>
          </a:xfrm>
          <a:custGeom>
            <a:pathLst>
              <a:path extrusionOk="0" h="120000" w="120000">
                <a:moveTo>
                  <a:pt x="62446" y="119999"/>
                </a:moveTo>
                <a:lnTo>
                  <a:pt x="120000" y="0"/>
                </a:lnTo>
                <a:lnTo>
                  <a:pt x="0" y="105573"/>
                </a:lnTo>
                <a:lnTo>
                  <a:pt x="62446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Shape 2388"/>
          <p:cNvSpPr/>
          <p:nvPr/>
        </p:nvSpPr>
        <p:spPr>
          <a:xfrm>
            <a:off x="1604250" y="5552366"/>
            <a:ext cx="2906" cy="1389"/>
          </a:xfrm>
          <a:custGeom>
            <a:pathLst>
              <a:path extrusionOk="0" h="120000" w="120000">
                <a:moveTo>
                  <a:pt x="120000" y="118876"/>
                </a:moveTo>
                <a:lnTo>
                  <a:pt x="9993" y="0"/>
                </a:lnTo>
                <a:lnTo>
                  <a:pt x="0" y="120000"/>
                </a:lnTo>
                <a:lnTo>
                  <a:pt x="120000" y="11887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Shape 2389"/>
          <p:cNvSpPr/>
          <p:nvPr/>
        </p:nvSpPr>
        <p:spPr>
          <a:xfrm>
            <a:off x="1608659" y="5554528"/>
            <a:ext cx="650" cy="140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" y="0"/>
                </a:lnTo>
                <a:lnTo>
                  <a:pt x="0" y="3694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Shape 2390"/>
          <p:cNvSpPr/>
          <p:nvPr/>
        </p:nvSpPr>
        <p:spPr>
          <a:xfrm>
            <a:off x="1665075" y="5549905"/>
            <a:ext cx="2702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88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Shape 2391"/>
          <p:cNvSpPr/>
          <p:nvPr/>
        </p:nvSpPr>
        <p:spPr>
          <a:xfrm>
            <a:off x="1607465" y="5550214"/>
            <a:ext cx="1914" cy="431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35799"/>
                </a:lnTo>
                <a:lnTo>
                  <a:pt x="7901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Shape 2392"/>
          <p:cNvSpPr/>
          <p:nvPr/>
        </p:nvSpPr>
        <p:spPr>
          <a:xfrm>
            <a:off x="1681219" y="5515757"/>
            <a:ext cx="4795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74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Shape 2393"/>
          <p:cNvSpPr/>
          <p:nvPr/>
        </p:nvSpPr>
        <p:spPr>
          <a:xfrm>
            <a:off x="1759356" y="5521819"/>
            <a:ext cx="28742" cy="34781"/>
          </a:xfrm>
          <a:custGeom>
            <a:pathLst>
              <a:path extrusionOk="0" h="120000" w="120000">
                <a:moveTo>
                  <a:pt x="30465" y="120000"/>
                </a:moveTo>
                <a:lnTo>
                  <a:pt x="45170" y="115783"/>
                </a:lnTo>
                <a:lnTo>
                  <a:pt x="48969" y="108065"/>
                </a:lnTo>
                <a:lnTo>
                  <a:pt x="64513" y="114793"/>
                </a:lnTo>
                <a:lnTo>
                  <a:pt x="59081" y="107237"/>
                </a:lnTo>
                <a:lnTo>
                  <a:pt x="53482" y="86788"/>
                </a:lnTo>
                <a:lnTo>
                  <a:pt x="74090" y="88631"/>
                </a:lnTo>
                <a:lnTo>
                  <a:pt x="102427" y="96870"/>
                </a:lnTo>
                <a:lnTo>
                  <a:pt x="119999" y="95614"/>
                </a:lnTo>
                <a:lnTo>
                  <a:pt x="106760" y="8432"/>
                </a:lnTo>
                <a:lnTo>
                  <a:pt x="95149" y="19531"/>
                </a:lnTo>
                <a:lnTo>
                  <a:pt x="89985" y="0"/>
                </a:lnTo>
                <a:lnTo>
                  <a:pt x="37442" y="6572"/>
                </a:lnTo>
                <a:lnTo>
                  <a:pt x="43671" y="15377"/>
                </a:lnTo>
                <a:lnTo>
                  <a:pt x="73961" y="4878"/>
                </a:lnTo>
                <a:lnTo>
                  <a:pt x="49579" y="99958"/>
                </a:lnTo>
                <a:lnTo>
                  <a:pt x="39542" y="106706"/>
                </a:lnTo>
                <a:lnTo>
                  <a:pt x="26657" y="101617"/>
                </a:lnTo>
                <a:lnTo>
                  <a:pt x="25092" y="91712"/>
                </a:lnTo>
                <a:lnTo>
                  <a:pt x="23885" y="97325"/>
                </a:lnTo>
                <a:lnTo>
                  <a:pt x="0" y="110632"/>
                </a:lnTo>
                <a:lnTo>
                  <a:pt x="30465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Shape 2394"/>
          <p:cNvSpPr/>
          <p:nvPr/>
        </p:nvSpPr>
        <p:spPr>
          <a:xfrm>
            <a:off x="1696917" y="5524387"/>
            <a:ext cx="6982" cy="4195"/>
          </a:xfrm>
          <a:custGeom>
            <a:pathLst>
              <a:path extrusionOk="0" h="120000" w="120000">
                <a:moveTo>
                  <a:pt x="119999" y="35004"/>
                </a:moveTo>
                <a:lnTo>
                  <a:pt x="44301" y="0"/>
                </a:lnTo>
                <a:lnTo>
                  <a:pt x="0" y="120000"/>
                </a:lnTo>
                <a:lnTo>
                  <a:pt x="119999" y="3500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Shape 2395"/>
          <p:cNvSpPr/>
          <p:nvPr/>
        </p:nvSpPr>
        <p:spPr>
          <a:xfrm>
            <a:off x="1704019" y="5525503"/>
            <a:ext cx="136" cy="14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Shape 2396"/>
          <p:cNvSpPr/>
          <p:nvPr/>
        </p:nvSpPr>
        <p:spPr>
          <a:xfrm>
            <a:off x="1659692" y="5520582"/>
            <a:ext cx="33095" cy="33381"/>
          </a:xfrm>
          <a:custGeom>
            <a:pathLst>
              <a:path extrusionOk="0" h="120000" w="120000">
                <a:moveTo>
                  <a:pt x="96902" y="120000"/>
                </a:moveTo>
                <a:lnTo>
                  <a:pt x="104850" y="115294"/>
                </a:lnTo>
                <a:lnTo>
                  <a:pt x="118948" y="118684"/>
                </a:lnTo>
                <a:lnTo>
                  <a:pt x="107871" y="115499"/>
                </a:lnTo>
                <a:lnTo>
                  <a:pt x="102827" y="93945"/>
                </a:lnTo>
                <a:lnTo>
                  <a:pt x="120000" y="74921"/>
                </a:lnTo>
                <a:lnTo>
                  <a:pt x="110641" y="50599"/>
                </a:lnTo>
                <a:lnTo>
                  <a:pt x="97316" y="51951"/>
                </a:lnTo>
                <a:lnTo>
                  <a:pt x="96300" y="45588"/>
                </a:lnTo>
                <a:lnTo>
                  <a:pt x="91768" y="15036"/>
                </a:lnTo>
                <a:lnTo>
                  <a:pt x="87051" y="4356"/>
                </a:lnTo>
                <a:lnTo>
                  <a:pt x="70458" y="20572"/>
                </a:lnTo>
                <a:lnTo>
                  <a:pt x="65984" y="10475"/>
                </a:lnTo>
                <a:lnTo>
                  <a:pt x="57441" y="12840"/>
                </a:lnTo>
                <a:lnTo>
                  <a:pt x="45911" y="13649"/>
                </a:lnTo>
                <a:lnTo>
                  <a:pt x="35273" y="0"/>
                </a:lnTo>
                <a:lnTo>
                  <a:pt x="18336" y="14440"/>
                </a:lnTo>
                <a:lnTo>
                  <a:pt x="12872" y="76521"/>
                </a:lnTo>
                <a:lnTo>
                  <a:pt x="0" y="84562"/>
                </a:lnTo>
                <a:lnTo>
                  <a:pt x="2425" y="91292"/>
                </a:lnTo>
                <a:lnTo>
                  <a:pt x="39482" y="91633"/>
                </a:lnTo>
                <a:lnTo>
                  <a:pt x="47173" y="92485"/>
                </a:lnTo>
                <a:lnTo>
                  <a:pt x="55650" y="114625"/>
                </a:lnTo>
                <a:lnTo>
                  <a:pt x="57166" y="98230"/>
                </a:lnTo>
                <a:lnTo>
                  <a:pt x="82294" y="88495"/>
                </a:lnTo>
                <a:lnTo>
                  <a:pt x="88769" y="104495"/>
                </a:lnTo>
                <a:lnTo>
                  <a:pt x="86982" y="112839"/>
                </a:lnTo>
                <a:lnTo>
                  <a:pt x="96902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1591854" y="5552362"/>
            <a:ext cx="11774" cy="2124"/>
          </a:xfrm>
          <a:custGeom>
            <a:pathLst>
              <a:path extrusionOk="0" h="120000" w="120000">
                <a:moveTo>
                  <a:pt x="120000" y="101647"/>
                </a:moveTo>
                <a:lnTo>
                  <a:pt x="0" y="0"/>
                </a:lnTo>
                <a:lnTo>
                  <a:pt x="47123" y="120000"/>
                </a:lnTo>
                <a:lnTo>
                  <a:pt x="120000" y="10164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Shape 2398"/>
          <p:cNvSpPr/>
          <p:nvPr/>
        </p:nvSpPr>
        <p:spPr>
          <a:xfrm>
            <a:off x="1678519" y="5556919"/>
            <a:ext cx="2413" cy="660"/>
          </a:xfrm>
          <a:custGeom>
            <a:pathLst>
              <a:path extrusionOk="0" h="120000" w="120000">
                <a:moveTo>
                  <a:pt x="0" y="115824"/>
                </a:moveTo>
                <a:lnTo>
                  <a:pt x="96039" y="120000"/>
                </a:lnTo>
                <a:lnTo>
                  <a:pt x="12000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Shape 2399"/>
          <p:cNvSpPr/>
          <p:nvPr/>
        </p:nvSpPr>
        <p:spPr>
          <a:xfrm>
            <a:off x="1682051" y="5555669"/>
            <a:ext cx="3199" cy="12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279" y="810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Shape 2400"/>
          <p:cNvSpPr/>
          <p:nvPr/>
        </p:nvSpPr>
        <p:spPr>
          <a:xfrm>
            <a:off x="1611590" y="5548457"/>
            <a:ext cx="5180" cy="41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544" y="67436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Shape 2401"/>
          <p:cNvSpPr/>
          <p:nvPr/>
        </p:nvSpPr>
        <p:spPr>
          <a:xfrm>
            <a:off x="1685001" y="5520596"/>
            <a:ext cx="65883" cy="35994"/>
          </a:xfrm>
          <a:custGeom>
            <a:pathLst>
              <a:path extrusionOk="0" h="120000" w="120000">
                <a:moveTo>
                  <a:pt x="100416" y="17185"/>
                </a:moveTo>
                <a:lnTo>
                  <a:pt x="91098" y="23909"/>
                </a:lnTo>
                <a:lnTo>
                  <a:pt x="82135" y="11168"/>
                </a:lnTo>
                <a:lnTo>
                  <a:pt x="72345" y="28197"/>
                </a:lnTo>
                <a:lnTo>
                  <a:pt x="71891" y="14218"/>
                </a:lnTo>
                <a:lnTo>
                  <a:pt x="81417" y="10148"/>
                </a:lnTo>
                <a:lnTo>
                  <a:pt x="77396" y="4430"/>
                </a:lnTo>
                <a:lnTo>
                  <a:pt x="74875" y="6007"/>
                </a:lnTo>
                <a:lnTo>
                  <a:pt x="55242" y="6274"/>
                </a:lnTo>
                <a:lnTo>
                  <a:pt x="40156" y="1180"/>
                </a:lnTo>
                <a:lnTo>
                  <a:pt x="41066" y="9497"/>
                </a:lnTo>
                <a:lnTo>
                  <a:pt x="43024" y="62918"/>
                </a:lnTo>
                <a:lnTo>
                  <a:pt x="44689" y="66489"/>
                </a:lnTo>
                <a:lnTo>
                  <a:pt x="47335" y="67626"/>
                </a:lnTo>
                <a:lnTo>
                  <a:pt x="44082" y="99377"/>
                </a:lnTo>
                <a:lnTo>
                  <a:pt x="35041" y="97693"/>
                </a:lnTo>
                <a:lnTo>
                  <a:pt x="34637" y="16829"/>
                </a:lnTo>
                <a:lnTo>
                  <a:pt x="21537" y="41762"/>
                </a:lnTo>
                <a:lnTo>
                  <a:pt x="23441" y="27330"/>
                </a:lnTo>
                <a:lnTo>
                  <a:pt x="21701" y="26627"/>
                </a:lnTo>
                <a:lnTo>
                  <a:pt x="26397" y="12635"/>
                </a:lnTo>
                <a:lnTo>
                  <a:pt x="30200" y="5737"/>
                </a:lnTo>
                <a:lnTo>
                  <a:pt x="15363" y="0"/>
                </a:lnTo>
                <a:lnTo>
                  <a:pt x="2699" y="5590"/>
                </a:lnTo>
                <a:lnTo>
                  <a:pt x="0" y="13895"/>
                </a:lnTo>
                <a:lnTo>
                  <a:pt x="2276" y="42232"/>
                </a:lnTo>
                <a:lnTo>
                  <a:pt x="9480" y="46876"/>
                </a:lnTo>
                <a:lnTo>
                  <a:pt x="14181" y="69432"/>
                </a:lnTo>
                <a:lnTo>
                  <a:pt x="20468" y="77350"/>
                </a:lnTo>
                <a:lnTo>
                  <a:pt x="21993" y="76613"/>
                </a:lnTo>
                <a:lnTo>
                  <a:pt x="21200" y="78274"/>
                </a:lnTo>
                <a:lnTo>
                  <a:pt x="21559" y="78727"/>
                </a:lnTo>
                <a:lnTo>
                  <a:pt x="23892" y="82021"/>
                </a:lnTo>
                <a:lnTo>
                  <a:pt x="23410" y="98927"/>
                </a:lnTo>
                <a:lnTo>
                  <a:pt x="23716" y="113205"/>
                </a:lnTo>
                <a:lnTo>
                  <a:pt x="38837" y="107048"/>
                </a:lnTo>
                <a:lnTo>
                  <a:pt x="46319" y="120000"/>
                </a:lnTo>
                <a:lnTo>
                  <a:pt x="47182" y="112042"/>
                </a:lnTo>
                <a:lnTo>
                  <a:pt x="50089" y="96080"/>
                </a:lnTo>
                <a:lnTo>
                  <a:pt x="50523" y="95819"/>
                </a:lnTo>
                <a:lnTo>
                  <a:pt x="48432" y="88342"/>
                </a:lnTo>
                <a:lnTo>
                  <a:pt x="53402" y="94079"/>
                </a:lnTo>
                <a:lnTo>
                  <a:pt x="64786" y="87205"/>
                </a:lnTo>
                <a:lnTo>
                  <a:pt x="67502" y="85125"/>
                </a:lnTo>
                <a:lnTo>
                  <a:pt x="72955" y="93906"/>
                </a:lnTo>
                <a:lnTo>
                  <a:pt x="74062" y="105247"/>
                </a:lnTo>
                <a:lnTo>
                  <a:pt x="76978" y="85631"/>
                </a:lnTo>
                <a:lnTo>
                  <a:pt x="80483" y="75047"/>
                </a:lnTo>
                <a:lnTo>
                  <a:pt x="85583" y="83191"/>
                </a:lnTo>
                <a:lnTo>
                  <a:pt x="85707" y="63592"/>
                </a:lnTo>
                <a:lnTo>
                  <a:pt x="96378" y="59321"/>
                </a:lnTo>
                <a:lnTo>
                  <a:pt x="103414" y="68416"/>
                </a:lnTo>
                <a:lnTo>
                  <a:pt x="103831" y="85105"/>
                </a:lnTo>
                <a:lnTo>
                  <a:pt x="102511" y="88785"/>
                </a:lnTo>
                <a:lnTo>
                  <a:pt x="99422" y="104407"/>
                </a:lnTo>
                <a:lnTo>
                  <a:pt x="105880" y="102614"/>
                </a:lnTo>
                <a:lnTo>
                  <a:pt x="114075" y="100283"/>
                </a:lnTo>
                <a:lnTo>
                  <a:pt x="116198" y="114302"/>
                </a:lnTo>
                <a:lnTo>
                  <a:pt x="114725" y="96210"/>
                </a:lnTo>
                <a:lnTo>
                  <a:pt x="118078" y="87028"/>
                </a:lnTo>
                <a:lnTo>
                  <a:pt x="120000" y="12118"/>
                </a:lnTo>
                <a:lnTo>
                  <a:pt x="113106" y="1686"/>
                </a:lnTo>
                <a:lnTo>
                  <a:pt x="100070" y="13168"/>
                </a:lnTo>
                <a:lnTo>
                  <a:pt x="100416" y="1718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Shape 2402"/>
          <p:cNvSpPr/>
          <p:nvPr/>
        </p:nvSpPr>
        <p:spPr>
          <a:xfrm>
            <a:off x="1729703" y="5523419"/>
            <a:ext cx="950" cy="52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0227"/>
                </a:lnTo>
                <a:lnTo>
                  <a:pt x="4976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Shape 2403"/>
          <p:cNvSpPr/>
          <p:nvPr/>
        </p:nvSpPr>
        <p:spPr>
          <a:xfrm>
            <a:off x="1715665" y="5554305"/>
            <a:ext cx="3533" cy="262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0150" y="0"/>
                </a:lnTo>
                <a:lnTo>
                  <a:pt x="0" y="46575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Shape 2404"/>
          <p:cNvSpPr/>
          <p:nvPr/>
        </p:nvSpPr>
        <p:spPr>
          <a:xfrm>
            <a:off x="1765288" y="5547800"/>
            <a:ext cx="177" cy="601"/>
          </a:xfrm>
          <a:custGeom>
            <a:pathLst>
              <a:path extrusionOk="0" h="120000" w="120000">
                <a:moveTo>
                  <a:pt x="119999" y="8585"/>
                </a:moveTo>
                <a:lnTo>
                  <a:pt x="0" y="0"/>
                </a:lnTo>
                <a:lnTo>
                  <a:pt x="52881" y="120000"/>
                </a:lnTo>
                <a:lnTo>
                  <a:pt x="119999" y="858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Shape 2405"/>
          <p:cNvSpPr/>
          <p:nvPr/>
        </p:nvSpPr>
        <p:spPr>
          <a:xfrm>
            <a:off x="1647419" y="5550962"/>
            <a:ext cx="4086" cy="1190"/>
          </a:xfrm>
          <a:custGeom>
            <a:pathLst>
              <a:path extrusionOk="0" h="120000" w="120000">
                <a:moveTo>
                  <a:pt x="120000" y="22267"/>
                </a:moveTo>
                <a:lnTo>
                  <a:pt x="0" y="0"/>
                </a:lnTo>
                <a:lnTo>
                  <a:pt x="73157" y="120000"/>
                </a:lnTo>
                <a:lnTo>
                  <a:pt x="120000" y="2226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Shape 2406"/>
          <p:cNvSpPr/>
          <p:nvPr/>
        </p:nvSpPr>
        <p:spPr>
          <a:xfrm>
            <a:off x="2235583" y="5552485"/>
            <a:ext cx="1826" cy="141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37" y="0"/>
                </a:lnTo>
                <a:lnTo>
                  <a:pt x="0" y="2126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Shape 2407"/>
          <p:cNvSpPr/>
          <p:nvPr/>
        </p:nvSpPr>
        <p:spPr>
          <a:xfrm>
            <a:off x="2207205" y="5519905"/>
            <a:ext cx="54230" cy="39196"/>
          </a:xfrm>
          <a:custGeom>
            <a:pathLst>
              <a:path extrusionOk="0" h="120000" w="120000">
                <a:moveTo>
                  <a:pt x="85113" y="0"/>
                </a:moveTo>
                <a:lnTo>
                  <a:pt x="77569" y="3529"/>
                </a:lnTo>
                <a:lnTo>
                  <a:pt x="68379" y="20769"/>
                </a:lnTo>
                <a:lnTo>
                  <a:pt x="58225" y="1282"/>
                </a:lnTo>
                <a:lnTo>
                  <a:pt x="48385" y="15411"/>
                </a:lnTo>
                <a:lnTo>
                  <a:pt x="43200" y="3676"/>
                </a:lnTo>
                <a:lnTo>
                  <a:pt x="26453" y="10299"/>
                </a:lnTo>
                <a:lnTo>
                  <a:pt x="18914" y="7304"/>
                </a:lnTo>
                <a:lnTo>
                  <a:pt x="14091" y="2730"/>
                </a:lnTo>
                <a:lnTo>
                  <a:pt x="13170" y="79710"/>
                </a:lnTo>
                <a:lnTo>
                  <a:pt x="6463" y="80138"/>
                </a:lnTo>
                <a:lnTo>
                  <a:pt x="4430" y="101241"/>
                </a:lnTo>
                <a:lnTo>
                  <a:pt x="0" y="110053"/>
                </a:lnTo>
                <a:lnTo>
                  <a:pt x="11351" y="120000"/>
                </a:lnTo>
                <a:lnTo>
                  <a:pt x="27069" y="115462"/>
                </a:lnTo>
                <a:lnTo>
                  <a:pt x="23369" y="113451"/>
                </a:lnTo>
                <a:lnTo>
                  <a:pt x="33072" y="113729"/>
                </a:lnTo>
                <a:lnTo>
                  <a:pt x="25637" y="109798"/>
                </a:lnTo>
                <a:lnTo>
                  <a:pt x="11962" y="95106"/>
                </a:lnTo>
                <a:lnTo>
                  <a:pt x="17635" y="87896"/>
                </a:lnTo>
                <a:lnTo>
                  <a:pt x="16301" y="19988"/>
                </a:lnTo>
                <a:lnTo>
                  <a:pt x="23851" y="14419"/>
                </a:lnTo>
                <a:lnTo>
                  <a:pt x="27706" y="82566"/>
                </a:lnTo>
                <a:lnTo>
                  <a:pt x="37079" y="85585"/>
                </a:lnTo>
                <a:lnTo>
                  <a:pt x="41828" y="17334"/>
                </a:lnTo>
                <a:lnTo>
                  <a:pt x="45360" y="13743"/>
                </a:lnTo>
                <a:lnTo>
                  <a:pt x="45397" y="23417"/>
                </a:lnTo>
                <a:lnTo>
                  <a:pt x="44125" y="110539"/>
                </a:lnTo>
                <a:lnTo>
                  <a:pt x="46298" y="91748"/>
                </a:lnTo>
                <a:lnTo>
                  <a:pt x="53952" y="103672"/>
                </a:lnTo>
                <a:lnTo>
                  <a:pt x="54056" y="102267"/>
                </a:lnTo>
                <a:lnTo>
                  <a:pt x="62796" y="100510"/>
                </a:lnTo>
                <a:lnTo>
                  <a:pt x="54014" y="92792"/>
                </a:lnTo>
                <a:lnTo>
                  <a:pt x="65899" y="86730"/>
                </a:lnTo>
                <a:lnTo>
                  <a:pt x="66605" y="99744"/>
                </a:lnTo>
                <a:lnTo>
                  <a:pt x="68054" y="99454"/>
                </a:lnTo>
                <a:lnTo>
                  <a:pt x="68731" y="85269"/>
                </a:lnTo>
                <a:lnTo>
                  <a:pt x="87117" y="81831"/>
                </a:lnTo>
                <a:lnTo>
                  <a:pt x="95088" y="99135"/>
                </a:lnTo>
                <a:lnTo>
                  <a:pt x="92556" y="102616"/>
                </a:lnTo>
                <a:lnTo>
                  <a:pt x="92866" y="102625"/>
                </a:lnTo>
                <a:lnTo>
                  <a:pt x="107176" y="111837"/>
                </a:lnTo>
                <a:lnTo>
                  <a:pt x="107218" y="97687"/>
                </a:lnTo>
                <a:lnTo>
                  <a:pt x="105130" y="96383"/>
                </a:lnTo>
                <a:lnTo>
                  <a:pt x="99268" y="87011"/>
                </a:lnTo>
                <a:lnTo>
                  <a:pt x="105014" y="83481"/>
                </a:lnTo>
                <a:lnTo>
                  <a:pt x="120000" y="102368"/>
                </a:lnTo>
                <a:lnTo>
                  <a:pt x="111020" y="71009"/>
                </a:lnTo>
                <a:lnTo>
                  <a:pt x="106231" y="65541"/>
                </a:lnTo>
                <a:lnTo>
                  <a:pt x="113598" y="19906"/>
                </a:lnTo>
                <a:lnTo>
                  <a:pt x="117869" y="17720"/>
                </a:lnTo>
                <a:lnTo>
                  <a:pt x="117304" y="9408"/>
                </a:lnTo>
                <a:lnTo>
                  <a:pt x="104140" y="13244"/>
                </a:lnTo>
                <a:lnTo>
                  <a:pt x="99215" y="6389"/>
                </a:lnTo>
                <a:lnTo>
                  <a:pt x="87801" y="15567"/>
                </a:lnTo>
                <a:lnTo>
                  <a:pt x="84880" y="16051"/>
                </a:lnTo>
                <a:lnTo>
                  <a:pt x="8511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Shape 2408"/>
          <p:cNvSpPr/>
          <p:nvPr/>
        </p:nvSpPr>
        <p:spPr>
          <a:xfrm>
            <a:off x="2263066" y="5542576"/>
            <a:ext cx="282" cy="19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769"/>
                </a:lnTo>
                <a:lnTo>
                  <a:pt x="10851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Shape 2409"/>
          <p:cNvSpPr/>
          <p:nvPr/>
        </p:nvSpPr>
        <p:spPr>
          <a:xfrm>
            <a:off x="2266356" y="5523073"/>
            <a:ext cx="1571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434"/>
                </a:lnTo>
                <a:lnTo>
                  <a:pt x="119694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Shape 2410"/>
          <p:cNvSpPr/>
          <p:nvPr/>
        </p:nvSpPr>
        <p:spPr>
          <a:xfrm>
            <a:off x="2227361" y="5554778"/>
            <a:ext cx="4384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3032"/>
                </a:lnTo>
                <a:lnTo>
                  <a:pt x="9128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Shape 2411"/>
          <p:cNvSpPr/>
          <p:nvPr/>
        </p:nvSpPr>
        <p:spPr>
          <a:xfrm>
            <a:off x="2238259" y="5552000"/>
            <a:ext cx="3973" cy="9413"/>
          </a:xfrm>
          <a:custGeom>
            <a:pathLst>
              <a:path extrusionOk="0" h="120000" w="120000">
                <a:moveTo>
                  <a:pt x="120000" y="35742"/>
                </a:moveTo>
                <a:lnTo>
                  <a:pt x="25733" y="0"/>
                </a:lnTo>
                <a:lnTo>
                  <a:pt x="0" y="120000"/>
                </a:lnTo>
                <a:lnTo>
                  <a:pt x="120000" y="3574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Shape 2412"/>
          <p:cNvSpPr/>
          <p:nvPr/>
        </p:nvSpPr>
        <p:spPr>
          <a:xfrm>
            <a:off x="2235241" y="5518612"/>
            <a:ext cx="6153" cy="3867"/>
          </a:xfrm>
          <a:custGeom>
            <a:pathLst>
              <a:path extrusionOk="0" h="120000" w="120000">
                <a:moveTo>
                  <a:pt x="119999" y="14088"/>
                </a:moveTo>
                <a:lnTo>
                  <a:pt x="0" y="0"/>
                </a:lnTo>
                <a:lnTo>
                  <a:pt x="110853" y="120000"/>
                </a:lnTo>
                <a:lnTo>
                  <a:pt x="119999" y="1408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Shape 2413"/>
          <p:cNvSpPr/>
          <p:nvPr/>
        </p:nvSpPr>
        <p:spPr>
          <a:xfrm>
            <a:off x="1551233" y="5519201"/>
            <a:ext cx="7023" cy="1858"/>
          </a:xfrm>
          <a:custGeom>
            <a:pathLst>
              <a:path extrusionOk="0" h="120000" w="120000">
                <a:moveTo>
                  <a:pt x="120000" y="41657"/>
                </a:moveTo>
                <a:lnTo>
                  <a:pt x="0" y="0"/>
                </a:lnTo>
                <a:lnTo>
                  <a:pt x="35603" y="120000"/>
                </a:lnTo>
                <a:lnTo>
                  <a:pt x="120000" y="4165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Shape 2414"/>
          <p:cNvSpPr/>
          <p:nvPr/>
        </p:nvSpPr>
        <p:spPr>
          <a:xfrm>
            <a:off x="4204582" y="5745405"/>
            <a:ext cx="6964" cy="1879"/>
          </a:xfrm>
          <a:custGeom>
            <a:pathLst>
              <a:path extrusionOk="0" h="120000" w="120000">
                <a:moveTo>
                  <a:pt x="119999" y="38936"/>
                </a:moveTo>
                <a:lnTo>
                  <a:pt x="0" y="0"/>
                </a:lnTo>
                <a:lnTo>
                  <a:pt x="36806" y="120000"/>
                </a:lnTo>
                <a:lnTo>
                  <a:pt x="119758" y="4263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Shape 2415"/>
          <p:cNvSpPr/>
          <p:nvPr/>
        </p:nvSpPr>
        <p:spPr>
          <a:xfrm>
            <a:off x="4222362" y="5740557"/>
            <a:ext cx="4445" cy="1561"/>
          </a:xfrm>
          <a:custGeom>
            <a:pathLst>
              <a:path extrusionOk="0" h="120000" w="120000">
                <a:moveTo>
                  <a:pt x="998" y="3151"/>
                </a:moveTo>
                <a:lnTo>
                  <a:pt x="0" y="73798"/>
                </a:lnTo>
                <a:lnTo>
                  <a:pt x="47152" y="120000"/>
                </a:lnTo>
                <a:lnTo>
                  <a:pt x="120000" y="0"/>
                </a:lnTo>
                <a:lnTo>
                  <a:pt x="998" y="315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Shape 2416"/>
          <p:cNvSpPr/>
          <p:nvPr/>
        </p:nvSpPr>
        <p:spPr>
          <a:xfrm>
            <a:off x="4230605" y="5767053"/>
            <a:ext cx="12626" cy="5819"/>
          </a:xfrm>
          <a:custGeom>
            <a:pathLst>
              <a:path extrusionOk="0" h="120000" w="120000">
                <a:moveTo>
                  <a:pt x="120000" y="28520"/>
                </a:moveTo>
                <a:lnTo>
                  <a:pt x="0" y="0"/>
                </a:lnTo>
                <a:lnTo>
                  <a:pt x="3953" y="43656"/>
                </a:lnTo>
                <a:lnTo>
                  <a:pt x="40696" y="120000"/>
                </a:lnTo>
                <a:lnTo>
                  <a:pt x="57557" y="75724"/>
                </a:lnTo>
                <a:lnTo>
                  <a:pt x="117519" y="35779"/>
                </a:lnTo>
                <a:lnTo>
                  <a:pt x="120000" y="2852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Shape 2417"/>
          <p:cNvSpPr/>
          <p:nvPr/>
        </p:nvSpPr>
        <p:spPr>
          <a:xfrm>
            <a:off x="4218650" y="5737137"/>
            <a:ext cx="48498" cy="39040"/>
          </a:xfrm>
          <a:custGeom>
            <a:pathLst>
              <a:path extrusionOk="0" h="120000" w="120000">
                <a:moveTo>
                  <a:pt x="62435" y="96421"/>
                </a:moveTo>
                <a:lnTo>
                  <a:pt x="60176" y="97282"/>
                </a:lnTo>
                <a:lnTo>
                  <a:pt x="51823" y="111270"/>
                </a:lnTo>
                <a:lnTo>
                  <a:pt x="65130" y="120000"/>
                </a:lnTo>
                <a:lnTo>
                  <a:pt x="71313" y="119130"/>
                </a:lnTo>
                <a:lnTo>
                  <a:pt x="105701" y="111817"/>
                </a:lnTo>
                <a:lnTo>
                  <a:pt x="106183" y="111387"/>
                </a:lnTo>
                <a:lnTo>
                  <a:pt x="105857" y="111046"/>
                </a:lnTo>
                <a:lnTo>
                  <a:pt x="107878" y="104588"/>
                </a:lnTo>
                <a:lnTo>
                  <a:pt x="92961" y="108636"/>
                </a:lnTo>
                <a:lnTo>
                  <a:pt x="84610" y="114940"/>
                </a:lnTo>
                <a:lnTo>
                  <a:pt x="73070" y="102111"/>
                </a:lnTo>
                <a:lnTo>
                  <a:pt x="77529" y="92865"/>
                </a:lnTo>
                <a:lnTo>
                  <a:pt x="99371" y="92828"/>
                </a:lnTo>
                <a:lnTo>
                  <a:pt x="115105" y="86604"/>
                </a:lnTo>
                <a:lnTo>
                  <a:pt x="105028" y="76316"/>
                </a:lnTo>
                <a:lnTo>
                  <a:pt x="113106" y="76245"/>
                </a:lnTo>
                <a:lnTo>
                  <a:pt x="115479" y="70080"/>
                </a:lnTo>
                <a:lnTo>
                  <a:pt x="99837" y="61652"/>
                </a:lnTo>
                <a:lnTo>
                  <a:pt x="103150" y="55928"/>
                </a:lnTo>
                <a:lnTo>
                  <a:pt x="120000" y="62734"/>
                </a:lnTo>
                <a:lnTo>
                  <a:pt x="119574" y="56091"/>
                </a:lnTo>
                <a:lnTo>
                  <a:pt x="113690" y="44273"/>
                </a:lnTo>
                <a:lnTo>
                  <a:pt x="111312" y="43145"/>
                </a:lnTo>
                <a:lnTo>
                  <a:pt x="112648" y="42180"/>
                </a:lnTo>
                <a:lnTo>
                  <a:pt x="112057" y="40993"/>
                </a:lnTo>
                <a:lnTo>
                  <a:pt x="104508" y="17486"/>
                </a:lnTo>
                <a:lnTo>
                  <a:pt x="103768" y="16450"/>
                </a:lnTo>
                <a:lnTo>
                  <a:pt x="81208" y="14916"/>
                </a:lnTo>
                <a:lnTo>
                  <a:pt x="85904" y="67461"/>
                </a:lnTo>
                <a:lnTo>
                  <a:pt x="73562" y="71321"/>
                </a:lnTo>
                <a:lnTo>
                  <a:pt x="68282" y="65540"/>
                </a:lnTo>
                <a:lnTo>
                  <a:pt x="63185" y="76156"/>
                </a:lnTo>
                <a:lnTo>
                  <a:pt x="71100" y="73581"/>
                </a:lnTo>
                <a:lnTo>
                  <a:pt x="64937" y="82199"/>
                </a:lnTo>
                <a:lnTo>
                  <a:pt x="50534" y="77527"/>
                </a:lnTo>
                <a:lnTo>
                  <a:pt x="47031" y="57379"/>
                </a:lnTo>
                <a:lnTo>
                  <a:pt x="45670" y="54558"/>
                </a:lnTo>
                <a:lnTo>
                  <a:pt x="58736" y="2938"/>
                </a:lnTo>
                <a:lnTo>
                  <a:pt x="42621" y="12814"/>
                </a:lnTo>
                <a:lnTo>
                  <a:pt x="37693" y="9897"/>
                </a:lnTo>
                <a:lnTo>
                  <a:pt x="16290" y="16499"/>
                </a:lnTo>
                <a:lnTo>
                  <a:pt x="13507" y="15310"/>
                </a:lnTo>
                <a:lnTo>
                  <a:pt x="9016" y="18537"/>
                </a:lnTo>
                <a:lnTo>
                  <a:pt x="9182" y="13462"/>
                </a:lnTo>
                <a:lnTo>
                  <a:pt x="3889" y="11200"/>
                </a:lnTo>
                <a:lnTo>
                  <a:pt x="8172" y="0"/>
                </a:lnTo>
                <a:lnTo>
                  <a:pt x="0" y="2013"/>
                </a:lnTo>
                <a:lnTo>
                  <a:pt x="11480" y="87440"/>
                </a:lnTo>
                <a:lnTo>
                  <a:pt x="8556" y="107600"/>
                </a:lnTo>
                <a:lnTo>
                  <a:pt x="14766" y="116283"/>
                </a:lnTo>
                <a:lnTo>
                  <a:pt x="14917" y="108313"/>
                </a:lnTo>
                <a:lnTo>
                  <a:pt x="23310" y="108114"/>
                </a:lnTo>
                <a:lnTo>
                  <a:pt x="20590" y="96790"/>
                </a:lnTo>
                <a:lnTo>
                  <a:pt x="20647" y="80278"/>
                </a:lnTo>
                <a:lnTo>
                  <a:pt x="62406" y="89373"/>
                </a:lnTo>
                <a:lnTo>
                  <a:pt x="62044" y="94153"/>
                </a:lnTo>
                <a:lnTo>
                  <a:pt x="60822" y="96200"/>
                </a:lnTo>
                <a:lnTo>
                  <a:pt x="62435" y="9642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Shape 2418"/>
          <p:cNvSpPr/>
          <p:nvPr/>
        </p:nvSpPr>
        <p:spPr>
          <a:xfrm>
            <a:off x="4261564" y="5773112"/>
            <a:ext cx="8603" cy="6511"/>
          </a:xfrm>
          <a:custGeom>
            <a:pathLst>
              <a:path extrusionOk="0" h="120000" w="120000">
                <a:moveTo>
                  <a:pt x="2231" y="2745"/>
                </a:moveTo>
                <a:lnTo>
                  <a:pt x="0" y="4883"/>
                </a:lnTo>
                <a:lnTo>
                  <a:pt x="103919" y="120000"/>
                </a:lnTo>
                <a:lnTo>
                  <a:pt x="120000" y="0"/>
                </a:lnTo>
                <a:lnTo>
                  <a:pt x="2231" y="274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Shape 2419"/>
          <p:cNvSpPr/>
          <p:nvPr/>
        </p:nvSpPr>
        <p:spPr>
          <a:xfrm>
            <a:off x="4206516" y="5737792"/>
            <a:ext cx="22857" cy="38883"/>
          </a:xfrm>
          <a:custGeom>
            <a:pathLst>
              <a:path extrusionOk="0" h="120000" w="120000">
                <a:moveTo>
                  <a:pt x="25152" y="76549"/>
                </a:moveTo>
                <a:lnTo>
                  <a:pt x="3228" y="80604"/>
                </a:lnTo>
                <a:lnTo>
                  <a:pt x="0" y="91354"/>
                </a:lnTo>
                <a:lnTo>
                  <a:pt x="20002" y="95251"/>
                </a:lnTo>
                <a:lnTo>
                  <a:pt x="40803" y="98214"/>
                </a:lnTo>
                <a:lnTo>
                  <a:pt x="43953" y="101489"/>
                </a:lnTo>
                <a:lnTo>
                  <a:pt x="5885" y="101877"/>
                </a:lnTo>
                <a:lnTo>
                  <a:pt x="4651" y="103871"/>
                </a:lnTo>
                <a:lnTo>
                  <a:pt x="20475" y="116679"/>
                </a:lnTo>
                <a:lnTo>
                  <a:pt x="72156" y="114626"/>
                </a:lnTo>
                <a:lnTo>
                  <a:pt x="120000" y="120000"/>
                </a:lnTo>
                <a:lnTo>
                  <a:pt x="113904" y="107991"/>
                </a:lnTo>
                <a:lnTo>
                  <a:pt x="95036" y="114731"/>
                </a:lnTo>
                <a:lnTo>
                  <a:pt x="81853" y="106016"/>
                </a:lnTo>
                <a:lnTo>
                  <a:pt x="42236" y="86243"/>
                </a:lnTo>
                <a:lnTo>
                  <a:pt x="88064" y="85771"/>
                </a:lnTo>
                <a:lnTo>
                  <a:pt x="63698" y="0"/>
                </a:lnTo>
                <a:lnTo>
                  <a:pt x="32203" y="11918"/>
                </a:lnTo>
                <a:lnTo>
                  <a:pt x="26412" y="25374"/>
                </a:lnTo>
                <a:lnTo>
                  <a:pt x="27247" y="25414"/>
                </a:lnTo>
                <a:lnTo>
                  <a:pt x="38367" y="71775"/>
                </a:lnTo>
                <a:lnTo>
                  <a:pt x="25152" y="765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Shape 2420"/>
          <p:cNvSpPr/>
          <p:nvPr/>
        </p:nvSpPr>
        <p:spPr>
          <a:xfrm>
            <a:off x="4595267" y="5745778"/>
            <a:ext cx="11336" cy="2754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4951" y="7751"/>
                </a:lnTo>
                <a:lnTo>
                  <a:pt x="60608" y="56353"/>
                </a:lnTo>
                <a:lnTo>
                  <a:pt x="34315" y="74839"/>
                </a:lnTo>
                <a:lnTo>
                  <a:pt x="32770" y="55451"/>
                </a:lnTo>
                <a:lnTo>
                  <a:pt x="35818" y="40715"/>
                </a:lnTo>
                <a:lnTo>
                  <a:pt x="44138" y="40489"/>
                </a:lnTo>
                <a:lnTo>
                  <a:pt x="35818" y="40715"/>
                </a:lnTo>
                <a:lnTo>
                  <a:pt x="32770" y="55451"/>
                </a:lnTo>
                <a:lnTo>
                  <a:pt x="34315" y="74839"/>
                </a:lnTo>
                <a:lnTo>
                  <a:pt x="60608" y="56353"/>
                </a:lnTo>
                <a:lnTo>
                  <a:pt x="74951" y="7751"/>
                </a:lnTo>
                <a:lnTo>
                  <a:pt x="14448" y="47229"/>
                </a:lnTo>
                <a:lnTo>
                  <a:pt x="21974" y="88032"/>
                </a:lnTo>
                <a:lnTo>
                  <a:pt x="0" y="119999"/>
                </a:lnTo>
                <a:lnTo>
                  <a:pt x="57888" y="93766"/>
                </a:lnTo>
                <a:lnTo>
                  <a:pt x="59666" y="91631"/>
                </a:lnTo>
                <a:lnTo>
                  <a:pt x="97941" y="4573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Shape 2421"/>
          <p:cNvSpPr/>
          <p:nvPr/>
        </p:nvSpPr>
        <p:spPr>
          <a:xfrm>
            <a:off x="4575530" y="5739807"/>
            <a:ext cx="26817" cy="33717"/>
          </a:xfrm>
          <a:custGeom>
            <a:pathLst>
              <a:path extrusionOk="0" h="120000" w="120000">
                <a:moveTo>
                  <a:pt x="75383" y="91347"/>
                </a:moveTo>
                <a:lnTo>
                  <a:pt x="73853" y="101450"/>
                </a:lnTo>
                <a:lnTo>
                  <a:pt x="67378" y="110184"/>
                </a:lnTo>
                <a:lnTo>
                  <a:pt x="64752" y="120000"/>
                </a:lnTo>
                <a:lnTo>
                  <a:pt x="80417" y="112494"/>
                </a:lnTo>
                <a:lnTo>
                  <a:pt x="91975" y="36906"/>
                </a:lnTo>
                <a:lnTo>
                  <a:pt x="120000" y="27585"/>
                </a:lnTo>
                <a:lnTo>
                  <a:pt x="117239" y="18773"/>
                </a:lnTo>
                <a:lnTo>
                  <a:pt x="108531" y="352"/>
                </a:lnTo>
                <a:lnTo>
                  <a:pt x="78694" y="13210"/>
                </a:lnTo>
                <a:lnTo>
                  <a:pt x="55077" y="19335"/>
                </a:lnTo>
                <a:lnTo>
                  <a:pt x="58514" y="16353"/>
                </a:lnTo>
                <a:lnTo>
                  <a:pt x="58456" y="0"/>
                </a:lnTo>
                <a:lnTo>
                  <a:pt x="27908" y="4591"/>
                </a:lnTo>
                <a:lnTo>
                  <a:pt x="17043" y="21570"/>
                </a:lnTo>
                <a:lnTo>
                  <a:pt x="16430" y="3711"/>
                </a:lnTo>
                <a:lnTo>
                  <a:pt x="7494" y="6363"/>
                </a:lnTo>
                <a:lnTo>
                  <a:pt x="1995" y="90265"/>
                </a:lnTo>
                <a:lnTo>
                  <a:pt x="9562" y="82471"/>
                </a:lnTo>
                <a:lnTo>
                  <a:pt x="2581" y="98838"/>
                </a:lnTo>
                <a:lnTo>
                  <a:pt x="0" y="112152"/>
                </a:lnTo>
                <a:lnTo>
                  <a:pt x="19043" y="119715"/>
                </a:lnTo>
                <a:lnTo>
                  <a:pt x="21643" y="110796"/>
                </a:lnTo>
                <a:lnTo>
                  <a:pt x="8667" y="107337"/>
                </a:lnTo>
                <a:lnTo>
                  <a:pt x="22346" y="102732"/>
                </a:lnTo>
                <a:lnTo>
                  <a:pt x="23997" y="102728"/>
                </a:lnTo>
                <a:lnTo>
                  <a:pt x="24346" y="101539"/>
                </a:lnTo>
                <a:lnTo>
                  <a:pt x="21308" y="98518"/>
                </a:lnTo>
                <a:lnTo>
                  <a:pt x="40271" y="90190"/>
                </a:lnTo>
                <a:lnTo>
                  <a:pt x="75383" y="9134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Shape 2422"/>
          <p:cNvSpPr/>
          <p:nvPr/>
        </p:nvSpPr>
        <p:spPr>
          <a:xfrm>
            <a:off x="4593503" y="5747558"/>
            <a:ext cx="8846" cy="25762"/>
          </a:xfrm>
          <a:custGeom>
            <a:pathLst>
              <a:path extrusionOk="0" h="120000" w="120000">
                <a:moveTo>
                  <a:pt x="35039" y="12199"/>
                </a:moveTo>
                <a:lnTo>
                  <a:pt x="0" y="111131"/>
                </a:lnTo>
                <a:lnTo>
                  <a:pt x="23943" y="120000"/>
                </a:lnTo>
                <a:lnTo>
                  <a:pt x="52118" y="85824"/>
                </a:lnTo>
                <a:lnTo>
                  <a:pt x="42459" y="42201"/>
                </a:lnTo>
                <a:lnTo>
                  <a:pt x="120000" y="0"/>
                </a:lnTo>
                <a:lnTo>
                  <a:pt x="35039" y="121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Shape 2423"/>
          <p:cNvSpPr/>
          <p:nvPr/>
        </p:nvSpPr>
        <p:spPr>
          <a:xfrm>
            <a:off x="4600905" y="5739026"/>
            <a:ext cx="23376" cy="38303"/>
          </a:xfrm>
          <a:custGeom>
            <a:pathLst>
              <a:path extrusionOk="0" h="120000" w="120000">
                <a:moveTo>
                  <a:pt x="56370" y="28183"/>
                </a:moveTo>
                <a:lnTo>
                  <a:pt x="52494" y="17660"/>
                </a:lnTo>
                <a:lnTo>
                  <a:pt x="58552" y="4680"/>
                </a:lnTo>
                <a:lnTo>
                  <a:pt x="47366" y="0"/>
                </a:lnTo>
                <a:lnTo>
                  <a:pt x="4851" y="6077"/>
                </a:lnTo>
                <a:lnTo>
                  <a:pt x="29255" y="21153"/>
                </a:lnTo>
                <a:lnTo>
                  <a:pt x="18557" y="54036"/>
                </a:lnTo>
                <a:lnTo>
                  <a:pt x="0" y="87044"/>
                </a:lnTo>
                <a:lnTo>
                  <a:pt x="22212" y="90187"/>
                </a:lnTo>
                <a:lnTo>
                  <a:pt x="24953" y="100807"/>
                </a:lnTo>
                <a:lnTo>
                  <a:pt x="14676" y="109824"/>
                </a:lnTo>
                <a:lnTo>
                  <a:pt x="41011" y="120000"/>
                </a:lnTo>
                <a:lnTo>
                  <a:pt x="77474" y="115360"/>
                </a:lnTo>
                <a:lnTo>
                  <a:pt x="68891" y="113301"/>
                </a:lnTo>
                <a:lnTo>
                  <a:pt x="91396" y="113586"/>
                </a:lnTo>
                <a:lnTo>
                  <a:pt x="117037" y="110322"/>
                </a:lnTo>
                <a:lnTo>
                  <a:pt x="120000" y="21169"/>
                </a:lnTo>
                <a:lnTo>
                  <a:pt x="111719" y="14943"/>
                </a:lnTo>
                <a:lnTo>
                  <a:pt x="114902" y="968"/>
                </a:lnTo>
                <a:lnTo>
                  <a:pt x="76047" y="7744"/>
                </a:lnTo>
                <a:lnTo>
                  <a:pt x="78942" y="81693"/>
                </a:lnTo>
                <a:lnTo>
                  <a:pt x="100698" y="84782"/>
                </a:lnTo>
                <a:lnTo>
                  <a:pt x="93680" y="101030"/>
                </a:lnTo>
                <a:lnTo>
                  <a:pt x="74152" y="109564"/>
                </a:lnTo>
                <a:lnTo>
                  <a:pt x="42433" y="94529"/>
                </a:lnTo>
                <a:lnTo>
                  <a:pt x="29671" y="79212"/>
                </a:lnTo>
                <a:lnTo>
                  <a:pt x="27381" y="68526"/>
                </a:lnTo>
                <a:lnTo>
                  <a:pt x="45225" y="78773"/>
                </a:lnTo>
                <a:lnTo>
                  <a:pt x="55595" y="87148"/>
                </a:lnTo>
                <a:lnTo>
                  <a:pt x="56370" y="2818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Shape 2424"/>
          <p:cNvSpPr/>
          <p:nvPr/>
        </p:nvSpPr>
        <p:spPr>
          <a:xfrm>
            <a:off x="4640467" y="5771548"/>
            <a:ext cx="5126" cy="961"/>
          </a:xfrm>
          <a:custGeom>
            <a:pathLst>
              <a:path extrusionOk="0" h="120000" w="120000">
                <a:moveTo>
                  <a:pt x="120000" y="13236"/>
                </a:moveTo>
                <a:lnTo>
                  <a:pt x="0" y="0"/>
                </a:lnTo>
                <a:lnTo>
                  <a:pt x="57190" y="120000"/>
                </a:lnTo>
                <a:lnTo>
                  <a:pt x="118478" y="2135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Shape 2425"/>
          <p:cNvSpPr/>
          <p:nvPr/>
        </p:nvSpPr>
        <p:spPr>
          <a:xfrm>
            <a:off x="4611132" y="5740521"/>
            <a:ext cx="5151" cy="26323"/>
          </a:xfrm>
          <a:custGeom>
            <a:pathLst>
              <a:path extrusionOk="0" h="120000" w="120000">
                <a:moveTo>
                  <a:pt x="79464" y="10594"/>
                </a:moveTo>
                <a:lnTo>
                  <a:pt x="17565" y="34195"/>
                </a:lnTo>
                <a:lnTo>
                  <a:pt x="14047" y="120000"/>
                </a:lnTo>
                <a:lnTo>
                  <a:pt x="120000" y="112063"/>
                </a:lnTo>
                <a:lnTo>
                  <a:pt x="106884" y="4458"/>
                </a:lnTo>
                <a:lnTo>
                  <a:pt x="27466" y="0"/>
                </a:lnTo>
                <a:lnTo>
                  <a:pt x="0" y="18882"/>
                </a:lnTo>
                <a:lnTo>
                  <a:pt x="79464" y="1059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Shape 2426"/>
          <p:cNvSpPr/>
          <p:nvPr/>
        </p:nvSpPr>
        <p:spPr>
          <a:xfrm>
            <a:off x="4606687" y="5764171"/>
            <a:ext cx="5049" cy="5029"/>
          </a:xfrm>
          <a:custGeom>
            <a:pathLst>
              <a:path extrusionOk="0" h="120000" w="120000">
                <a:moveTo>
                  <a:pt x="72014" y="0"/>
                </a:moveTo>
                <a:lnTo>
                  <a:pt x="0" y="3340"/>
                </a:lnTo>
                <a:lnTo>
                  <a:pt x="59061" y="120000"/>
                </a:lnTo>
                <a:lnTo>
                  <a:pt x="120000" y="63782"/>
                </a:lnTo>
                <a:lnTo>
                  <a:pt x="7201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Shape 2427"/>
          <p:cNvSpPr/>
          <p:nvPr/>
        </p:nvSpPr>
        <p:spPr>
          <a:xfrm>
            <a:off x="4637064" y="5766669"/>
            <a:ext cx="6851" cy="3803"/>
          </a:xfrm>
          <a:custGeom>
            <a:pathLst>
              <a:path extrusionOk="0" h="120000" w="120000">
                <a:moveTo>
                  <a:pt x="43806" y="10286"/>
                </a:moveTo>
                <a:lnTo>
                  <a:pt x="0" y="81630"/>
                </a:lnTo>
                <a:lnTo>
                  <a:pt x="100067" y="120000"/>
                </a:lnTo>
                <a:lnTo>
                  <a:pt x="120000" y="0"/>
                </a:lnTo>
                <a:lnTo>
                  <a:pt x="43806" y="1028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Shape 2428"/>
          <p:cNvSpPr/>
          <p:nvPr/>
        </p:nvSpPr>
        <p:spPr>
          <a:xfrm>
            <a:off x="4615998" y="5775282"/>
            <a:ext cx="3595" cy="869"/>
          </a:xfrm>
          <a:custGeom>
            <a:pathLst>
              <a:path extrusionOk="0" h="120000" w="120000">
                <a:moveTo>
                  <a:pt x="90525" y="0"/>
                </a:moveTo>
                <a:lnTo>
                  <a:pt x="0" y="78020"/>
                </a:lnTo>
                <a:lnTo>
                  <a:pt x="25735" y="120000"/>
                </a:lnTo>
                <a:lnTo>
                  <a:pt x="120000" y="2485"/>
                </a:lnTo>
                <a:lnTo>
                  <a:pt x="90525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Shape 2429"/>
          <p:cNvSpPr/>
          <p:nvPr/>
        </p:nvSpPr>
        <p:spPr>
          <a:xfrm>
            <a:off x="4651775" y="5743903"/>
            <a:ext cx="17301" cy="30761"/>
          </a:xfrm>
          <a:custGeom>
            <a:pathLst>
              <a:path extrusionOk="0" h="120000" w="120000">
                <a:moveTo>
                  <a:pt x="35593" y="113060"/>
                </a:moveTo>
                <a:lnTo>
                  <a:pt x="38353" y="113091"/>
                </a:lnTo>
                <a:lnTo>
                  <a:pt x="46121" y="111573"/>
                </a:lnTo>
                <a:lnTo>
                  <a:pt x="44179" y="104528"/>
                </a:lnTo>
                <a:lnTo>
                  <a:pt x="34310" y="95173"/>
                </a:lnTo>
                <a:lnTo>
                  <a:pt x="69120" y="91803"/>
                </a:lnTo>
                <a:lnTo>
                  <a:pt x="88096" y="95778"/>
                </a:lnTo>
                <a:lnTo>
                  <a:pt x="103097" y="81090"/>
                </a:lnTo>
                <a:lnTo>
                  <a:pt x="55269" y="79370"/>
                </a:lnTo>
                <a:lnTo>
                  <a:pt x="20196" y="67718"/>
                </a:lnTo>
                <a:lnTo>
                  <a:pt x="54458" y="66029"/>
                </a:lnTo>
                <a:lnTo>
                  <a:pt x="16791" y="51876"/>
                </a:lnTo>
                <a:lnTo>
                  <a:pt x="59452" y="53389"/>
                </a:lnTo>
                <a:lnTo>
                  <a:pt x="56414" y="65935"/>
                </a:lnTo>
                <a:lnTo>
                  <a:pt x="88914" y="64332"/>
                </a:lnTo>
                <a:lnTo>
                  <a:pt x="120000" y="59990"/>
                </a:lnTo>
                <a:lnTo>
                  <a:pt x="100344" y="50842"/>
                </a:lnTo>
                <a:lnTo>
                  <a:pt x="77720" y="38951"/>
                </a:lnTo>
                <a:lnTo>
                  <a:pt x="100365" y="26382"/>
                </a:lnTo>
                <a:lnTo>
                  <a:pt x="118307" y="10782"/>
                </a:lnTo>
                <a:lnTo>
                  <a:pt x="78192" y="0"/>
                </a:lnTo>
                <a:lnTo>
                  <a:pt x="23081" y="2859"/>
                </a:lnTo>
                <a:lnTo>
                  <a:pt x="0" y="61008"/>
                </a:lnTo>
                <a:lnTo>
                  <a:pt x="15008" y="67975"/>
                </a:lnTo>
                <a:lnTo>
                  <a:pt x="43139" y="107937"/>
                </a:lnTo>
                <a:lnTo>
                  <a:pt x="3079" y="101969"/>
                </a:lnTo>
                <a:lnTo>
                  <a:pt x="2954" y="120000"/>
                </a:lnTo>
                <a:lnTo>
                  <a:pt x="36959" y="113360"/>
                </a:lnTo>
                <a:lnTo>
                  <a:pt x="35593" y="11306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Shape 2430"/>
          <p:cNvSpPr/>
          <p:nvPr/>
        </p:nvSpPr>
        <p:spPr>
          <a:xfrm>
            <a:off x="4644805" y="5771657"/>
            <a:ext cx="7395" cy="3620"/>
          </a:xfrm>
          <a:custGeom>
            <a:pathLst>
              <a:path extrusionOk="0" h="120000" w="120000">
                <a:moveTo>
                  <a:pt x="13126" y="120000"/>
                </a:moveTo>
                <a:lnTo>
                  <a:pt x="119999" y="99712"/>
                </a:lnTo>
                <a:lnTo>
                  <a:pt x="15073" y="0"/>
                </a:lnTo>
                <a:lnTo>
                  <a:pt x="11746" y="2022"/>
                </a:lnTo>
                <a:lnTo>
                  <a:pt x="0" y="25889"/>
                </a:lnTo>
                <a:lnTo>
                  <a:pt x="13126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Shape 2431"/>
          <p:cNvSpPr/>
          <p:nvPr/>
        </p:nvSpPr>
        <p:spPr>
          <a:xfrm>
            <a:off x="4657103" y="5772894"/>
            <a:ext cx="5069" cy="950"/>
          </a:xfrm>
          <a:custGeom>
            <a:pathLst>
              <a:path extrusionOk="0" h="120000" w="120000">
                <a:moveTo>
                  <a:pt x="4733" y="0"/>
                </a:moveTo>
                <a:lnTo>
                  <a:pt x="0" y="8706"/>
                </a:lnTo>
                <a:lnTo>
                  <a:pt x="53136" y="120000"/>
                </a:lnTo>
                <a:lnTo>
                  <a:pt x="120000" y="12492"/>
                </a:lnTo>
                <a:lnTo>
                  <a:pt x="473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Shape 2432"/>
          <p:cNvSpPr/>
          <p:nvPr/>
        </p:nvSpPr>
        <p:spPr>
          <a:xfrm>
            <a:off x="4311155" y="5769553"/>
            <a:ext cx="9701" cy="6833"/>
          </a:xfrm>
          <a:custGeom>
            <a:pathLst>
              <a:path extrusionOk="0" h="120000" w="120000">
                <a:moveTo>
                  <a:pt x="82469" y="69369"/>
                </a:moveTo>
                <a:lnTo>
                  <a:pt x="120000" y="0"/>
                </a:lnTo>
                <a:lnTo>
                  <a:pt x="0" y="120000"/>
                </a:lnTo>
                <a:lnTo>
                  <a:pt x="86700" y="91953"/>
                </a:lnTo>
                <a:lnTo>
                  <a:pt x="82469" y="6936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Shape 2433"/>
          <p:cNvSpPr/>
          <p:nvPr/>
        </p:nvSpPr>
        <p:spPr>
          <a:xfrm>
            <a:off x="4392973" y="5764092"/>
            <a:ext cx="10674" cy="12794"/>
          </a:xfrm>
          <a:custGeom>
            <a:pathLst>
              <a:path extrusionOk="0" h="120000" w="120000">
                <a:moveTo>
                  <a:pt x="67161" y="45199"/>
                </a:moveTo>
                <a:lnTo>
                  <a:pt x="102068" y="24208"/>
                </a:lnTo>
                <a:lnTo>
                  <a:pt x="81877" y="0"/>
                </a:lnTo>
                <a:lnTo>
                  <a:pt x="55761" y="31927"/>
                </a:lnTo>
                <a:lnTo>
                  <a:pt x="48645" y="44683"/>
                </a:lnTo>
                <a:lnTo>
                  <a:pt x="61483" y="84592"/>
                </a:lnTo>
                <a:lnTo>
                  <a:pt x="0" y="113237"/>
                </a:lnTo>
                <a:lnTo>
                  <a:pt x="86104" y="120000"/>
                </a:lnTo>
                <a:lnTo>
                  <a:pt x="120000" y="85324"/>
                </a:lnTo>
                <a:lnTo>
                  <a:pt x="81765" y="71020"/>
                </a:lnTo>
                <a:lnTo>
                  <a:pt x="67161" y="451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Shape 2434"/>
          <p:cNvSpPr/>
          <p:nvPr/>
        </p:nvSpPr>
        <p:spPr>
          <a:xfrm>
            <a:off x="4369294" y="5767260"/>
            <a:ext cx="2529" cy="4841"/>
          </a:xfrm>
          <a:custGeom>
            <a:pathLst>
              <a:path extrusionOk="0" h="120000" w="120000">
                <a:moveTo>
                  <a:pt x="66903" y="0"/>
                </a:moveTo>
                <a:lnTo>
                  <a:pt x="0" y="16579"/>
                </a:lnTo>
                <a:lnTo>
                  <a:pt x="82325" y="120000"/>
                </a:lnTo>
                <a:lnTo>
                  <a:pt x="120000" y="21511"/>
                </a:lnTo>
                <a:lnTo>
                  <a:pt x="6690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Shape 2435"/>
          <p:cNvSpPr/>
          <p:nvPr/>
        </p:nvSpPr>
        <p:spPr>
          <a:xfrm>
            <a:off x="4348739" y="5762055"/>
            <a:ext cx="7853" cy="4578"/>
          </a:xfrm>
          <a:custGeom>
            <a:pathLst>
              <a:path extrusionOk="0" h="120000" w="120000">
                <a:moveTo>
                  <a:pt x="0" y="110775"/>
                </a:moveTo>
                <a:lnTo>
                  <a:pt x="56134" y="120000"/>
                </a:lnTo>
                <a:lnTo>
                  <a:pt x="82643" y="77204"/>
                </a:lnTo>
                <a:lnTo>
                  <a:pt x="120000" y="48482"/>
                </a:lnTo>
                <a:lnTo>
                  <a:pt x="119266" y="43476"/>
                </a:lnTo>
                <a:lnTo>
                  <a:pt x="92146" y="54195"/>
                </a:lnTo>
                <a:lnTo>
                  <a:pt x="111657" y="7023"/>
                </a:lnTo>
                <a:lnTo>
                  <a:pt x="105561" y="0"/>
                </a:lnTo>
                <a:lnTo>
                  <a:pt x="68968" y="20388"/>
                </a:lnTo>
                <a:lnTo>
                  <a:pt x="78411" y="59646"/>
                </a:lnTo>
                <a:lnTo>
                  <a:pt x="8021" y="87477"/>
                </a:lnTo>
                <a:lnTo>
                  <a:pt x="0" y="11077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Shape 2436"/>
          <p:cNvSpPr/>
          <p:nvPr/>
        </p:nvSpPr>
        <p:spPr>
          <a:xfrm>
            <a:off x="4341333" y="5770619"/>
            <a:ext cx="5469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83" y="120000"/>
                </a:lnTo>
                <a:lnTo>
                  <a:pt x="62973" y="74470"/>
                </a:lnTo>
                <a:lnTo>
                  <a:pt x="69292" y="67697"/>
                </a:lnTo>
                <a:lnTo>
                  <a:pt x="120000" y="53611"/>
                </a:lnTo>
                <a:lnTo>
                  <a:pt x="101832" y="0"/>
                </a:lnTo>
                <a:lnTo>
                  <a:pt x="43049" y="74061"/>
                </a:lnTo>
                <a:lnTo>
                  <a:pt x="34448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Shape 2437"/>
          <p:cNvSpPr/>
          <p:nvPr/>
        </p:nvSpPr>
        <p:spPr>
          <a:xfrm>
            <a:off x="4320526" y="5768600"/>
            <a:ext cx="2810" cy="6607"/>
          </a:xfrm>
          <a:custGeom>
            <a:pathLst>
              <a:path extrusionOk="0" h="120000" w="120000">
                <a:moveTo>
                  <a:pt x="28729" y="0"/>
                </a:moveTo>
                <a:lnTo>
                  <a:pt x="0" y="63813"/>
                </a:lnTo>
                <a:lnTo>
                  <a:pt x="47726" y="120000"/>
                </a:lnTo>
                <a:lnTo>
                  <a:pt x="119999" y="22064"/>
                </a:lnTo>
                <a:lnTo>
                  <a:pt x="2872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Shape 2438"/>
          <p:cNvSpPr/>
          <p:nvPr/>
        </p:nvSpPr>
        <p:spPr>
          <a:xfrm>
            <a:off x="4325562" y="5738905"/>
            <a:ext cx="15289" cy="33812"/>
          </a:xfrm>
          <a:custGeom>
            <a:pathLst>
              <a:path extrusionOk="0" h="120000" w="120000">
                <a:moveTo>
                  <a:pt x="7989" y="89791"/>
                </a:moveTo>
                <a:lnTo>
                  <a:pt x="73169" y="90128"/>
                </a:lnTo>
                <a:lnTo>
                  <a:pt x="86684" y="90973"/>
                </a:lnTo>
                <a:lnTo>
                  <a:pt x="64151" y="111294"/>
                </a:lnTo>
                <a:lnTo>
                  <a:pt x="108054" y="120000"/>
                </a:lnTo>
                <a:lnTo>
                  <a:pt x="101603" y="112827"/>
                </a:lnTo>
                <a:lnTo>
                  <a:pt x="104264" y="96640"/>
                </a:lnTo>
                <a:lnTo>
                  <a:pt x="120000" y="10394"/>
                </a:lnTo>
                <a:lnTo>
                  <a:pt x="86440" y="13737"/>
                </a:lnTo>
                <a:lnTo>
                  <a:pt x="66412" y="0"/>
                </a:lnTo>
                <a:lnTo>
                  <a:pt x="35968" y="13918"/>
                </a:lnTo>
                <a:lnTo>
                  <a:pt x="40355" y="2693"/>
                </a:lnTo>
                <a:lnTo>
                  <a:pt x="23748" y="10394"/>
                </a:lnTo>
                <a:lnTo>
                  <a:pt x="27288" y="73029"/>
                </a:lnTo>
                <a:lnTo>
                  <a:pt x="7330" y="82459"/>
                </a:lnTo>
                <a:lnTo>
                  <a:pt x="0" y="84546"/>
                </a:lnTo>
                <a:lnTo>
                  <a:pt x="10854" y="94596"/>
                </a:lnTo>
                <a:lnTo>
                  <a:pt x="7989" y="8979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Shape 2439"/>
          <p:cNvSpPr/>
          <p:nvPr/>
        </p:nvSpPr>
        <p:spPr>
          <a:xfrm>
            <a:off x="4323337" y="5765560"/>
            <a:ext cx="7405" cy="8106"/>
          </a:xfrm>
          <a:custGeom>
            <a:pathLst>
              <a:path extrusionOk="0" h="120000" w="120000">
                <a:moveTo>
                  <a:pt x="77444" y="64307"/>
                </a:moveTo>
                <a:lnTo>
                  <a:pt x="3889" y="51621"/>
                </a:lnTo>
                <a:lnTo>
                  <a:pt x="0" y="62975"/>
                </a:lnTo>
                <a:lnTo>
                  <a:pt x="25944" y="76447"/>
                </a:lnTo>
                <a:lnTo>
                  <a:pt x="80216" y="73678"/>
                </a:lnTo>
                <a:lnTo>
                  <a:pt x="93893" y="120000"/>
                </a:lnTo>
                <a:lnTo>
                  <a:pt x="81836" y="73604"/>
                </a:lnTo>
                <a:lnTo>
                  <a:pt x="120000" y="71650"/>
                </a:lnTo>
                <a:lnTo>
                  <a:pt x="79519" y="64678"/>
                </a:lnTo>
                <a:lnTo>
                  <a:pt x="66765" y="15514"/>
                </a:lnTo>
                <a:lnTo>
                  <a:pt x="58452" y="0"/>
                </a:lnTo>
                <a:lnTo>
                  <a:pt x="77444" y="6430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Shape 2440"/>
          <p:cNvSpPr/>
          <p:nvPr/>
        </p:nvSpPr>
        <p:spPr>
          <a:xfrm>
            <a:off x="4356892" y="5739298"/>
            <a:ext cx="36032" cy="34746"/>
          </a:xfrm>
          <a:custGeom>
            <a:pathLst>
              <a:path extrusionOk="0" h="120000" w="120000">
                <a:moveTo>
                  <a:pt x="22046" y="61150"/>
                </a:moveTo>
                <a:lnTo>
                  <a:pt x="0" y="89038"/>
                </a:lnTo>
                <a:lnTo>
                  <a:pt x="1521" y="95244"/>
                </a:lnTo>
                <a:lnTo>
                  <a:pt x="29" y="114374"/>
                </a:lnTo>
                <a:lnTo>
                  <a:pt x="23431" y="109259"/>
                </a:lnTo>
                <a:lnTo>
                  <a:pt x="31514" y="120000"/>
                </a:lnTo>
                <a:lnTo>
                  <a:pt x="35790" y="118186"/>
                </a:lnTo>
                <a:lnTo>
                  <a:pt x="38847" y="100086"/>
                </a:lnTo>
                <a:lnTo>
                  <a:pt x="41295" y="98881"/>
                </a:lnTo>
                <a:lnTo>
                  <a:pt x="37688" y="89880"/>
                </a:lnTo>
                <a:lnTo>
                  <a:pt x="45994" y="96570"/>
                </a:lnTo>
                <a:lnTo>
                  <a:pt x="61986" y="88706"/>
                </a:lnTo>
                <a:lnTo>
                  <a:pt x="64967" y="86914"/>
                </a:lnTo>
                <a:lnTo>
                  <a:pt x="73962" y="94888"/>
                </a:lnTo>
                <a:lnTo>
                  <a:pt x="75737" y="107352"/>
                </a:lnTo>
                <a:lnTo>
                  <a:pt x="80099" y="87073"/>
                </a:lnTo>
                <a:lnTo>
                  <a:pt x="84342" y="77036"/>
                </a:lnTo>
                <a:lnTo>
                  <a:pt x="91815" y="83501"/>
                </a:lnTo>
                <a:lnTo>
                  <a:pt x="120000" y="86530"/>
                </a:lnTo>
                <a:lnTo>
                  <a:pt x="119990" y="70440"/>
                </a:lnTo>
                <a:lnTo>
                  <a:pt x="113902" y="74681"/>
                </a:lnTo>
                <a:lnTo>
                  <a:pt x="99328" y="71669"/>
                </a:lnTo>
                <a:lnTo>
                  <a:pt x="92318" y="65387"/>
                </a:lnTo>
                <a:lnTo>
                  <a:pt x="119713" y="43854"/>
                </a:lnTo>
                <a:lnTo>
                  <a:pt x="87942" y="14771"/>
                </a:lnTo>
                <a:lnTo>
                  <a:pt x="86167" y="11870"/>
                </a:lnTo>
                <a:lnTo>
                  <a:pt x="73216" y="27577"/>
                </a:lnTo>
                <a:lnTo>
                  <a:pt x="72543" y="13092"/>
                </a:lnTo>
                <a:lnTo>
                  <a:pt x="84702" y="9469"/>
                </a:lnTo>
                <a:lnTo>
                  <a:pt x="80719" y="2952"/>
                </a:lnTo>
                <a:lnTo>
                  <a:pt x="57137" y="6299"/>
                </a:lnTo>
                <a:lnTo>
                  <a:pt x="27797" y="0"/>
                </a:lnTo>
                <a:lnTo>
                  <a:pt x="29586" y="63757"/>
                </a:lnTo>
                <a:lnTo>
                  <a:pt x="32127" y="67242"/>
                </a:lnTo>
                <a:lnTo>
                  <a:pt x="36060" y="68419"/>
                </a:lnTo>
                <a:lnTo>
                  <a:pt x="31381" y="100849"/>
                </a:lnTo>
                <a:lnTo>
                  <a:pt x="17793" y="99568"/>
                </a:lnTo>
                <a:lnTo>
                  <a:pt x="22046" y="6115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Shape 2441"/>
          <p:cNvSpPr/>
          <p:nvPr/>
        </p:nvSpPr>
        <p:spPr>
          <a:xfrm>
            <a:off x="4390914" y="5769912"/>
            <a:ext cx="5910" cy="75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71" y="48503"/>
                </a:lnTo>
                <a:lnTo>
                  <a:pt x="16548" y="52282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Shape 2442"/>
          <p:cNvSpPr/>
          <p:nvPr/>
        </p:nvSpPr>
        <p:spPr>
          <a:xfrm>
            <a:off x="4384614" y="5736823"/>
            <a:ext cx="45762" cy="37357"/>
          </a:xfrm>
          <a:custGeom>
            <a:pathLst>
              <a:path extrusionOk="0" h="120000" w="120000">
                <a:moveTo>
                  <a:pt x="113785" y="17018"/>
                </a:moveTo>
                <a:lnTo>
                  <a:pt x="107714" y="27939"/>
                </a:lnTo>
                <a:lnTo>
                  <a:pt x="104680" y="10356"/>
                </a:lnTo>
                <a:lnTo>
                  <a:pt x="77865" y="16475"/>
                </a:lnTo>
                <a:lnTo>
                  <a:pt x="70984" y="2197"/>
                </a:lnTo>
                <a:lnTo>
                  <a:pt x="63443" y="23410"/>
                </a:lnTo>
                <a:lnTo>
                  <a:pt x="58510" y="25433"/>
                </a:lnTo>
                <a:lnTo>
                  <a:pt x="55778" y="0"/>
                </a:lnTo>
                <a:lnTo>
                  <a:pt x="48524" y="12042"/>
                </a:lnTo>
                <a:lnTo>
                  <a:pt x="48228" y="12928"/>
                </a:lnTo>
                <a:lnTo>
                  <a:pt x="41020" y="18524"/>
                </a:lnTo>
                <a:lnTo>
                  <a:pt x="32898" y="8184"/>
                </a:lnTo>
                <a:lnTo>
                  <a:pt x="17393" y="19115"/>
                </a:lnTo>
                <a:lnTo>
                  <a:pt x="21570" y="48734"/>
                </a:lnTo>
                <a:lnTo>
                  <a:pt x="0" y="68762"/>
                </a:lnTo>
                <a:lnTo>
                  <a:pt x="13074" y="63584"/>
                </a:lnTo>
                <a:lnTo>
                  <a:pt x="21788" y="73462"/>
                </a:lnTo>
                <a:lnTo>
                  <a:pt x="21796" y="88427"/>
                </a:lnTo>
                <a:lnTo>
                  <a:pt x="16179" y="105905"/>
                </a:lnTo>
                <a:lnTo>
                  <a:pt x="22892" y="105898"/>
                </a:lnTo>
                <a:lnTo>
                  <a:pt x="33268" y="102895"/>
                </a:lnTo>
                <a:lnTo>
                  <a:pt x="34928" y="98526"/>
                </a:lnTo>
                <a:lnTo>
                  <a:pt x="38460" y="90281"/>
                </a:lnTo>
                <a:lnTo>
                  <a:pt x="41020" y="87589"/>
                </a:lnTo>
                <a:lnTo>
                  <a:pt x="45729" y="95883"/>
                </a:lnTo>
                <a:lnTo>
                  <a:pt x="58670" y="91832"/>
                </a:lnTo>
                <a:lnTo>
                  <a:pt x="69655" y="92404"/>
                </a:lnTo>
                <a:lnTo>
                  <a:pt x="71873" y="98905"/>
                </a:lnTo>
                <a:lnTo>
                  <a:pt x="71086" y="91100"/>
                </a:lnTo>
                <a:lnTo>
                  <a:pt x="74980" y="84309"/>
                </a:lnTo>
                <a:lnTo>
                  <a:pt x="84059" y="103422"/>
                </a:lnTo>
                <a:lnTo>
                  <a:pt x="79509" y="109300"/>
                </a:lnTo>
                <a:lnTo>
                  <a:pt x="80967" y="120000"/>
                </a:lnTo>
                <a:lnTo>
                  <a:pt x="83432" y="111442"/>
                </a:lnTo>
                <a:lnTo>
                  <a:pt x="91679" y="117234"/>
                </a:lnTo>
                <a:lnTo>
                  <a:pt x="85126" y="93515"/>
                </a:lnTo>
                <a:lnTo>
                  <a:pt x="80878" y="39075"/>
                </a:lnTo>
                <a:lnTo>
                  <a:pt x="83041" y="25433"/>
                </a:lnTo>
                <a:lnTo>
                  <a:pt x="81046" y="24675"/>
                </a:lnTo>
                <a:lnTo>
                  <a:pt x="96501" y="14901"/>
                </a:lnTo>
                <a:lnTo>
                  <a:pt x="109859" y="100017"/>
                </a:lnTo>
                <a:lnTo>
                  <a:pt x="120000" y="99377"/>
                </a:lnTo>
                <a:lnTo>
                  <a:pt x="113785" y="1701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Shape 2443"/>
          <p:cNvSpPr/>
          <p:nvPr/>
        </p:nvSpPr>
        <p:spPr>
          <a:xfrm>
            <a:off x="4407021" y="5767683"/>
            <a:ext cx="8469" cy="6497"/>
          </a:xfrm>
          <a:custGeom>
            <a:pathLst>
              <a:path extrusionOk="0" h="120000" w="120000">
                <a:moveTo>
                  <a:pt x="74488" y="36749"/>
                </a:moveTo>
                <a:lnTo>
                  <a:pt x="70988" y="0"/>
                </a:lnTo>
                <a:lnTo>
                  <a:pt x="0" y="81809"/>
                </a:lnTo>
                <a:lnTo>
                  <a:pt x="50598" y="117359"/>
                </a:lnTo>
                <a:lnTo>
                  <a:pt x="120000" y="120000"/>
                </a:lnTo>
                <a:lnTo>
                  <a:pt x="112121" y="58485"/>
                </a:lnTo>
                <a:lnTo>
                  <a:pt x="74488" y="367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Shape 2444"/>
          <p:cNvSpPr/>
          <p:nvPr/>
        </p:nvSpPr>
        <p:spPr>
          <a:xfrm>
            <a:off x="4352492" y="5743732"/>
            <a:ext cx="9675" cy="19982"/>
          </a:xfrm>
          <a:custGeom>
            <a:pathLst>
              <a:path extrusionOk="0" h="120000" w="120000">
                <a:moveTo>
                  <a:pt x="47020" y="18502"/>
                </a:moveTo>
                <a:lnTo>
                  <a:pt x="0" y="97275"/>
                </a:lnTo>
                <a:lnTo>
                  <a:pt x="39156" y="110037"/>
                </a:lnTo>
                <a:lnTo>
                  <a:pt x="48644" y="108541"/>
                </a:lnTo>
                <a:lnTo>
                  <a:pt x="44093" y="111646"/>
                </a:lnTo>
                <a:lnTo>
                  <a:pt x="46251" y="112349"/>
                </a:lnTo>
                <a:lnTo>
                  <a:pt x="50269" y="120000"/>
                </a:lnTo>
                <a:lnTo>
                  <a:pt x="56806" y="119273"/>
                </a:lnTo>
                <a:lnTo>
                  <a:pt x="120000" y="0"/>
                </a:lnTo>
                <a:lnTo>
                  <a:pt x="46127" y="45767"/>
                </a:lnTo>
                <a:lnTo>
                  <a:pt x="56657" y="19763"/>
                </a:lnTo>
                <a:lnTo>
                  <a:pt x="47020" y="1850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Shape 2445"/>
          <p:cNvSpPr/>
          <p:nvPr/>
        </p:nvSpPr>
        <p:spPr>
          <a:xfrm>
            <a:off x="4424535" y="5740048"/>
            <a:ext cx="11368" cy="32840"/>
          </a:xfrm>
          <a:custGeom>
            <a:pathLst>
              <a:path extrusionOk="0" h="120000" w="120000">
                <a:moveTo>
                  <a:pt x="101655" y="3208"/>
                </a:moveTo>
                <a:lnTo>
                  <a:pt x="0" y="0"/>
                </a:lnTo>
                <a:lnTo>
                  <a:pt x="12201" y="20002"/>
                </a:lnTo>
                <a:lnTo>
                  <a:pt x="26229" y="10633"/>
                </a:lnTo>
                <a:lnTo>
                  <a:pt x="36636" y="7578"/>
                </a:lnTo>
                <a:lnTo>
                  <a:pt x="61651" y="101265"/>
                </a:lnTo>
                <a:lnTo>
                  <a:pt x="49281" y="120000"/>
                </a:lnTo>
                <a:lnTo>
                  <a:pt x="70982" y="116989"/>
                </a:lnTo>
                <a:lnTo>
                  <a:pt x="111123" y="91224"/>
                </a:lnTo>
                <a:lnTo>
                  <a:pt x="111471" y="90734"/>
                </a:lnTo>
                <a:lnTo>
                  <a:pt x="105465" y="86210"/>
                </a:lnTo>
                <a:lnTo>
                  <a:pt x="105096" y="46655"/>
                </a:lnTo>
                <a:lnTo>
                  <a:pt x="120000" y="22249"/>
                </a:lnTo>
                <a:lnTo>
                  <a:pt x="101655" y="320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Shape 2446"/>
          <p:cNvSpPr/>
          <p:nvPr/>
        </p:nvSpPr>
        <p:spPr>
          <a:xfrm>
            <a:off x="4415457" y="5741464"/>
            <a:ext cx="11051" cy="26498"/>
          </a:xfrm>
          <a:custGeom>
            <a:pathLst>
              <a:path extrusionOk="0" h="120000" w="120000">
                <a:moveTo>
                  <a:pt x="64685" y="0"/>
                </a:moveTo>
                <a:lnTo>
                  <a:pt x="0" y="34082"/>
                </a:lnTo>
                <a:lnTo>
                  <a:pt x="17580" y="110834"/>
                </a:lnTo>
                <a:lnTo>
                  <a:pt x="55151" y="108325"/>
                </a:lnTo>
                <a:lnTo>
                  <a:pt x="120000" y="119999"/>
                </a:lnTo>
                <a:lnTo>
                  <a:pt x="64685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Shape 2447"/>
          <p:cNvSpPr/>
          <p:nvPr/>
        </p:nvSpPr>
        <p:spPr>
          <a:xfrm>
            <a:off x="4383314" y="5771667"/>
            <a:ext cx="4092" cy="2991"/>
          </a:xfrm>
          <a:custGeom>
            <a:pathLst>
              <a:path extrusionOk="0" h="120000" w="120000">
                <a:moveTo>
                  <a:pt x="10410" y="0"/>
                </a:moveTo>
                <a:lnTo>
                  <a:pt x="0" y="105561"/>
                </a:lnTo>
                <a:lnTo>
                  <a:pt x="7976" y="120000"/>
                </a:lnTo>
                <a:lnTo>
                  <a:pt x="120000" y="79371"/>
                </a:lnTo>
                <a:lnTo>
                  <a:pt x="1041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Shape 2448"/>
          <p:cNvSpPr/>
          <p:nvPr/>
        </p:nvSpPr>
        <p:spPr>
          <a:xfrm>
            <a:off x="4297212" y="5764353"/>
            <a:ext cx="4205" cy="7173"/>
          </a:xfrm>
          <a:custGeom>
            <a:pathLst>
              <a:path extrusionOk="0" h="120000" w="120000">
                <a:moveTo>
                  <a:pt x="34208" y="50004"/>
                </a:moveTo>
                <a:lnTo>
                  <a:pt x="0" y="119999"/>
                </a:lnTo>
                <a:lnTo>
                  <a:pt x="113922" y="78343"/>
                </a:lnTo>
                <a:lnTo>
                  <a:pt x="120000" y="0"/>
                </a:lnTo>
                <a:lnTo>
                  <a:pt x="34208" y="5000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Shape 2449"/>
          <p:cNvSpPr/>
          <p:nvPr/>
        </p:nvSpPr>
        <p:spPr>
          <a:xfrm>
            <a:off x="4435117" y="5751723"/>
            <a:ext cx="3437" cy="7517"/>
          </a:xfrm>
          <a:custGeom>
            <a:pathLst>
              <a:path extrusionOk="0" h="120000" w="120000">
                <a:moveTo>
                  <a:pt x="25976" y="0"/>
                </a:moveTo>
                <a:lnTo>
                  <a:pt x="0" y="106209"/>
                </a:lnTo>
                <a:lnTo>
                  <a:pt x="47727" y="120000"/>
                </a:lnTo>
                <a:lnTo>
                  <a:pt x="120000" y="3192"/>
                </a:lnTo>
                <a:lnTo>
                  <a:pt x="25976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Shape 2450"/>
          <p:cNvSpPr/>
          <p:nvPr/>
        </p:nvSpPr>
        <p:spPr>
          <a:xfrm>
            <a:off x="4475139" y="5768271"/>
            <a:ext cx="6728" cy="8370"/>
          </a:xfrm>
          <a:custGeom>
            <a:pathLst>
              <a:path extrusionOk="0" h="120000" w="120000">
                <a:moveTo>
                  <a:pt x="97990" y="69368"/>
                </a:moveTo>
                <a:lnTo>
                  <a:pt x="119999" y="0"/>
                </a:lnTo>
                <a:lnTo>
                  <a:pt x="0" y="120000"/>
                </a:lnTo>
                <a:lnTo>
                  <a:pt x="103234" y="79904"/>
                </a:lnTo>
                <a:lnTo>
                  <a:pt x="97990" y="6936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Shape 2451"/>
          <p:cNvSpPr/>
          <p:nvPr/>
        </p:nvSpPr>
        <p:spPr>
          <a:xfrm>
            <a:off x="4521828" y="5767721"/>
            <a:ext cx="4246" cy="2794"/>
          </a:xfrm>
          <a:custGeom>
            <a:pathLst>
              <a:path extrusionOk="0" h="120000" w="120000">
                <a:moveTo>
                  <a:pt x="44954" y="0"/>
                </a:moveTo>
                <a:lnTo>
                  <a:pt x="0" y="104157"/>
                </a:lnTo>
                <a:lnTo>
                  <a:pt x="111014" y="119999"/>
                </a:lnTo>
                <a:lnTo>
                  <a:pt x="120000" y="72000"/>
                </a:lnTo>
                <a:lnTo>
                  <a:pt x="4495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Shape 2452"/>
          <p:cNvSpPr/>
          <p:nvPr/>
        </p:nvSpPr>
        <p:spPr>
          <a:xfrm>
            <a:off x="4531098" y="5736601"/>
            <a:ext cx="46105" cy="37237"/>
          </a:xfrm>
          <a:custGeom>
            <a:pathLst>
              <a:path extrusionOk="0" h="120000" w="120000">
                <a:moveTo>
                  <a:pt x="22177" y="40764"/>
                </a:moveTo>
                <a:lnTo>
                  <a:pt x="12602" y="29205"/>
                </a:lnTo>
                <a:lnTo>
                  <a:pt x="32617" y="17872"/>
                </a:lnTo>
                <a:lnTo>
                  <a:pt x="16113" y="18290"/>
                </a:lnTo>
                <a:lnTo>
                  <a:pt x="11683" y="19966"/>
                </a:lnTo>
                <a:lnTo>
                  <a:pt x="12906" y="90617"/>
                </a:lnTo>
                <a:lnTo>
                  <a:pt x="10814" y="111911"/>
                </a:lnTo>
                <a:lnTo>
                  <a:pt x="4906" y="95228"/>
                </a:lnTo>
                <a:lnTo>
                  <a:pt x="0" y="117537"/>
                </a:lnTo>
                <a:lnTo>
                  <a:pt x="6457" y="120000"/>
                </a:lnTo>
                <a:lnTo>
                  <a:pt x="23635" y="105150"/>
                </a:lnTo>
                <a:lnTo>
                  <a:pt x="30542" y="97925"/>
                </a:lnTo>
                <a:lnTo>
                  <a:pt x="41341" y="106787"/>
                </a:lnTo>
                <a:lnTo>
                  <a:pt x="44922" y="99769"/>
                </a:lnTo>
                <a:lnTo>
                  <a:pt x="47223" y="117305"/>
                </a:lnTo>
                <a:lnTo>
                  <a:pt x="57204" y="114189"/>
                </a:lnTo>
                <a:lnTo>
                  <a:pt x="58966" y="92118"/>
                </a:lnTo>
                <a:lnTo>
                  <a:pt x="78148" y="91670"/>
                </a:lnTo>
                <a:lnTo>
                  <a:pt x="83897" y="106839"/>
                </a:lnTo>
                <a:lnTo>
                  <a:pt x="87403" y="100693"/>
                </a:lnTo>
                <a:lnTo>
                  <a:pt x="101044" y="99836"/>
                </a:lnTo>
                <a:lnTo>
                  <a:pt x="115640" y="111885"/>
                </a:lnTo>
                <a:lnTo>
                  <a:pt x="117142" y="99830"/>
                </a:lnTo>
                <a:lnTo>
                  <a:pt x="111486" y="104625"/>
                </a:lnTo>
                <a:lnTo>
                  <a:pt x="116801" y="92067"/>
                </a:lnTo>
                <a:lnTo>
                  <a:pt x="119999" y="16096"/>
                </a:lnTo>
                <a:lnTo>
                  <a:pt x="111442" y="16260"/>
                </a:lnTo>
                <a:lnTo>
                  <a:pt x="110666" y="21233"/>
                </a:lnTo>
                <a:lnTo>
                  <a:pt x="106734" y="39559"/>
                </a:lnTo>
                <a:lnTo>
                  <a:pt x="104269" y="34915"/>
                </a:lnTo>
                <a:lnTo>
                  <a:pt x="100914" y="20740"/>
                </a:lnTo>
                <a:lnTo>
                  <a:pt x="94319" y="10466"/>
                </a:lnTo>
                <a:lnTo>
                  <a:pt x="82117" y="17530"/>
                </a:lnTo>
                <a:lnTo>
                  <a:pt x="70069" y="0"/>
                </a:lnTo>
                <a:lnTo>
                  <a:pt x="67329" y="18026"/>
                </a:lnTo>
                <a:lnTo>
                  <a:pt x="53927" y="21671"/>
                </a:lnTo>
                <a:lnTo>
                  <a:pt x="54016" y="17646"/>
                </a:lnTo>
                <a:lnTo>
                  <a:pt x="41221" y="17714"/>
                </a:lnTo>
                <a:lnTo>
                  <a:pt x="41349" y="42962"/>
                </a:lnTo>
                <a:lnTo>
                  <a:pt x="50406" y="66644"/>
                </a:lnTo>
                <a:lnTo>
                  <a:pt x="29891" y="54508"/>
                </a:lnTo>
                <a:lnTo>
                  <a:pt x="22177" y="4076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Shape 2453"/>
          <p:cNvSpPr/>
          <p:nvPr/>
        </p:nvSpPr>
        <p:spPr>
          <a:xfrm>
            <a:off x="4543630" y="5740639"/>
            <a:ext cx="3306" cy="1508"/>
          </a:xfrm>
          <a:custGeom>
            <a:pathLst>
              <a:path extrusionOk="0" h="120000" w="120000">
                <a:moveTo>
                  <a:pt x="119637" y="0"/>
                </a:moveTo>
                <a:lnTo>
                  <a:pt x="0" y="120000"/>
                </a:lnTo>
                <a:lnTo>
                  <a:pt x="120000" y="116100"/>
                </a:lnTo>
                <a:lnTo>
                  <a:pt x="119637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Shape 2454"/>
          <p:cNvSpPr/>
          <p:nvPr/>
        </p:nvSpPr>
        <p:spPr>
          <a:xfrm>
            <a:off x="4517666" y="5737230"/>
            <a:ext cx="11770" cy="13168"/>
          </a:xfrm>
          <a:custGeom>
            <a:pathLst>
              <a:path extrusionOk="0" h="120000" w="120000">
                <a:moveTo>
                  <a:pt x="91383" y="119999"/>
                </a:moveTo>
                <a:lnTo>
                  <a:pt x="119999" y="64150"/>
                </a:lnTo>
                <a:lnTo>
                  <a:pt x="0" y="0"/>
                </a:lnTo>
                <a:lnTo>
                  <a:pt x="6779" y="43848"/>
                </a:lnTo>
                <a:lnTo>
                  <a:pt x="68486" y="93410"/>
                </a:lnTo>
                <a:lnTo>
                  <a:pt x="91383" y="119999"/>
                </a:lnTo>
                <a:lnTo>
                  <a:pt x="67141" y="85409"/>
                </a:lnTo>
                <a:lnTo>
                  <a:pt x="72238" y="56860"/>
                </a:lnTo>
                <a:lnTo>
                  <a:pt x="91383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Shape 2455"/>
          <p:cNvSpPr/>
          <p:nvPr/>
        </p:nvSpPr>
        <p:spPr>
          <a:xfrm>
            <a:off x="4453935" y="5739335"/>
            <a:ext cx="18444" cy="17861"/>
          </a:xfrm>
          <a:custGeom>
            <a:pathLst>
              <a:path extrusionOk="0" h="120000" w="120000">
                <a:moveTo>
                  <a:pt x="76176" y="23017"/>
                </a:moveTo>
                <a:lnTo>
                  <a:pt x="82597" y="114363"/>
                </a:lnTo>
                <a:lnTo>
                  <a:pt x="87444" y="119999"/>
                </a:lnTo>
                <a:lnTo>
                  <a:pt x="120000" y="109955"/>
                </a:lnTo>
                <a:lnTo>
                  <a:pt x="114606" y="5180"/>
                </a:lnTo>
                <a:lnTo>
                  <a:pt x="106754" y="30340"/>
                </a:lnTo>
                <a:lnTo>
                  <a:pt x="98068" y="8593"/>
                </a:lnTo>
                <a:lnTo>
                  <a:pt x="86013" y="22419"/>
                </a:lnTo>
                <a:lnTo>
                  <a:pt x="62072" y="214"/>
                </a:lnTo>
                <a:lnTo>
                  <a:pt x="60647" y="0"/>
                </a:lnTo>
                <a:lnTo>
                  <a:pt x="24500" y="9990"/>
                </a:lnTo>
                <a:lnTo>
                  <a:pt x="0" y="17454"/>
                </a:lnTo>
                <a:lnTo>
                  <a:pt x="76176" y="2301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Shape 2456"/>
          <p:cNvSpPr/>
          <p:nvPr/>
        </p:nvSpPr>
        <p:spPr>
          <a:xfrm>
            <a:off x="4519460" y="5762155"/>
            <a:ext cx="5129" cy="6694"/>
          </a:xfrm>
          <a:custGeom>
            <a:pathLst>
              <a:path extrusionOk="0" h="120000" w="120000">
                <a:moveTo>
                  <a:pt x="14292" y="93468"/>
                </a:moveTo>
                <a:lnTo>
                  <a:pt x="0" y="44099"/>
                </a:lnTo>
                <a:lnTo>
                  <a:pt x="13239" y="120000"/>
                </a:lnTo>
                <a:lnTo>
                  <a:pt x="120000" y="70594"/>
                </a:lnTo>
                <a:lnTo>
                  <a:pt x="80257" y="0"/>
                </a:lnTo>
                <a:lnTo>
                  <a:pt x="14292" y="9346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Shape 2457"/>
          <p:cNvSpPr/>
          <p:nvPr/>
        </p:nvSpPr>
        <p:spPr>
          <a:xfrm>
            <a:off x="4491485" y="5762076"/>
            <a:ext cx="7507" cy="13257"/>
          </a:xfrm>
          <a:custGeom>
            <a:pathLst>
              <a:path extrusionOk="0" h="120000" w="120000">
                <a:moveTo>
                  <a:pt x="34075" y="119999"/>
                </a:moveTo>
                <a:lnTo>
                  <a:pt x="120000" y="113410"/>
                </a:lnTo>
                <a:lnTo>
                  <a:pt x="61502" y="79930"/>
                </a:lnTo>
                <a:lnTo>
                  <a:pt x="41843" y="0"/>
                </a:lnTo>
                <a:lnTo>
                  <a:pt x="33915" y="74472"/>
                </a:lnTo>
                <a:lnTo>
                  <a:pt x="0" y="17550"/>
                </a:lnTo>
                <a:lnTo>
                  <a:pt x="34075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Shape 2458"/>
          <p:cNvSpPr/>
          <p:nvPr/>
        </p:nvSpPr>
        <p:spPr>
          <a:xfrm>
            <a:off x="4487467" y="5767651"/>
            <a:ext cx="1940" cy="1373"/>
          </a:xfrm>
          <a:custGeom>
            <a:pathLst>
              <a:path extrusionOk="0" h="120000" w="120000">
                <a:moveTo>
                  <a:pt x="7913" y="0"/>
                </a:moveTo>
                <a:lnTo>
                  <a:pt x="0" y="120000"/>
                </a:lnTo>
                <a:lnTo>
                  <a:pt x="120000" y="38455"/>
                </a:lnTo>
                <a:lnTo>
                  <a:pt x="115548" y="11012"/>
                </a:lnTo>
                <a:lnTo>
                  <a:pt x="791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Shape 2459"/>
          <p:cNvSpPr/>
          <p:nvPr/>
        </p:nvSpPr>
        <p:spPr>
          <a:xfrm>
            <a:off x="4469051" y="5770135"/>
            <a:ext cx="4558" cy="5974"/>
          </a:xfrm>
          <a:custGeom>
            <a:pathLst>
              <a:path extrusionOk="0" h="120000" w="120000">
                <a:moveTo>
                  <a:pt x="50484" y="21211"/>
                </a:moveTo>
                <a:lnTo>
                  <a:pt x="0" y="0"/>
                </a:lnTo>
                <a:lnTo>
                  <a:pt x="526" y="72956"/>
                </a:lnTo>
                <a:lnTo>
                  <a:pt x="120000" y="120000"/>
                </a:lnTo>
                <a:lnTo>
                  <a:pt x="50484" y="2121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Shape 2460"/>
          <p:cNvSpPr/>
          <p:nvPr/>
        </p:nvSpPr>
        <p:spPr>
          <a:xfrm>
            <a:off x="4580369" y="5768657"/>
            <a:ext cx="8233" cy="5895"/>
          </a:xfrm>
          <a:custGeom>
            <a:pathLst>
              <a:path extrusionOk="0" h="120000" w="120000">
                <a:moveTo>
                  <a:pt x="92685" y="0"/>
                </a:moveTo>
                <a:lnTo>
                  <a:pt x="7666" y="325"/>
                </a:lnTo>
                <a:lnTo>
                  <a:pt x="0" y="46465"/>
                </a:lnTo>
                <a:lnTo>
                  <a:pt x="55678" y="72516"/>
                </a:lnTo>
                <a:lnTo>
                  <a:pt x="81943" y="120000"/>
                </a:lnTo>
                <a:lnTo>
                  <a:pt x="101197" y="60244"/>
                </a:lnTo>
                <a:lnTo>
                  <a:pt x="120000" y="28758"/>
                </a:lnTo>
                <a:lnTo>
                  <a:pt x="92685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Shape 2461"/>
          <p:cNvSpPr/>
          <p:nvPr/>
        </p:nvSpPr>
        <p:spPr>
          <a:xfrm>
            <a:off x="4442576" y="5744005"/>
            <a:ext cx="5806" cy="26019"/>
          </a:xfrm>
          <a:custGeom>
            <a:pathLst>
              <a:path extrusionOk="0" h="120000" w="120000">
                <a:moveTo>
                  <a:pt x="107415" y="0"/>
                </a:moveTo>
                <a:lnTo>
                  <a:pt x="0" y="9805"/>
                </a:lnTo>
                <a:lnTo>
                  <a:pt x="74785" y="106542"/>
                </a:lnTo>
                <a:lnTo>
                  <a:pt x="100699" y="101335"/>
                </a:lnTo>
                <a:lnTo>
                  <a:pt x="119999" y="120000"/>
                </a:lnTo>
                <a:lnTo>
                  <a:pt x="107415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Shape 2462"/>
          <p:cNvSpPr/>
          <p:nvPr/>
        </p:nvSpPr>
        <p:spPr>
          <a:xfrm>
            <a:off x="4557405" y="5768557"/>
            <a:ext cx="2943" cy="2553"/>
          </a:xfrm>
          <a:custGeom>
            <a:pathLst>
              <a:path extrusionOk="0" h="120000" w="120000">
                <a:moveTo>
                  <a:pt x="120000" y="85828"/>
                </a:moveTo>
                <a:lnTo>
                  <a:pt x="51317" y="0"/>
                </a:lnTo>
                <a:lnTo>
                  <a:pt x="0" y="120000"/>
                </a:lnTo>
                <a:lnTo>
                  <a:pt x="120000" y="8582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Shape 2463"/>
          <p:cNvSpPr/>
          <p:nvPr/>
        </p:nvSpPr>
        <p:spPr>
          <a:xfrm>
            <a:off x="4541278" y="5769280"/>
            <a:ext cx="3402" cy="788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2889"/>
                </a:lnTo>
                <a:lnTo>
                  <a:pt x="9485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Shape 2464"/>
          <p:cNvSpPr/>
          <p:nvPr/>
        </p:nvSpPr>
        <p:spPr>
          <a:xfrm>
            <a:off x="4544158" y="5769739"/>
            <a:ext cx="4128" cy="4472"/>
          </a:xfrm>
          <a:custGeom>
            <a:pathLst>
              <a:path extrusionOk="0" h="120000" w="120000">
                <a:moveTo>
                  <a:pt x="120000" y="23179"/>
                </a:moveTo>
                <a:lnTo>
                  <a:pt x="82102" y="0"/>
                </a:lnTo>
                <a:lnTo>
                  <a:pt x="0" y="120000"/>
                </a:lnTo>
                <a:lnTo>
                  <a:pt x="120000" y="2317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Shape 2465"/>
          <p:cNvSpPr/>
          <p:nvPr/>
        </p:nvSpPr>
        <p:spPr>
          <a:xfrm>
            <a:off x="4509769" y="5739917"/>
            <a:ext cx="26288" cy="32762"/>
          </a:xfrm>
          <a:custGeom>
            <a:pathLst>
              <a:path extrusionOk="0" h="120000" w="120000">
                <a:moveTo>
                  <a:pt x="89780" y="15939"/>
                </a:moveTo>
                <a:lnTo>
                  <a:pt x="76967" y="38388"/>
                </a:lnTo>
                <a:lnTo>
                  <a:pt x="66710" y="27700"/>
                </a:lnTo>
                <a:lnTo>
                  <a:pt x="53463" y="26905"/>
                </a:lnTo>
                <a:lnTo>
                  <a:pt x="29160" y="16525"/>
                </a:lnTo>
                <a:lnTo>
                  <a:pt x="0" y="32264"/>
                </a:lnTo>
                <a:lnTo>
                  <a:pt x="9755" y="79186"/>
                </a:lnTo>
                <a:lnTo>
                  <a:pt x="15369" y="67642"/>
                </a:lnTo>
                <a:lnTo>
                  <a:pt x="15534" y="78743"/>
                </a:lnTo>
                <a:lnTo>
                  <a:pt x="9289" y="108228"/>
                </a:lnTo>
                <a:lnTo>
                  <a:pt x="18323" y="119388"/>
                </a:lnTo>
                <a:lnTo>
                  <a:pt x="20254" y="120000"/>
                </a:lnTo>
                <a:lnTo>
                  <a:pt x="16857" y="105005"/>
                </a:lnTo>
                <a:lnTo>
                  <a:pt x="36459" y="101313"/>
                </a:lnTo>
                <a:lnTo>
                  <a:pt x="46821" y="105964"/>
                </a:lnTo>
                <a:lnTo>
                  <a:pt x="44233" y="90456"/>
                </a:lnTo>
                <a:lnTo>
                  <a:pt x="59899" y="81443"/>
                </a:lnTo>
                <a:lnTo>
                  <a:pt x="67655" y="95870"/>
                </a:lnTo>
                <a:lnTo>
                  <a:pt x="81230" y="88783"/>
                </a:lnTo>
                <a:lnTo>
                  <a:pt x="74429" y="107979"/>
                </a:lnTo>
                <a:lnTo>
                  <a:pt x="84170" y="112916"/>
                </a:lnTo>
                <a:lnTo>
                  <a:pt x="72982" y="112073"/>
                </a:lnTo>
                <a:lnTo>
                  <a:pt x="72274" y="115245"/>
                </a:lnTo>
                <a:lnTo>
                  <a:pt x="89611" y="119527"/>
                </a:lnTo>
                <a:lnTo>
                  <a:pt x="85266" y="113890"/>
                </a:lnTo>
                <a:lnTo>
                  <a:pt x="105972" y="96086"/>
                </a:lnTo>
                <a:lnTo>
                  <a:pt x="116334" y="115044"/>
                </a:lnTo>
                <a:lnTo>
                  <a:pt x="104114" y="92478"/>
                </a:lnTo>
                <a:lnTo>
                  <a:pt x="120000" y="90845"/>
                </a:lnTo>
                <a:lnTo>
                  <a:pt x="117854" y="10544"/>
                </a:lnTo>
                <a:lnTo>
                  <a:pt x="87954" y="0"/>
                </a:lnTo>
                <a:lnTo>
                  <a:pt x="89780" y="1593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Shape 2466"/>
          <p:cNvSpPr/>
          <p:nvPr/>
        </p:nvSpPr>
        <p:spPr>
          <a:xfrm>
            <a:off x="4491587" y="5744719"/>
            <a:ext cx="4090" cy="223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8208" y="0"/>
                </a:lnTo>
                <a:lnTo>
                  <a:pt x="0" y="105154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Shape 2467"/>
          <p:cNvSpPr/>
          <p:nvPr/>
        </p:nvSpPr>
        <p:spPr>
          <a:xfrm>
            <a:off x="4496258" y="5771476"/>
            <a:ext cx="8551" cy="323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0654" y="0"/>
                </a:lnTo>
                <a:lnTo>
                  <a:pt x="0" y="92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Shape 2468"/>
          <p:cNvSpPr/>
          <p:nvPr/>
        </p:nvSpPr>
        <p:spPr>
          <a:xfrm>
            <a:off x="4515953" y="5744085"/>
            <a:ext cx="715" cy="34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2325"/>
                </a:lnTo>
                <a:lnTo>
                  <a:pt x="3406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Shape 2469"/>
          <p:cNvSpPr/>
          <p:nvPr/>
        </p:nvSpPr>
        <p:spPr>
          <a:xfrm>
            <a:off x="4434492" y="5738737"/>
            <a:ext cx="79844" cy="36629"/>
          </a:xfrm>
          <a:custGeom>
            <a:pathLst>
              <a:path extrusionOk="0" h="120000" w="120000">
                <a:moveTo>
                  <a:pt x="23546" y="10136"/>
                </a:moveTo>
                <a:lnTo>
                  <a:pt x="20084" y="3643"/>
                </a:lnTo>
                <a:lnTo>
                  <a:pt x="19961" y="17258"/>
                </a:lnTo>
                <a:lnTo>
                  <a:pt x="20876" y="102499"/>
                </a:lnTo>
                <a:lnTo>
                  <a:pt x="17588" y="92942"/>
                </a:lnTo>
                <a:lnTo>
                  <a:pt x="12148" y="24223"/>
                </a:lnTo>
                <a:lnTo>
                  <a:pt x="11656" y="8498"/>
                </a:lnTo>
                <a:lnTo>
                  <a:pt x="7185" y="0"/>
                </a:lnTo>
                <a:lnTo>
                  <a:pt x="3519" y="17183"/>
                </a:lnTo>
                <a:lnTo>
                  <a:pt x="7475" y="33845"/>
                </a:lnTo>
                <a:lnTo>
                  <a:pt x="7260" y="52401"/>
                </a:lnTo>
                <a:lnTo>
                  <a:pt x="6103" y="43198"/>
                </a:lnTo>
                <a:lnTo>
                  <a:pt x="2992" y="67169"/>
                </a:lnTo>
                <a:lnTo>
                  <a:pt x="937" y="64342"/>
                </a:lnTo>
                <a:lnTo>
                  <a:pt x="273" y="63428"/>
                </a:lnTo>
                <a:lnTo>
                  <a:pt x="0" y="46127"/>
                </a:lnTo>
                <a:lnTo>
                  <a:pt x="51" y="81587"/>
                </a:lnTo>
                <a:lnTo>
                  <a:pt x="906" y="85646"/>
                </a:lnTo>
                <a:lnTo>
                  <a:pt x="8153" y="120000"/>
                </a:lnTo>
                <a:lnTo>
                  <a:pt x="11306" y="112438"/>
                </a:lnTo>
                <a:lnTo>
                  <a:pt x="10272" y="102829"/>
                </a:lnTo>
                <a:lnTo>
                  <a:pt x="18663" y="109929"/>
                </a:lnTo>
                <a:lnTo>
                  <a:pt x="25576" y="103078"/>
                </a:lnTo>
                <a:lnTo>
                  <a:pt x="30612" y="85876"/>
                </a:lnTo>
                <a:lnTo>
                  <a:pt x="35025" y="88687"/>
                </a:lnTo>
                <a:lnTo>
                  <a:pt x="38031" y="102816"/>
                </a:lnTo>
                <a:lnTo>
                  <a:pt x="40166" y="112432"/>
                </a:lnTo>
                <a:lnTo>
                  <a:pt x="41971" y="101703"/>
                </a:lnTo>
                <a:lnTo>
                  <a:pt x="38540" y="73803"/>
                </a:lnTo>
                <a:lnTo>
                  <a:pt x="52941" y="87337"/>
                </a:lnTo>
                <a:lnTo>
                  <a:pt x="50473" y="101100"/>
                </a:lnTo>
                <a:lnTo>
                  <a:pt x="51937" y="102859"/>
                </a:lnTo>
                <a:lnTo>
                  <a:pt x="51916" y="94531"/>
                </a:lnTo>
                <a:lnTo>
                  <a:pt x="54820" y="106319"/>
                </a:lnTo>
                <a:lnTo>
                  <a:pt x="59035" y="111380"/>
                </a:lnTo>
                <a:lnTo>
                  <a:pt x="58394" y="114840"/>
                </a:lnTo>
                <a:lnTo>
                  <a:pt x="64556" y="101961"/>
                </a:lnTo>
                <a:lnTo>
                  <a:pt x="58801" y="94240"/>
                </a:lnTo>
                <a:lnTo>
                  <a:pt x="60257" y="88349"/>
                </a:lnTo>
                <a:lnTo>
                  <a:pt x="67041" y="85728"/>
                </a:lnTo>
                <a:lnTo>
                  <a:pt x="75470" y="86246"/>
                </a:lnTo>
                <a:lnTo>
                  <a:pt x="81860" y="89768"/>
                </a:lnTo>
                <a:lnTo>
                  <a:pt x="82425" y="95141"/>
                </a:lnTo>
                <a:lnTo>
                  <a:pt x="85556" y="95635"/>
                </a:lnTo>
                <a:lnTo>
                  <a:pt x="80647" y="112179"/>
                </a:lnTo>
                <a:lnTo>
                  <a:pt x="79212" y="108638"/>
                </a:lnTo>
                <a:lnTo>
                  <a:pt x="79615" y="99223"/>
                </a:lnTo>
                <a:lnTo>
                  <a:pt x="73803" y="105313"/>
                </a:lnTo>
                <a:lnTo>
                  <a:pt x="73226" y="106738"/>
                </a:lnTo>
                <a:lnTo>
                  <a:pt x="77515" y="115367"/>
                </a:lnTo>
                <a:lnTo>
                  <a:pt x="88859" y="119898"/>
                </a:lnTo>
                <a:lnTo>
                  <a:pt x="85653" y="82816"/>
                </a:lnTo>
                <a:lnTo>
                  <a:pt x="89590" y="76460"/>
                </a:lnTo>
                <a:lnTo>
                  <a:pt x="91437" y="105395"/>
                </a:lnTo>
                <a:lnTo>
                  <a:pt x="95657" y="87730"/>
                </a:lnTo>
                <a:lnTo>
                  <a:pt x="104048" y="100543"/>
                </a:lnTo>
                <a:lnTo>
                  <a:pt x="104682" y="107255"/>
                </a:lnTo>
                <a:lnTo>
                  <a:pt x="113158" y="107197"/>
                </a:lnTo>
                <a:lnTo>
                  <a:pt x="116193" y="100671"/>
                </a:lnTo>
                <a:lnTo>
                  <a:pt x="118249" y="74301"/>
                </a:lnTo>
                <a:lnTo>
                  <a:pt x="115582" y="88700"/>
                </a:lnTo>
                <a:lnTo>
                  <a:pt x="114783" y="88425"/>
                </a:lnTo>
                <a:lnTo>
                  <a:pt x="116346" y="74698"/>
                </a:lnTo>
                <a:lnTo>
                  <a:pt x="113134" y="32728"/>
                </a:lnTo>
                <a:lnTo>
                  <a:pt x="115235" y="20102"/>
                </a:lnTo>
                <a:lnTo>
                  <a:pt x="120000" y="12455"/>
                </a:lnTo>
                <a:lnTo>
                  <a:pt x="118614" y="3394"/>
                </a:lnTo>
                <a:lnTo>
                  <a:pt x="105360" y="7489"/>
                </a:lnTo>
                <a:lnTo>
                  <a:pt x="94497" y="4209"/>
                </a:lnTo>
                <a:lnTo>
                  <a:pt x="90418" y="8255"/>
                </a:lnTo>
                <a:lnTo>
                  <a:pt x="91352" y="19597"/>
                </a:lnTo>
                <a:lnTo>
                  <a:pt x="98771" y="10994"/>
                </a:lnTo>
                <a:lnTo>
                  <a:pt x="94543" y="27316"/>
                </a:lnTo>
                <a:lnTo>
                  <a:pt x="91958" y="26936"/>
                </a:lnTo>
                <a:lnTo>
                  <a:pt x="92678" y="35663"/>
                </a:lnTo>
                <a:lnTo>
                  <a:pt x="80716" y="20184"/>
                </a:lnTo>
                <a:lnTo>
                  <a:pt x="82093" y="19699"/>
                </a:lnTo>
                <a:lnTo>
                  <a:pt x="89538" y="13087"/>
                </a:lnTo>
                <a:lnTo>
                  <a:pt x="85039" y="6568"/>
                </a:lnTo>
                <a:lnTo>
                  <a:pt x="75354" y="2470"/>
                </a:lnTo>
                <a:lnTo>
                  <a:pt x="67246" y="3112"/>
                </a:lnTo>
                <a:lnTo>
                  <a:pt x="64933" y="13841"/>
                </a:lnTo>
                <a:lnTo>
                  <a:pt x="55694" y="4484"/>
                </a:lnTo>
                <a:lnTo>
                  <a:pt x="56942" y="55575"/>
                </a:lnTo>
                <a:lnTo>
                  <a:pt x="55938" y="67428"/>
                </a:lnTo>
                <a:lnTo>
                  <a:pt x="55921" y="74154"/>
                </a:lnTo>
                <a:lnTo>
                  <a:pt x="48428" y="74603"/>
                </a:lnTo>
                <a:lnTo>
                  <a:pt x="48300" y="57721"/>
                </a:lnTo>
                <a:lnTo>
                  <a:pt x="46818" y="13182"/>
                </a:lnTo>
                <a:lnTo>
                  <a:pt x="36950" y="15721"/>
                </a:lnTo>
                <a:lnTo>
                  <a:pt x="29219" y="10470"/>
                </a:lnTo>
                <a:lnTo>
                  <a:pt x="34879" y="6827"/>
                </a:lnTo>
                <a:lnTo>
                  <a:pt x="23546" y="1013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Shape 2470"/>
          <p:cNvSpPr/>
          <p:nvPr/>
        </p:nvSpPr>
        <p:spPr>
          <a:xfrm>
            <a:off x="4517698" y="5772114"/>
            <a:ext cx="3823" cy="230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7146" y="0"/>
                </a:lnTo>
                <a:lnTo>
                  <a:pt x="0" y="118596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Shape 2471"/>
          <p:cNvSpPr/>
          <p:nvPr/>
        </p:nvSpPr>
        <p:spPr>
          <a:xfrm>
            <a:off x="4566044" y="5772639"/>
            <a:ext cx="3678" cy="2075"/>
          </a:xfrm>
          <a:custGeom>
            <a:pathLst>
              <a:path extrusionOk="0" h="120000" w="120000">
                <a:moveTo>
                  <a:pt x="120000" y="87093"/>
                </a:moveTo>
                <a:lnTo>
                  <a:pt x="38303" y="0"/>
                </a:lnTo>
                <a:lnTo>
                  <a:pt x="0" y="120000"/>
                </a:lnTo>
                <a:lnTo>
                  <a:pt x="120000" y="8709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Shape 2472"/>
          <p:cNvSpPr/>
          <p:nvPr/>
        </p:nvSpPr>
        <p:spPr>
          <a:xfrm>
            <a:off x="4529401" y="5772553"/>
            <a:ext cx="1698" cy="2065"/>
          </a:xfrm>
          <a:custGeom>
            <a:pathLst>
              <a:path extrusionOk="0" h="120000" w="120000">
                <a:moveTo>
                  <a:pt x="120000" y="30334"/>
                </a:moveTo>
                <a:lnTo>
                  <a:pt x="0" y="0"/>
                </a:lnTo>
                <a:lnTo>
                  <a:pt x="90318" y="120000"/>
                </a:lnTo>
                <a:lnTo>
                  <a:pt x="120000" y="3033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Shape 2473"/>
          <p:cNvSpPr/>
          <p:nvPr/>
        </p:nvSpPr>
        <p:spPr>
          <a:xfrm>
            <a:off x="4441635" y="5771048"/>
            <a:ext cx="2680" cy="6424"/>
          </a:xfrm>
          <a:custGeom>
            <a:pathLst>
              <a:path extrusionOk="0" h="120000" w="120000">
                <a:moveTo>
                  <a:pt x="120000" y="52733"/>
                </a:moveTo>
                <a:lnTo>
                  <a:pt x="48044" y="0"/>
                </a:lnTo>
                <a:lnTo>
                  <a:pt x="0" y="120000"/>
                </a:lnTo>
                <a:lnTo>
                  <a:pt x="120000" y="5273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Shape 2474"/>
          <p:cNvSpPr/>
          <p:nvPr/>
        </p:nvSpPr>
        <p:spPr>
          <a:xfrm>
            <a:off x="4343528" y="5733987"/>
            <a:ext cx="3896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50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5" name="Shape 2475"/>
          <p:cNvSpPr/>
          <p:nvPr/>
        </p:nvSpPr>
        <p:spPr>
          <a:xfrm>
            <a:off x="4352269" y="5771760"/>
            <a:ext cx="424" cy="6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Shape 2476"/>
          <p:cNvSpPr/>
          <p:nvPr/>
        </p:nvSpPr>
        <p:spPr>
          <a:xfrm>
            <a:off x="4347846" y="5739298"/>
            <a:ext cx="19874" cy="29200"/>
          </a:xfrm>
          <a:custGeom>
            <a:pathLst>
              <a:path extrusionOk="0" h="120000" w="120000">
                <a:moveTo>
                  <a:pt x="73841" y="5124"/>
                </a:moveTo>
                <a:lnTo>
                  <a:pt x="53349" y="513"/>
                </a:lnTo>
                <a:lnTo>
                  <a:pt x="15384" y="54536"/>
                </a:lnTo>
                <a:lnTo>
                  <a:pt x="0" y="57384"/>
                </a:lnTo>
                <a:lnTo>
                  <a:pt x="8567" y="107231"/>
                </a:lnTo>
                <a:lnTo>
                  <a:pt x="28051" y="84782"/>
                </a:lnTo>
                <a:lnTo>
                  <a:pt x="50940" y="30874"/>
                </a:lnTo>
                <a:lnTo>
                  <a:pt x="86466" y="18213"/>
                </a:lnTo>
                <a:lnTo>
                  <a:pt x="55704" y="99834"/>
                </a:lnTo>
                <a:lnTo>
                  <a:pt x="52818" y="101117"/>
                </a:lnTo>
                <a:lnTo>
                  <a:pt x="53941" y="104129"/>
                </a:lnTo>
                <a:lnTo>
                  <a:pt x="67459" y="88414"/>
                </a:lnTo>
                <a:lnTo>
                  <a:pt x="94593" y="72761"/>
                </a:lnTo>
                <a:lnTo>
                  <a:pt x="86883" y="118475"/>
                </a:lnTo>
                <a:lnTo>
                  <a:pt x="106197" y="104264"/>
                </a:lnTo>
                <a:lnTo>
                  <a:pt x="111516" y="119999"/>
                </a:lnTo>
                <a:lnTo>
                  <a:pt x="120000" y="81412"/>
                </a:lnTo>
                <a:lnTo>
                  <a:pt x="105298" y="92692"/>
                </a:lnTo>
                <a:lnTo>
                  <a:pt x="108262" y="75864"/>
                </a:lnTo>
                <a:lnTo>
                  <a:pt x="105020" y="0"/>
                </a:lnTo>
                <a:lnTo>
                  <a:pt x="103239" y="19343"/>
                </a:lnTo>
                <a:lnTo>
                  <a:pt x="68208" y="15636"/>
                </a:lnTo>
                <a:lnTo>
                  <a:pt x="73841" y="512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Shape 2477"/>
          <p:cNvSpPr/>
          <p:nvPr/>
        </p:nvSpPr>
        <p:spPr>
          <a:xfrm>
            <a:off x="4355596" y="5764639"/>
            <a:ext cx="1296" cy="2022"/>
          </a:xfrm>
          <a:custGeom>
            <a:pathLst>
              <a:path extrusionOk="0" h="120000" w="120000">
                <a:moveTo>
                  <a:pt x="120000" y="26172"/>
                </a:moveTo>
                <a:lnTo>
                  <a:pt x="109629" y="0"/>
                </a:lnTo>
                <a:lnTo>
                  <a:pt x="0" y="120000"/>
                </a:lnTo>
                <a:lnTo>
                  <a:pt x="120000" y="2617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Shape 2478"/>
          <p:cNvSpPr/>
          <p:nvPr/>
        </p:nvSpPr>
        <p:spPr>
          <a:xfrm>
            <a:off x="4352414" y="5763905"/>
            <a:ext cx="4179" cy="2728"/>
          </a:xfrm>
          <a:custGeom>
            <a:pathLst>
              <a:path extrusionOk="0" h="120000" w="120000">
                <a:moveTo>
                  <a:pt x="49779" y="48193"/>
                </a:moveTo>
                <a:lnTo>
                  <a:pt x="0" y="120000"/>
                </a:lnTo>
                <a:lnTo>
                  <a:pt x="120000" y="0"/>
                </a:lnTo>
                <a:lnTo>
                  <a:pt x="49779" y="4819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Shape 2479"/>
          <p:cNvSpPr/>
          <p:nvPr/>
        </p:nvSpPr>
        <p:spPr>
          <a:xfrm>
            <a:off x="4330410" y="5768133"/>
            <a:ext cx="2197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027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Shape 2480"/>
          <p:cNvSpPr/>
          <p:nvPr/>
        </p:nvSpPr>
        <p:spPr>
          <a:xfrm>
            <a:off x="4338508" y="5739425"/>
            <a:ext cx="18172" cy="34731"/>
          </a:xfrm>
          <a:custGeom>
            <a:pathLst>
              <a:path extrusionOk="0" h="120000" w="120000">
                <a:moveTo>
                  <a:pt x="22312" y="114375"/>
                </a:moveTo>
                <a:lnTo>
                  <a:pt x="48150" y="98758"/>
                </a:lnTo>
                <a:lnTo>
                  <a:pt x="46361" y="106331"/>
                </a:lnTo>
                <a:lnTo>
                  <a:pt x="72318" y="109472"/>
                </a:lnTo>
                <a:lnTo>
                  <a:pt x="90734" y="111607"/>
                </a:lnTo>
                <a:lnTo>
                  <a:pt x="67755" y="92960"/>
                </a:lnTo>
                <a:lnTo>
                  <a:pt x="50441" y="92204"/>
                </a:lnTo>
                <a:lnTo>
                  <a:pt x="71024" y="89720"/>
                </a:lnTo>
                <a:lnTo>
                  <a:pt x="61654" y="47810"/>
                </a:lnTo>
                <a:lnTo>
                  <a:pt x="53584" y="41633"/>
                </a:lnTo>
                <a:lnTo>
                  <a:pt x="78479" y="45416"/>
                </a:lnTo>
                <a:lnTo>
                  <a:pt x="120000" y="0"/>
                </a:lnTo>
                <a:lnTo>
                  <a:pt x="65622" y="1630"/>
                </a:lnTo>
                <a:lnTo>
                  <a:pt x="53723" y="11957"/>
                </a:lnTo>
                <a:lnTo>
                  <a:pt x="46466" y="2062"/>
                </a:lnTo>
                <a:lnTo>
                  <a:pt x="22866" y="17748"/>
                </a:lnTo>
                <a:lnTo>
                  <a:pt x="15471" y="8326"/>
                </a:lnTo>
                <a:lnTo>
                  <a:pt x="2238" y="92290"/>
                </a:lnTo>
                <a:lnTo>
                  <a:pt x="39427" y="82934"/>
                </a:lnTo>
                <a:lnTo>
                  <a:pt x="0" y="108049"/>
                </a:lnTo>
                <a:lnTo>
                  <a:pt x="5421" y="115028"/>
                </a:lnTo>
                <a:lnTo>
                  <a:pt x="4193" y="120000"/>
                </a:lnTo>
                <a:lnTo>
                  <a:pt x="22312" y="11437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Shape 2481"/>
          <p:cNvSpPr/>
          <p:nvPr/>
        </p:nvSpPr>
        <p:spPr>
          <a:xfrm>
            <a:off x="4321200" y="5768598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Shape 2482"/>
          <p:cNvSpPr/>
          <p:nvPr/>
        </p:nvSpPr>
        <p:spPr>
          <a:xfrm>
            <a:off x="4341333" y="5775148"/>
            <a:ext cx="1961" cy="660"/>
          </a:xfrm>
          <a:custGeom>
            <a:pathLst>
              <a:path extrusionOk="0" h="120000" w="120000">
                <a:moveTo>
                  <a:pt x="0" y="115642"/>
                </a:moveTo>
                <a:lnTo>
                  <a:pt x="96024" y="120000"/>
                </a:lnTo>
                <a:lnTo>
                  <a:pt x="120000" y="0"/>
                </a:lnTo>
                <a:lnTo>
                  <a:pt x="0" y="11564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Shape 2483"/>
          <p:cNvSpPr/>
          <p:nvPr/>
        </p:nvSpPr>
        <p:spPr>
          <a:xfrm>
            <a:off x="4344205" y="5773898"/>
            <a:ext cx="2598" cy="127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297" y="81098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Shape 2484"/>
          <p:cNvSpPr/>
          <p:nvPr/>
        </p:nvSpPr>
        <p:spPr>
          <a:xfrm>
            <a:off x="4286948" y="5766685"/>
            <a:ext cx="4210" cy="415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111562" y="67436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Shape 2485"/>
          <p:cNvSpPr/>
          <p:nvPr/>
        </p:nvSpPr>
        <p:spPr>
          <a:xfrm>
            <a:off x="4385964" y="5767185"/>
            <a:ext cx="3155" cy="2213"/>
          </a:xfrm>
          <a:custGeom>
            <a:pathLst>
              <a:path extrusionOk="0" h="120000" w="120000">
                <a:moveTo>
                  <a:pt x="120000" y="56422"/>
                </a:moveTo>
                <a:lnTo>
                  <a:pt x="0" y="0"/>
                </a:lnTo>
                <a:lnTo>
                  <a:pt x="5705" y="120000"/>
                </a:lnTo>
                <a:lnTo>
                  <a:pt x="120000" y="5642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Shape 2486"/>
          <p:cNvSpPr/>
          <p:nvPr/>
        </p:nvSpPr>
        <p:spPr>
          <a:xfrm>
            <a:off x="4382326" y="5741648"/>
            <a:ext cx="1369" cy="10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345"/>
                </a:lnTo>
                <a:lnTo>
                  <a:pt x="3854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Shape 2487"/>
          <p:cNvSpPr/>
          <p:nvPr/>
        </p:nvSpPr>
        <p:spPr>
          <a:xfrm>
            <a:off x="4371830" y="5772533"/>
            <a:ext cx="2784" cy="1829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100129" y="0"/>
                </a:lnTo>
                <a:lnTo>
                  <a:pt x="0" y="93508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Shape 2488"/>
          <p:cNvSpPr/>
          <p:nvPr/>
        </p:nvSpPr>
        <p:spPr>
          <a:xfrm>
            <a:off x="4412032" y="5767671"/>
            <a:ext cx="14" cy="11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Shape 2489"/>
          <p:cNvSpPr/>
          <p:nvPr/>
        </p:nvSpPr>
        <p:spPr>
          <a:xfrm>
            <a:off x="4316080" y="5769260"/>
            <a:ext cx="2551" cy="112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38147"/>
                </a:lnTo>
                <a:lnTo>
                  <a:pt x="9427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Shape 2490"/>
          <p:cNvSpPr/>
          <p:nvPr/>
        </p:nvSpPr>
        <p:spPr>
          <a:xfrm>
            <a:off x="4632144" y="5770716"/>
            <a:ext cx="1826" cy="141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37" y="0"/>
                </a:lnTo>
                <a:lnTo>
                  <a:pt x="0" y="2126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Shape 2491"/>
          <p:cNvSpPr/>
          <p:nvPr/>
        </p:nvSpPr>
        <p:spPr>
          <a:xfrm>
            <a:off x="4622669" y="5738135"/>
            <a:ext cx="35325" cy="36529"/>
          </a:xfrm>
          <a:custGeom>
            <a:pathLst>
              <a:path extrusionOk="0" h="120000" w="120000">
                <a:moveTo>
                  <a:pt x="66442" y="0"/>
                </a:moveTo>
                <a:lnTo>
                  <a:pt x="54861" y="3787"/>
                </a:lnTo>
                <a:lnTo>
                  <a:pt x="40757" y="22285"/>
                </a:lnTo>
                <a:lnTo>
                  <a:pt x="25168" y="1376"/>
                </a:lnTo>
                <a:lnTo>
                  <a:pt x="10061" y="16536"/>
                </a:lnTo>
                <a:lnTo>
                  <a:pt x="2102" y="3945"/>
                </a:lnTo>
                <a:lnTo>
                  <a:pt x="0" y="18599"/>
                </a:lnTo>
                <a:lnTo>
                  <a:pt x="5418" y="14746"/>
                </a:lnTo>
                <a:lnTo>
                  <a:pt x="5476" y="25126"/>
                </a:lnTo>
                <a:lnTo>
                  <a:pt x="3519" y="118607"/>
                </a:lnTo>
                <a:lnTo>
                  <a:pt x="6858" y="98444"/>
                </a:lnTo>
                <a:lnTo>
                  <a:pt x="18605" y="111238"/>
                </a:lnTo>
                <a:lnTo>
                  <a:pt x="18768" y="109731"/>
                </a:lnTo>
                <a:lnTo>
                  <a:pt x="32186" y="107845"/>
                </a:lnTo>
                <a:lnTo>
                  <a:pt x="18700" y="99564"/>
                </a:lnTo>
                <a:lnTo>
                  <a:pt x="36946" y="93059"/>
                </a:lnTo>
                <a:lnTo>
                  <a:pt x="38033" y="107024"/>
                </a:lnTo>
                <a:lnTo>
                  <a:pt x="40258" y="106712"/>
                </a:lnTo>
                <a:lnTo>
                  <a:pt x="41297" y="91493"/>
                </a:lnTo>
                <a:lnTo>
                  <a:pt x="69523" y="87803"/>
                </a:lnTo>
                <a:lnTo>
                  <a:pt x="81763" y="106370"/>
                </a:lnTo>
                <a:lnTo>
                  <a:pt x="77873" y="110105"/>
                </a:lnTo>
                <a:lnTo>
                  <a:pt x="78349" y="110115"/>
                </a:lnTo>
                <a:lnTo>
                  <a:pt x="100317" y="120000"/>
                </a:lnTo>
                <a:lnTo>
                  <a:pt x="100378" y="104816"/>
                </a:lnTo>
                <a:lnTo>
                  <a:pt x="97175" y="103417"/>
                </a:lnTo>
                <a:lnTo>
                  <a:pt x="88173" y="93362"/>
                </a:lnTo>
                <a:lnTo>
                  <a:pt x="96998" y="89574"/>
                </a:lnTo>
                <a:lnTo>
                  <a:pt x="120000" y="109839"/>
                </a:lnTo>
                <a:lnTo>
                  <a:pt x="106218" y="76191"/>
                </a:lnTo>
                <a:lnTo>
                  <a:pt x="98867" y="70324"/>
                </a:lnTo>
                <a:lnTo>
                  <a:pt x="110175" y="21358"/>
                </a:lnTo>
                <a:lnTo>
                  <a:pt x="116732" y="19013"/>
                </a:lnTo>
                <a:lnTo>
                  <a:pt x="115865" y="10094"/>
                </a:lnTo>
                <a:lnTo>
                  <a:pt x="95656" y="14207"/>
                </a:lnTo>
                <a:lnTo>
                  <a:pt x="88098" y="6852"/>
                </a:lnTo>
                <a:lnTo>
                  <a:pt x="70573" y="16700"/>
                </a:lnTo>
                <a:lnTo>
                  <a:pt x="66082" y="17223"/>
                </a:lnTo>
                <a:lnTo>
                  <a:pt x="66442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Shape 2492"/>
          <p:cNvSpPr/>
          <p:nvPr/>
        </p:nvSpPr>
        <p:spPr>
          <a:xfrm>
            <a:off x="4659626" y="5760805"/>
            <a:ext cx="281" cy="19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769"/>
                </a:lnTo>
                <a:lnTo>
                  <a:pt x="108896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Shape 2493"/>
          <p:cNvSpPr/>
          <p:nvPr/>
        </p:nvSpPr>
        <p:spPr>
          <a:xfrm>
            <a:off x="4662916" y="5741301"/>
            <a:ext cx="1571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396"/>
                </a:lnTo>
                <a:lnTo>
                  <a:pt x="11977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Shape 2494"/>
          <p:cNvSpPr/>
          <p:nvPr/>
        </p:nvSpPr>
        <p:spPr>
          <a:xfrm>
            <a:off x="4623923" y="5773007"/>
            <a:ext cx="4382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3043"/>
                </a:lnTo>
                <a:lnTo>
                  <a:pt x="91307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Shape 2495"/>
          <p:cNvSpPr/>
          <p:nvPr/>
        </p:nvSpPr>
        <p:spPr>
          <a:xfrm>
            <a:off x="4634821" y="5770228"/>
            <a:ext cx="3973" cy="9413"/>
          </a:xfrm>
          <a:custGeom>
            <a:pathLst>
              <a:path extrusionOk="0" h="120000" w="120000">
                <a:moveTo>
                  <a:pt x="120000" y="35742"/>
                </a:moveTo>
                <a:lnTo>
                  <a:pt x="25733" y="0"/>
                </a:lnTo>
                <a:lnTo>
                  <a:pt x="0" y="120000"/>
                </a:lnTo>
                <a:lnTo>
                  <a:pt x="120000" y="3574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Shape 2496"/>
          <p:cNvSpPr/>
          <p:nvPr/>
        </p:nvSpPr>
        <p:spPr>
          <a:xfrm>
            <a:off x="4631801" y="5736841"/>
            <a:ext cx="6154" cy="3867"/>
          </a:xfrm>
          <a:custGeom>
            <a:pathLst>
              <a:path extrusionOk="0" h="120000" w="120000">
                <a:moveTo>
                  <a:pt x="120000" y="14088"/>
                </a:moveTo>
                <a:lnTo>
                  <a:pt x="0" y="0"/>
                </a:lnTo>
                <a:lnTo>
                  <a:pt x="110835" y="120000"/>
                </a:lnTo>
                <a:lnTo>
                  <a:pt x="120000" y="1408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Shape 2497"/>
          <p:cNvSpPr/>
          <p:nvPr/>
        </p:nvSpPr>
        <p:spPr>
          <a:xfrm>
            <a:off x="4231091" y="5737430"/>
            <a:ext cx="7023" cy="1858"/>
          </a:xfrm>
          <a:custGeom>
            <a:pathLst>
              <a:path extrusionOk="0" h="120000" w="120000">
                <a:moveTo>
                  <a:pt x="120000" y="41657"/>
                </a:moveTo>
                <a:lnTo>
                  <a:pt x="0" y="0"/>
                </a:lnTo>
                <a:lnTo>
                  <a:pt x="35603" y="120000"/>
                </a:lnTo>
                <a:lnTo>
                  <a:pt x="120000" y="4165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Shape 2498"/>
          <p:cNvSpPr/>
          <p:nvPr/>
        </p:nvSpPr>
        <p:spPr>
          <a:xfrm>
            <a:off x="4228071" y="5772294"/>
            <a:ext cx="950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99"/>
                </a:lnTo>
                <a:lnTo>
                  <a:pt x="1781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210885" y="5740019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00" y="7084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Shape 2500"/>
          <p:cNvSpPr/>
          <p:nvPr/>
        </p:nvSpPr>
        <p:spPr>
          <a:xfrm>
            <a:off x="4255910" y="5737796"/>
            <a:ext cx="4410" cy="2696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2013" y="5697"/>
                </a:lnTo>
                <a:lnTo>
                  <a:pt x="0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Shape 2501"/>
          <p:cNvSpPr/>
          <p:nvPr/>
        </p:nvSpPr>
        <p:spPr>
          <a:xfrm>
            <a:off x="4270912" y="5770592"/>
            <a:ext cx="9568" cy="2124"/>
          </a:xfrm>
          <a:custGeom>
            <a:pathLst>
              <a:path extrusionOk="0" h="120000" w="120000">
                <a:moveTo>
                  <a:pt x="120000" y="101647"/>
                </a:moveTo>
                <a:lnTo>
                  <a:pt x="0" y="0"/>
                </a:lnTo>
                <a:lnTo>
                  <a:pt x="47114" y="120000"/>
                </a:lnTo>
                <a:lnTo>
                  <a:pt x="120000" y="10164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Shape 2502"/>
          <p:cNvSpPr/>
          <p:nvPr/>
        </p:nvSpPr>
        <p:spPr>
          <a:xfrm>
            <a:off x="4282817" y="5734014"/>
            <a:ext cx="46220" cy="38738"/>
          </a:xfrm>
          <a:custGeom>
            <a:pathLst>
              <a:path extrusionOk="0" h="120000" w="120000">
                <a:moveTo>
                  <a:pt x="22740" y="23080"/>
                </a:moveTo>
                <a:lnTo>
                  <a:pt x="25554" y="75446"/>
                </a:lnTo>
                <a:lnTo>
                  <a:pt x="18139" y="86186"/>
                </a:lnTo>
                <a:lnTo>
                  <a:pt x="0" y="90928"/>
                </a:lnTo>
                <a:lnTo>
                  <a:pt x="6682" y="100642"/>
                </a:lnTo>
                <a:lnTo>
                  <a:pt x="5875" y="108464"/>
                </a:lnTo>
                <a:lnTo>
                  <a:pt x="9785" y="101398"/>
                </a:lnTo>
                <a:lnTo>
                  <a:pt x="27390" y="95683"/>
                </a:lnTo>
                <a:lnTo>
                  <a:pt x="32502" y="111933"/>
                </a:lnTo>
                <a:lnTo>
                  <a:pt x="27504" y="26041"/>
                </a:lnTo>
                <a:lnTo>
                  <a:pt x="31388" y="27559"/>
                </a:lnTo>
                <a:lnTo>
                  <a:pt x="36653" y="40724"/>
                </a:lnTo>
                <a:lnTo>
                  <a:pt x="41173" y="23889"/>
                </a:lnTo>
                <a:lnTo>
                  <a:pt x="43073" y="20642"/>
                </a:lnTo>
                <a:lnTo>
                  <a:pt x="58524" y="65066"/>
                </a:lnTo>
                <a:lnTo>
                  <a:pt x="67932" y="68067"/>
                </a:lnTo>
                <a:lnTo>
                  <a:pt x="70258" y="72745"/>
                </a:lnTo>
                <a:lnTo>
                  <a:pt x="74098" y="100506"/>
                </a:lnTo>
                <a:lnTo>
                  <a:pt x="68026" y="110672"/>
                </a:lnTo>
                <a:lnTo>
                  <a:pt x="66390" y="99667"/>
                </a:lnTo>
                <a:lnTo>
                  <a:pt x="63674" y="94013"/>
                </a:lnTo>
                <a:lnTo>
                  <a:pt x="61712" y="118268"/>
                </a:lnTo>
                <a:lnTo>
                  <a:pt x="62428" y="120000"/>
                </a:lnTo>
                <a:lnTo>
                  <a:pt x="78257" y="119439"/>
                </a:lnTo>
                <a:lnTo>
                  <a:pt x="77325" y="102510"/>
                </a:lnTo>
                <a:lnTo>
                  <a:pt x="80212" y="98294"/>
                </a:lnTo>
                <a:lnTo>
                  <a:pt x="99819" y="106066"/>
                </a:lnTo>
                <a:lnTo>
                  <a:pt x="99648" y="107132"/>
                </a:lnTo>
                <a:lnTo>
                  <a:pt x="105824" y="108523"/>
                </a:lnTo>
                <a:lnTo>
                  <a:pt x="110972" y="88946"/>
                </a:lnTo>
                <a:lnTo>
                  <a:pt x="113397" y="87124"/>
                </a:lnTo>
                <a:lnTo>
                  <a:pt x="113192" y="79361"/>
                </a:lnTo>
                <a:lnTo>
                  <a:pt x="120000" y="78897"/>
                </a:lnTo>
                <a:lnTo>
                  <a:pt x="118831" y="24226"/>
                </a:lnTo>
                <a:lnTo>
                  <a:pt x="101610" y="29170"/>
                </a:lnTo>
                <a:lnTo>
                  <a:pt x="91924" y="18700"/>
                </a:lnTo>
                <a:lnTo>
                  <a:pt x="77505" y="27005"/>
                </a:lnTo>
                <a:lnTo>
                  <a:pt x="69173" y="46954"/>
                </a:lnTo>
                <a:lnTo>
                  <a:pt x="69015" y="42571"/>
                </a:lnTo>
                <a:lnTo>
                  <a:pt x="52635" y="0"/>
                </a:lnTo>
                <a:lnTo>
                  <a:pt x="42793" y="20515"/>
                </a:lnTo>
                <a:lnTo>
                  <a:pt x="20198" y="10085"/>
                </a:lnTo>
                <a:lnTo>
                  <a:pt x="22740" y="2308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Shape 2503"/>
          <p:cNvSpPr/>
          <p:nvPr/>
        </p:nvSpPr>
        <p:spPr>
          <a:xfrm>
            <a:off x="4283235" y="5769028"/>
            <a:ext cx="1844" cy="416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80490"/>
                </a:lnTo>
                <a:lnTo>
                  <a:pt x="86616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Shape 2504"/>
          <p:cNvSpPr/>
          <p:nvPr/>
        </p:nvSpPr>
        <p:spPr>
          <a:xfrm>
            <a:off x="4249985" y="5766216"/>
            <a:ext cx="17030" cy="7051"/>
          </a:xfrm>
          <a:custGeom>
            <a:pathLst>
              <a:path extrusionOk="0" h="120000" w="120000">
                <a:moveTo>
                  <a:pt x="80674" y="120000"/>
                </a:moveTo>
                <a:lnTo>
                  <a:pt x="82724" y="119897"/>
                </a:lnTo>
                <a:lnTo>
                  <a:pt x="102045" y="86285"/>
                </a:lnTo>
                <a:lnTo>
                  <a:pt x="97712" y="19180"/>
                </a:lnTo>
                <a:lnTo>
                  <a:pt x="102045" y="86285"/>
                </a:lnTo>
                <a:lnTo>
                  <a:pt x="120000" y="12985"/>
                </a:lnTo>
                <a:lnTo>
                  <a:pt x="103187" y="14772"/>
                </a:lnTo>
                <a:lnTo>
                  <a:pt x="115419" y="4918"/>
                </a:lnTo>
                <a:lnTo>
                  <a:pt x="87368" y="0"/>
                </a:lnTo>
                <a:lnTo>
                  <a:pt x="95753" y="15555"/>
                </a:lnTo>
                <a:lnTo>
                  <a:pt x="62198" y="19112"/>
                </a:lnTo>
                <a:lnTo>
                  <a:pt x="0" y="19316"/>
                </a:lnTo>
                <a:lnTo>
                  <a:pt x="86423" y="84226"/>
                </a:lnTo>
                <a:lnTo>
                  <a:pt x="80674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Shape 2505"/>
          <p:cNvSpPr/>
          <p:nvPr/>
        </p:nvSpPr>
        <p:spPr>
          <a:xfrm>
            <a:off x="4264192" y="5768853"/>
            <a:ext cx="3887" cy="2895"/>
          </a:xfrm>
          <a:custGeom>
            <a:pathLst>
              <a:path extrusionOk="0" h="120000" w="120000">
                <a:moveTo>
                  <a:pt x="8428" y="100849"/>
                </a:moveTo>
                <a:lnTo>
                  <a:pt x="0" y="120000"/>
                </a:lnTo>
                <a:lnTo>
                  <a:pt x="120000" y="40621"/>
                </a:lnTo>
                <a:lnTo>
                  <a:pt x="112714" y="0"/>
                </a:lnTo>
                <a:lnTo>
                  <a:pt x="8428" y="1008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Shape 2506"/>
          <p:cNvSpPr/>
          <p:nvPr/>
        </p:nvSpPr>
        <p:spPr>
          <a:xfrm>
            <a:off x="4266364" y="5765730"/>
            <a:ext cx="3136" cy="1248"/>
          </a:xfrm>
          <a:custGeom>
            <a:pathLst>
              <a:path extrusionOk="0" h="120000" w="120000">
                <a:moveTo>
                  <a:pt x="24872" y="120000"/>
                </a:moveTo>
                <a:lnTo>
                  <a:pt x="39221" y="118366"/>
                </a:lnTo>
                <a:lnTo>
                  <a:pt x="35625" y="80992"/>
                </a:lnTo>
                <a:lnTo>
                  <a:pt x="119999" y="96365"/>
                </a:lnTo>
                <a:lnTo>
                  <a:pt x="88966" y="0"/>
                </a:lnTo>
                <a:lnTo>
                  <a:pt x="0" y="74459"/>
                </a:lnTo>
                <a:lnTo>
                  <a:pt x="34132" y="80704"/>
                </a:lnTo>
                <a:lnTo>
                  <a:pt x="24872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Shape 2507"/>
          <p:cNvSpPr/>
          <p:nvPr/>
        </p:nvSpPr>
        <p:spPr>
          <a:xfrm>
            <a:off x="4260889" y="5740596"/>
            <a:ext cx="12327" cy="17832"/>
          </a:xfrm>
          <a:custGeom>
            <a:pathLst>
              <a:path extrusionOk="0" h="120000" w="120000">
                <a:moveTo>
                  <a:pt x="87284" y="120000"/>
                </a:moveTo>
                <a:lnTo>
                  <a:pt x="99704" y="90444"/>
                </a:lnTo>
                <a:lnTo>
                  <a:pt x="60798" y="111641"/>
                </a:lnTo>
                <a:lnTo>
                  <a:pt x="99704" y="90444"/>
                </a:lnTo>
                <a:lnTo>
                  <a:pt x="92375" y="44845"/>
                </a:lnTo>
                <a:lnTo>
                  <a:pt x="120000" y="24232"/>
                </a:lnTo>
                <a:lnTo>
                  <a:pt x="102362" y="22436"/>
                </a:lnTo>
                <a:lnTo>
                  <a:pt x="59026" y="45006"/>
                </a:lnTo>
                <a:lnTo>
                  <a:pt x="73325" y="0"/>
                </a:lnTo>
                <a:lnTo>
                  <a:pt x="0" y="15013"/>
                </a:lnTo>
                <a:lnTo>
                  <a:pt x="29688" y="66480"/>
                </a:lnTo>
                <a:lnTo>
                  <a:pt x="32014" y="69084"/>
                </a:lnTo>
                <a:lnTo>
                  <a:pt x="36112" y="73660"/>
                </a:lnTo>
                <a:lnTo>
                  <a:pt x="59260" y="99542"/>
                </a:lnTo>
                <a:lnTo>
                  <a:pt x="60934" y="114078"/>
                </a:lnTo>
                <a:lnTo>
                  <a:pt x="87284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Shape 2508"/>
          <p:cNvSpPr/>
          <p:nvPr/>
        </p:nvSpPr>
        <p:spPr>
          <a:xfrm>
            <a:off x="4293412" y="5740678"/>
            <a:ext cx="17946" cy="30846"/>
          </a:xfrm>
          <a:custGeom>
            <a:pathLst>
              <a:path extrusionOk="0" h="120000" w="120000">
                <a:moveTo>
                  <a:pt x="52106" y="110317"/>
                </a:moveTo>
                <a:lnTo>
                  <a:pt x="77922" y="94534"/>
                </a:lnTo>
                <a:lnTo>
                  <a:pt x="93154" y="92138"/>
                </a:lnTo>
                <a:lnTo>
                  <a:pt x="100148" y="99238"/>
                </a:lnTo>
                <a:lnTo>
                  <a:pt x="120000" y="100292"/>
                </a:lnTo>
                <a:lnTo>
                  <a:pt x="110110" y="65428"/>
                </a:lnTo>
                <a:lnTo>
                  <a:pt x="89155" y="70046"/>
                </a:lnTo>
                <a:lnTo>
                  <a:pt x="58458" y="72403"/>
                </a:lnTo>
                <a:lnTo>
                  <a:pt x="35217" y="71485"/>
                </a:lnTo>
                <a:lnTo>
                  <a:pt x="36621" y="66284"/>
                </a:lnTo>
                <a:lnTo>
                  <a:pt x="79888" y="55785"/>
                </a:lnTo>
                <a:lnTo>
                  <a:pt x="40091" y="0"/>
                </a:lnTo>
                <a:lnTo>
                  <a:pt x="35203" y="4073"/>
                </a:lnTo>
                <a:lnTo>
                  <a:pt x="23562" y="25216"/>
                </a:lnTo>
                <a:lnTo>
                  <a:pt x="10999" y="28861"/>
                </a:lnTo>
                <a:lnTo>
                  <a:pt x="0" y="6776"/>
                </a:lnTo>
                <a:lnTo>
                  <a:pt x="12871" y="114643"/>
                </a:lnTo>
                <a:lnTo>
                  <a:pt x="25408" y="120000"/>
                </a:lnTo>
                <a:lnTo>
                  <a:pt x="33425" y="103723"/>
                </a:lnTo>
                <a:lnTo>
                  <a:pt x="37182" y="92302"/>
                </a:lnTo>
                <a:lnTo>
                  <a:pt x="53537" y="92095"/>
                </a:lnTo>
                <a:lnTo>
                  <a:pt x="52106" y="11031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Shape 2509"/>
          <p:cNvSpPr/>
          <p:nvPr/>
        </p:nvSpPr>
        <p:spPr>
          <a:xfrm>
            <a:off x="4266953" y="5739639"/>
            <a:ext cx="25708" cy="29811"/>
          </a:xfrm>
          <a:custGeom>
            <a:pathLst>
              <a:path extrusionOk="0" h="120000" w="120000">
                <a:moveTo>
                  <a:pt x="109222" y="26804"/>
                </a:moveTo>
                <a:lnTo>
                  <a:pt x="102864" y="23194"/>
                </a:lnTo>
                <a:lnTo>
                  <a:pt x="95451" y="7849"/>
                </a:lnTo>
                <a:lnTo>
                  <a:pt x="85201" y="0"/>
                </a:lnTo>
                <a:lnTo>
                  <a:pt x="70329" y="18850"/>
                </a:lnTo>
                <a:lnTo>
                  <a:pt x="61367" y="31864"/>
                </a:lnTo>
                <a:lnTo>
                  <a:pt x="49642" y="20340"/>
                </a:lnTo>
                <a:lnTo>
                  <a:pt x="36707" y="4766"/>
                </a:lnTo>
                <a:lnTo>
                  <a:pt x="23852" y="14857"/>
                </a:lnTo>
                <a:lnTo>
                  <a:pt x="6857" y="3848"/>
                </a:lnTo>
                <a:lnTo>
                  <a:pt x="0" y="30769"/>
                </a:lnTo>
                <a:lnTo>
                  <a:pt x="20781" y="17268"/>
                </a:lnTo>
                <a:lnTo>
                  <a:pt x="29239" y="18343"/>
                </a:lnTo>
                <a:lnTo>
                  <a:pt x="15991" y="30673"/>
                </a:lnTo>
                <a:lnTo>
                  <a:pt x="19506" y="57953"/>
                </a:lnTo>
                <a:lnTo>
                  <a:pt x="13550" y="75632"/>
                </a:lnTo>
                <a:lnTo>
                  <a:pt x="910" y="72090"/>
                </a:lnTo>
                <a:lnTo>
                  <a:pt x="2053" y="98568"/>
                </a:lnTo>
                <a:lnTo>
                  <a:pt x="8103" y="105025"/>
                </a:lnTo>
                <a:lnTo>
                  <a:pt x="17345" y="109409"/>
                </a:lnTo>
                <a:lnTo>
                  <a:pt x="11893" y="109067"/>
                </a:lnTo>
                <a:lnTo>
                  <a:pt x="12388" y="109594"/>
                </a:lnTo>
                <a:lnTo>
                  <a:pt x="2039" y="109988"/>
                </a:lnTo>
                <a:lnTo>
                  <a:pt x="4159" y="117596"/>
                </a:lnTo>
                <a:lnTo>
                  <a:pt x="14101" y="111421"/>
                </a:lnTo>
                <a:lnTo>
                  <a:pt x="22139" y="120000"/>
                </a:lnTo>
                <a:lnTo>
                  <a:pt x="85630" y="108563"/>
                </a:lnTo>
                <a:lnTo>
                  <a:pt x="74050" y="95517"/>
                </a:lnTo>
                <a:lnTo>
                  <a:pt x="120000" y="75394"/>
                </a:lnTo>
                <a:lnTo>
                  <a:pt x="114940" y="7346"/>
                </a:lnTo>
                <a:lnTo>
                  <a:pt x="109222" y="2680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Shape 2510"/>
          <p:cNvSpPr/>
          <p:nvPr/>
        </p:nvSpPr>
        <p:spPr>
          <a:xfrm>
            <a:off x="4204700" y="5746028"/>
            <a:ext cx="9123" cy="15021"/>
          </a:xfrm>
          <a:custGeom>
            <a:pathLst>
              <a:path extrusionOk="0" h="120000" w="120000">
                <a:moveTo>
                  <a:pt x="92143" y="0"/>
                </a:moveTo>
                <a:lnTo>
                  <a:pt x="89868" y="343"/>
                </a:lnTo>
                <a:lnTo>
                  <a:pt x="88974" y="2492"/>
                </a:lnTo>
                <a:lnTo>
                  <a:pt x="20162" y="24581"/>
                </a:lnTo>
                <a:lnTo>
                  <a:pt x="29907" y="60730"/>
                </a:lnTo>
                <a:lnTo>
                  <a:pt x="0" y="98629"/>
                </a:lnTo>
                <a:lnTo>
                  <a:pt x="32419" y="98845"/>
                </a:lnTo>
                <a:lnTo>
                  <a:pt x="120000" y="120000"/>
                </a:lnTo>
                <a:lnTo>
                  <a:pt x="92143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Shape 2511"/>
          <p:cNvSpPr/>
          <p:nvPr/>
        </p:nvSpPr>
        <p:spPr>
          <a:xfrm>
            <a:off x="4201239" y="5765035"/>
            <a:ext cx="4089" cy="2620"/>
          </a:xfrm>
          <a:custGeom>
            <a:pathLst>
              <a:path extrusionOk="0" h="120000" w="120000">
                <a:moveTo>
                  <a:pt x="110024" y="0"/>
                </a:moveTo>
                <a:lnTo>
                  <a:pt x="0" y="19183"/>
                </a:lnTo>
                <a:lnTo>
                  <a:pt x="16166" y="61213"/>
                </a:lnTo>
                <a:lnTo>
                  <a:pt x="32303" y="103197"/>
                </a:lnTo>
                <a:lnTo>
                  <a:pt x="120000" y="120000"/>
                </a:lnTo>
                <a:lnTo>
                  <a:pt x="11002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Shape 2512"/>
          <p:cNvSpPr/>
          <p:nvPr/>
        </p:nvSpPr>
        <p:spPr>
          <a:xfrm>
            <a:off x="4237107" y="5738094"/>
            <a:ext cx="16260" cy="24266"/>
          </a:xfrm>
          <a:custGeom>
            <a:pathLst>
              <a:path extrusionOk="0" h="120000" w="120000">
                <a:moveTo>
                  <a:pt x="0" y="83044"/>
                </a:moveTo>
                <a:lnTo>
                  <a:pt x="27666" y="80972"/>
                </a:lnTo>
                <a:lnTo>
                  <a:pt x="30175" y="93938"/>
                </a:lnTo>
                <a:lnTo>
                  <a:pt x="8124" y="92123"/>
                </a:lnTo>
                <a:lnTo>
                  <a:pt x="4051" y="87589"/>
                </a:lnTo>
                <a:lnTo>
                  <a:pt x="14500" y="120000"/>
                </a:lnTo>
                <a:lnTo>
                  <a:pt x="52232" y="117794"/>
                </a:lnTo>
                <a:lnTo>
                  <a:pt x="67434" y="100713"/>
                </a:lnTo>
                <a:lnTo>
                  <a:pt x="120000" y="103804"/>
                </a:lnTo>
                <a:lnTo>
                  <a:pt x="105993" y="19266"/>
                </a:lnTo>
                <a:lnTo>
                  <a:pt x="40049" y="44407"/>
                </a:lnTo>
                <a:lnTo>
                  <a:pt x="52299" y="32148"/>
                </a:lnTo>
                <a:lnTo>
                  <a:pt x="38971" y="0"/>
                </a:lnTo>
                <a:lnTo>
                  <a:pt x="0" y="8304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7397885" y="4831269"/>
            <a:ext cx="1542" cy="5110"/>
          </a:xfrm>
          <a:custGeom>
            <a:pathLst>
              <a:path extrusionOk="0" h="120000" w="120000">
                <a:moveTo>
                  <a:pt x="9105" y="17213"/>
                </a:moveTo>
                <a:lnTo>
                  <a:pt x="0" y="120000"/>
                </a:lnTo>
                <a:lnTo>
                  <a:pt x="55719" y="117604"/>
                </a:lnTo>
                <a:lnTo>
                  <a:pt x="119999" y="0"/>
                </a:lnTo>
                <a:lnTo>
                  <a:pt x="9105" y="1721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Shape 2514"/>
          <p:cNvSpPr/>
          <p:nvPr/>
        </p:nvSpPr>
        <p:spPr>
          <a:xfrm>
            <a:off x="7312928" y="4809116"/>
            <a:ext cx="9128" cy="15021"/>
          </a:xfrm>
          <a:custGeom>
            <a:pathLst>
              <a:path extrusionOk="0" h="120000" w="120000">
                <a:moveTo>
                  <a:pt x="92156" y="0"/>
                </a:moveTo>
                <a:lnTo>
                  <a:pt x="89842" y="351"/>
                </a:lnTo>
                <a:lnTo>
                  <a:pt x="88948" y="2492"/>
                </a:lnTo>
                <a:lnTo>
                  <a:pt x="20166" y="24581"/>
                </a:lnTo>
                <a:lnTo>
                  <a:pt x="29907" y="60730"/>
                </a:lnTo>
                <a:lnTo>
                  <a:pt x="0" y="98645"/>
                </a:lnTo>
                <a:lnTo>
                  <a:pt x="32445" y="98845"/>
                </a:lnTo>
                <a:lnTo>
                  <a:pt x="120000" y="120000"/>
                </a:lnTo>
                <a:lnTo>
                  <a:pt x="92156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Shape 2515"/>
          <p:cNvSpPr/>
          <p:nvPr/>
        </p:nvSpPr>
        <p:spPr>
          <a:xfrm>
            <a:off x="7309468" y="4828123"/>
            <a:ext cx="4089" cy="2622"/>
          </a:xfrm>
          <a:custGeom>
            <a:pathLst>
              <a:path extrusionOk="0" h="120000" w="120000">
                <a:moveTo>
                  <a:pt x="110022" y="0"/>
                </a:moveTo>
                <a:lnTo>
                  <a:pt x="0" y="19221"/>
                </a:lnTo>
                <a:lnTo>
                  <a:pt x="16228" y="61235"/>
                </a:lnTo>
                <a:lnTo>
                  <a:pt x="32340" y="103203"/>
                </a:lnTo>
                <a:lnTo>
                  <a:pt x="120000" y="120000"/>
                </a:lnTo>
                <a:lnTo>
                  <a:pt x="110022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Shape 2516"/>
          <p:cNvSpPr/>
          <p:nvPr/>
        </p:nvSpPr>
        <p:spPr>
          <a:xfrm>
            <a:off x="7312811" y="4808492"/>
            <a:ext cx="6965" cy="1879"/>
          </a:xfrm>
          <a:custGeom>
            <a:pathLst>
              <a:path extrusionOk="0" h="120000" w="120000">
                <a:moveTo>
                  <a:pt x="120000" y="38872"/>
                </a:moveTo>
                <a:lnTo>
                  <a:pt x="0" y="0"/>
                </a:lnTo>
                <a:lnTo>
                  <a:pt x="36830" y="120000"/>
                </a:lnTo>
                <a:lnTo>
                  <a:pt x="119741" y="4257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Shape 2517"/>
          <p:cNvSpPr/>
          <p:nvPr/>
        </p:nvSpPr>
        <p:spPr>
          <a:xfrm>
            <a:off x="7330590" y="4803644"/>
            <a:ext cx="4445" cy="1561"/>
          </a:xfrm>
          <a:custGeom>
            <a:pathLst>
              <a:path extrusionOk="0" h="120000" w="120000">
                <a:moveTo>
                  <a:pt x="971" y="3149"/>
                </a:moveTo>
                <a:lnTo>
                  <a:pt x="0" y="73828"/>
                </a:lnTo>
                <a:lnTo>
                  <a:pt x="47190" y="120000"/>
                </a:lnTo>
                <a:lnTo>
                  <a:pt x="120000" y="0"/>
                </a:lnTo>
                <a:lnTo>
                  <a:pt x="971" y="31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Shape 2518"/>
          <p:cNvSpPr/>
          <p:nvPr/>
        </p:nvSpPr>
        <p:spPr>
          <a:xfrm>
            <a:off x="7338836" y="4830139"/>
            <a:ext cx="12623" cy="5819"/>
          </a:xfrm>
          <a:custGeom>
            <a:pathLst>
              <a:path extrusionOk="0" h="120000" w="120000">
                <a:moveTo>
                  <a:pt x="120000" y="28515"/>
                </a:moveTo>
                <a:lnTo>
                  <a:pt x="0" y="0"/>
                </a:lnTo>
                <a:lnTo>
                  <a:pt x="3954" y="43670"/>
                </a:lnTo>
                <a:lnTo>
                  <a:pt x="40703" y="120000"/>
                </a:lnTo>
                <a:lnTo>
                  <a:pt x="57557" y="75711"/>
                </a:lnTo>
                <a:lnTo>
                  <a:pt x="117519" y="35793"/>
                </a:lnTo>
                <a:lnTo>
                  <a:pt x="120000" y="2851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Shape 2519"/>
          <p:cNvSpPr/>
          <p:nvPr/>
        </p:nvSpPr>
        <p:spPr>
          <a:xfrm>
            <a:off x="7326878" y="4800226"/>
            <a:ext cx="45940" cy="39040"/>
          </a:xfrm>
          <a:custGeom>
            <a:pathLst>
              <a:path extrusionOk="0" h="120000" w="120000">
                <a:moveTo>
                  <a:pt x="65920" y="96415"/>
                </a:moveTo>
                <a:lnTo>
                  <a:pt x="63527" y="97282"/>
                </a:lnTo>
                <a:lnTo>
                  <a:pt x="54714" y="111264"/>
                </a:lnTo>
                <a:lnTo>
                  <a:pt x="68759" y="120000"/>
                </a:lnTo>
                <a:lnTo>
                  <a:pt x="75286" y="119130"/>
                </a:lnTo>
                <a:lnTo>
                  <a:pt x="111591" y="111817"/>
                </a:lnTo>
                <a:lnTo>
                  <a:pt x="112095" y="111387"/>
                </a:lnTo>
                <a:lnTo>
                  <a:pt x="111751" y="111046"/>
                </a:lnTo>
                <a:lnTo>
                  <a:pt x="112519" y="111030"/>
                </a:lnTo>
                <a:lnTo>
                  <a:pt x="120000" y="104686"/>
                </a:lnTo>
                <a:lnTo>
                  <a:pt x="116089" y="106380"/>
                </a:lnTo>
                <a:lnTo>
                  <a:pt x="113887" y="104588"/>
                </a:lnTo>
                <a:lnTo>
                  <a:pt x="98137" y="108636"/>
                </a:lnTo>
                <a:lnTo>
                  <a:pt x="89326" y="114940"/>
                </a:lnTo>
                <a:lnTo>
                  <a:pt x="77146" y="102111"/>
                </a:lnTo>
                <a:lnTo>
                  <a:pt x="81856" y="92862"/>
                </a:lnTo>
                <a:lnTo>
                  <a:pt x="90692" y="67461"/>
                </a:lnTo>
                <a:lnTo>
                  <a:pt x="77663" y="71321"/>
                </a:lnTo>
                <a:lnTo>
                  <a:pt x="72089" y="65540"/>
                </a:lnTo>
                <a:lnTo>
                  <a:pt x="66703" y="76156"/>
                </a:lnTo>
                <a:lnTo>
                  <a:pt x="75062" y="73578"/>
                </a:lnTo>
                <a:lnTo>
                  <a:pt x="68560" y="82199"/>
                </a:lnTo>
                <a:lnTo>
                  <a:pt x="53353" y="77527"/>
                </a:lnTo>
                <a:lnTo>
                  <a:pt x="49652" y="57379"/>
                </a:lnTo>
                <a:lnTo>
                  <a:pt x="48218" y="54558"/>
                </a:lnTo>
                <a:lnTo>
                  <a:pt x="62009" y="2938"/>
                </a:lnTo>
                <a:lnTo>
                  <a:pt x="44995" y="12814"/>
                </a:lnTo>
                <a:lnTo>
                  <a:pt x="39797" y="9897"/>
                </a:lnTo>
                <a:lnTo>
                  <a:pt x="17202" y="16499"/>
                </a:lnTo>
                <a:lnTo>
                  <a:pt x="14261" y="15310"/>
                </a:lnTo>
                <a:lnTo>
                  <a:pt x="9526" y="18537"/>
                </a:lnTo>
                <a:lnTo>
                  <a:pt x="9695" y="13459"/>
                </a:lnTo>
                <a:lnTo>
                  <a:pt x="4111" y="11200"/>
                </a:lnTo>
                <a:lnTo>
                  <a:pt x="8638" y="0"/>
                </a:lnTo>
                <a:lnTo>
                  <a:pt x="0" y="2013"/>
                </a:lnTo>
                <a:lnTo>
                  <a:pt x="12127" y="87440"/>
                </a:lnTo>
                <a:lnTo>
                  <a:pt x="9035" y="107600"/>
                </a:lnTo>
                <a:lnTo>
                  <a:pt x="15591" y="116283"/>
                </a:lnTo>
                <a:lnTo>
                  <a:pt x="15748" y="108310"/>
                </a:lnTo>
                <a:lnTo>
                  <a:pt x="24613" y="108114"/>
                </a:lnTo>
                <a:lnTo>
                  <a:pt x="21747" y="96790"/>
                </a:lnTo>
                <a:lnTo>
                  <a:pt x="21800" y="80275"/>
                </a:lnTo>
                <a:lnTo>
                  <a:pt x="65881" y="89373"/>
                </a:lnTo>
                <a:lnTo>
                  <a:pt x="65504" y="94144"/>
                </a:lnTo>
                <a:lnTo>
                  <a:pt x="64211" y="96197"/>
                </a:lnTo>
                <a:lnTo>
                  <a:pt x="65920" y="9641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Shape 2520"/>
          <p:cNvSpPr/>
          <p:nvPr/>
        </p:nvSpPr>
        <p:spPr>
          <a:xfrm>
            <a:off x="7369793" y="4836198"/>
            <a:ext cx="8605" cy="6511"/>
          </a:xfrm>
          <a:custGeom>
            <a:pathLst>
              <a:path extrusionOk="0" h="120000" w="120000">
                <a:moveTo>
                  <a:pt x="2245" y="2764"/>
                </a:moveTo>
                <a:lnTo>
                  <a:pt x="0" y="4901"/>
                </a:lnTo>
                <a:lnTo>
                  <a:pt x="103920" y="120000"/>
                </a:lnTo>
                <a:lnTo>
                  <a:pt x="120000" y="0"/>
                </a:lnTo>
                <a:lnTo>
                  <a:pt x="2245" y="276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Shape 2521"/>
          <p:cNvSpPr/>
          <p:nvPr/>
        </p:nvSpPr>
        <p:spPr>
          <a:xfrm>
            <a:off x="7314745" y="4800880"/>
            <a:ext cx="22857" cy="38883"/>
          </a:xfrm>
          <a:custGeom>
            <a:pathLst>
              <a:path extrusionOk="0" h="120000" w="120000">
                <a:moveTo>
                  <a:pt x="25158" y="76546"/>
                </a:moveTo>
                <a:lnTo>
                  <a:pt x="3249" y="80595"/>
                </a:lnTo>
                <a:lnTo>
                  <a:pt x="0" y="91350"/>
                </a:lnTo>
                <a:lnTo>
                  <a:pt x="19997" y="95248"/>
                </a:lnTo>
                <a:lnTo>
                  <a:pt x="40803" y="98211"/>
                </a:lnTo>
                <a:lnTo>
                  <a:pt x="43969" y="101482"/>
                </a:lnTo>
                <a:lnTo>
                  <a:pt x="5901" y="101871"/>
                </a:lnTo>
                <a:lnTo>
                  <a:pt x="4667" y="103862"/>
                </a:lnTo>
                <a:lnTo>
                  <a:pt x="20490" y="116679"/>
                </a:lnTo>
                <a:lnTo>
                  <a:pt x="72166" y="114626"/>
                </a:lnTo>
                <a:lnTo>
                  <a:pt x="120000" y="120000"/>
                </a:lnTo>
                <a:lnTo>
                  <a:pt x="113909" y="107991"/>
                </a:lnTo>
                <a:lnTo>
                  <a:pt x="95036" y="114731"/>
                </a:lnTo>
                <a:lnTo>
                  <a:pt x="81858" y="106016"/>
                </a:lnTo>
                <a:lnTo>
                  <a:pt x="42252" y="86237"/>
                </a:lnTo>
                <a:lnTo>
                  <a:pt x="88074" y="85771"/>
                </a:lnTo>
                <a:lnTo>
                  <a:pt x="63698" y="0"/>
                </a:lnTo>
                <a:lnTo>
                  <a:pt x="32214" y="11918"/>
                </a:lnTo>
                <a:lnTo>
                  <a:pt x="26418" y="25368"/>
                </a:lnTo>
                <a:lnTo>
                  <a:pt x="27268" y="25411"/>
                </a:lnTo>
                <a:lnTo>
                  <a:pt x="38388" y="71772"/>
                </a:lnTo>
                <a:lnTo>
                  <a:pt x="25158" y="7654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Shape 2522"/>
          <p:cNvSpPr/>
          <p:nvPr/>
        </p:nvSpPr>
        <p:spPr>
          <a:xfrm>
            <a:off x="7817778" y="4803210"/>
            <a:ext cx="6336" cy="25860"/>
          </a:xfrm>
          <a:custGeom>
            <a:pathLst>
              <a:path extrusionOk="0" h="120000" w="120000">
                <a:moveTo>
                  <a:pt x="103124" y="23010"/>
                </a:moveTo>
                <a:lnTo>
                  <a:pt x="107651" y="14115"/>
                </a:lnTo>
                <a:lnTo>
                  <a:pt x="31174" y="0"/>
                </a:lnTo>
                <a:lnTo>
                  <a:pt x="0" y="46657"/>
                </a:lnTo>
                <a:lnTo>
                  <a:pt x="23844" y="120000"/>
                </a:lnTo>
                <a:lnTo>
                  <a:pt x="45909" y="105944"/>
                </a:lnTo>
                <a:lnTo>
                  <a:pt x="48579" y="69607"/>
                </a:lnTo>
                <a:lnTo>
                  <a:pt x="43181" y="85300"/>
                </a:lnTo>
                <a:lnTo>
                  <a:pt x="10378" y="76544"/>
                </a:lnTo>
                <a:lnTo>
                  <a:pt x="119999" y="34360"/>
                </a:lnTo>
                <a:lnTo>
                  <a:pt x="103124" y="2301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Shape 2523"/>
          <p:cNvSpPr/>
          <p:nvPr/>
        </p:nvSpPr>
        <p:spPr>
          <a:xfrm>
            <a:off x="7823447" y="4802114"/>
            <a:ext cx="22528" cy="38303"/>
          </a:xfrm>
          <a:custGeom>
            <a:pathLst>
              <a:path extrusionOk="0" h="120000" w="120000">
                <a:moveTo>
                  <a:pt x="53978" y="28177"/>
                </a:moveTo>
                <a:lnTo>
                  <a:pt x="49946" y="17653"/>
                </a:lnTo>
                <a:lnTo>
                  <a:pt x="56226" y="4674"/>
                </a:lnTo>
                <a:lnTo>
                  <a:pt x="44619" y="0"/>
                </a:lnTo>
                <a:lnTo>
                  <a:pt x="511" y="6071"/>
                </a:lnTo>
                <a:lnTo>
                  <a:pt x="25838" y="21153"/>
                </a:lnTo>
                <a:lnTo>
                  <a:pt x="3552" y="26632"/>
                </a:lnTo>
                <a:lnTo>
                  <a:pt x="0" y="82793"/>
                </a:lnTo>
                <a:lnTo>
                  <a:pt x="18530" y="90187"/>
                </a:lnTo>
                <a:lnTo>
                  <a:pt x="21364" y="100804"/>
                </a:lnTo>
                <a:lnTo>
                  <a:pt x="18695" y="51088"/>
                </a:lnTo>
                <a:lnTo>
                  <a:pt x="21364" y="100804"/>
                </a:lnTo>
                <a:lnTo>
                  <a:pt x="10711" y="109818"/>
                </a:lnTo>
                <a:lnTo>
                  <a:pt x="38041" y="120000"/>
                </a:lnTo>
                <a:lnTo>
                  <a:pt x="75870" y="115360"/>
                </a:lnTo>
                <a:lnTo>
                  <a:pt x="66964" y="113301"/>
                </a:lnTo>
                <a:lnTo>
                  <a:pt x="90342" y="113583"/>
                </a:lnTo>
                <a:lnTo>
                  <a:pt x="116915" y="110322"/>
                </a:lnTo>
                <a:lnTo>
                  <a:pt x="120000" y="21162"/>
                </a:lnTo>
                <a:lnTo>
                  <a:pt x="111397" y="14943"/>
                </a:lnTo>
                <a:lnTo>
                  <a:pt x="114694" y="964"/>
                </a:lnTo>
                <a:lnTo>
                  <a:pt x="74384" y="7744"/>
                </a:lnTo>
                <a:lnTo>
                  <a:pt x="77430" y="81687"/>
                </a:lnTo>
                <a:lnTo>
                  <a:pt x="99967" y="84786"/>
                </a:lnTo>
                <a:lnTo>
                  <a:pt x="92701" y="101030"/>
                </a:lnTo>
                <a:lnTo>
                  <a:pt x="72434" y="109561"/>
                </a:lnTo>
                <a:lnTo>
                  <a:pt x="39501" y="94529"/>
                </a:lnTo>
                <a:lnTo>
                  <a:pt x="26270" y="79209"/>
                </a:lnTo>
                <a:lnTo>
                  <a:pt x="23889" y="68526"/>
                </a:lnTo>
                <a:lnTo>
                  <a:pt x="42398" y="78767"/>
                </a:lnTo>
                <a:lnTo>
                  <a:pt x="53168" y="87148"/>
                </a:lnTo>
                <a:lnTo>
                  <a:pt x="53978" y="2817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Shape 2524"/>
          <p:cNvSpPr/>
          <p:nvPr/>
        </p:nvSpPr>
        <p:spPr>
          <a:xfrm>
            <a:off x="7862163" y="4834635"/>
            <a:ext cx="5123" cy="959"/>
          </a:xfrm>
          <a:custGeom>
            <a:pathLst>
              <a:path extrusionOk="0" h="120000" w="120000">
                <a:moveTo>
                  <a:pt x="120000" y="13250"/>
                </a:moveTo>
                <a:lnTo>
                  <a:pt x="0" y="0"/>
                </a:lnTo>
                <a:lnTo>
                  <a:pt x="57224" y="120000"/>
                </a:lnTo>
                <a:lnTo>
                  <a:pt x="118477" y="2125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Shape 2525"/>
          <p:cNvSpPr/>
          <p:nvPr/>
        </p:nvSpPr>
        <p:spPr>
          <a:xfrm>
            <a:off x="7832825" y="4803607"/>
            <a:ext cx="5159" cy="26324"/>
          </a:xfrm>
          <a:custGeom>
            <a:pathLst>
              <a:path extrusionOk="0" h="120000" w="120000">
                <a:moveTo>
                  <a:pt x="79372" y="10598"/>
                </a:moveTo>
                <a:lnTo>
                  <a:pt x="17581" y="34193"/>
                </a:lnTo>
                <a:lnTo>
                  <a:pt x="14046" y="120000"/>
                </a:lnTo>
                <a:lnTo>
                  <a:pt x="120000" y="112054"/>
                </a:lnTo>
                <a:lnTo>
                  <a:pt x="106674" y="4462"/>
                </a:lnTo>
                <a:lnTo>
                  <a:pt x="27395" y="0"/>
                </a:lnTo>
                <a:lnTo>
                  <a:pt x="0" y="18881"/>
                </a:lnTo>
                <a:lnTo>
                  <a:pt x="79372" y="1059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Shape 2526"/>
          <p:cNvSpPr/>
          <p:nvPr/>
        </p:nvSpPr>
        <p:spPr>
          <a:xfrm>
            <a:off x="7828381" y="4827257"/>
            <a:ext cx="5049" cy="5030"/>
          </a:xfrm>
          <a:custGeom>
            <a:pathLst>
              <a:path extrusionOk="0" h="120000" w="120000">
                <a:moveTo>
                  <a:pt x="71942" y="0"/>
                </a:moveTo>
                <a:lnTo>
                  <a:pt x="0" y="3339"/>
                </a:lnTo>
                <a:lnTo>
                  <a:pt x="59037" y="120000"/>
                </a:lnTo>
                <a:lnTo>
                  <a:pt x="120000" y="63793"/>
                </a:lnTo>
                <a:lnTo>
                  <a:pt x="71942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Shape 2527"/>
          <p:cNvSpPr/>
          <p:nvPr/>
        </p:nvSpPr>
        <p:spPr>
          <a:xfrm>
            <a:off x="7858759" y="4829757"/>
            <a:ext cx="6850" cy="3803"/>
          </a:xfrm>
          <a:custGeom>
            <a:pathLst>
              <a:path extrusionOk="0" h="120000" w="120000">
                <a:moveTo>
                  <a:pt x="43778" y="10318"/>
                </a:moveTo>
                <a:lnTo>
                  <a:pt x="0" y="81630"/>
                </a:lnTo>
                <a:lnTo>
                  <a:pt x="100064" y="120000"/>
                </a:lnTo>
                <a:lnTo>
                  <a:pt x="120000" y="0"/>
                </a:lnTo>
                <a:lnTo>
                  <a:pt x="43778" y="1031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Shape 2528"/>
          <p:cNvSpPr/>
          <p:nvPr/>
        </p:nvSpPr>
        <p:spPr>
          <a:xfrm>
            <a:off x="7837692" y="4838369"/>
            <a:ext cx="3595" cy="869"/>
          </a:xfrm>
          <a:custGeom>
            <a:pathLst>
              <a:path extrusionOk="0" h="120000" w="120000">
                <a:moveTo>
                  <a:pt x="90634" y="0"/>
                </a:moveTo>
                <a:lnTo>
                  <a:pt x="0" y="78068"/>
                </a:lnTo>
                <a:lnTo>
                  <a:pt x="25761" y="120000"/>
                </a:lnTo>
                <a:lnTo>
                  <a:pt x="120000" y="2482"/>
                </a:lnTo>
                <a:lnTo>
                  <a:pt x="9063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Shape 2529"/>
          <p:cNvSpPr/>
          <p:nvPr/>
        </p:nvSpPr>
        <p:spPr>
          <a:xfrm>
            <a:off x="7873465" y="4806992"/>
            <a:ext cx="17304" cy="30761"/>
          </a:xfrm>
          <a:custGeom>
            <a:pathLst>
              <a:path extrusionOk="0" h="120000" w="120000">
                <a:moveTo>
                  <a:pt x="35610" y="113052"/>
                </a:moveTo>
                <a:lnTo>
                  <a:pt x="38377" y="113083"/>
                </a:lnTo>
                <a:lnTo>
                  <a:pt x="46130" y="111569"/>
                </a:lnTo>
                <a:lnTo>
                  <a:pt x="44174" y="104528"/>
                </a:lnTo>
                <a:lnTo>
                  <a:pt x="34306" y="95173"/>
                </a:lnTo>
                <a:lnTo>
                  <a:pt x="69112" y="91803"/>
                </a:lnTo>
                <a:lnTo>
                  <a:pt x="88092" y="95782"/>
                </a:lnTo>
                <a:lnTo>
                  <a:pt x="103099" y="81090"/>
                </a:lnTo>
                <a:lnTo>
                  <a:pt x="55270" y="79362"/>
                </a:lnTo>
                <a:lnTo>
                  <a:pt x="20201" y="67718"/>
                </a:lnTo>
                <a:lnTo>
                  <a:pt x="54445" y="66029"/>
                </a:lnTo>
                <a:lnTo>
                  <a:pt x="16803" y="51876"/>
                </a:lnTo>
                <a:lnTo>
                  <a:pt x="59466" y="53381"/>
                </a:lnTo>
                <a:lnTo>
                  <a:pt x="56407" y="65931"/>
                </a:lnTo>
                <a:lnTo>
                  <a:pt x="88911" y="64328"/>
                </a:lnTo>
                <a:lnTo>
                  <a:pt x="120000" y="59990"/>
                </a:lnTo>
                <a:lnTo>
                  <a:pt x="100353" y="50842"/>
                </a:lnTo>
                <a:lnTo>
                  <a:pt x="77725" y="38955"/>
                </a:lnTo>
                <a:lnTo>
                  <a:pt x="100360" y="26382"/>
                </a:lnTo>
                <a:lnTo>
                  <a:pt x="118294" y="10794"/>
                </a:lnTo>
                <a:lnTo>
                  <a:pt x="78203" y="0"/>
                </a:lnTo>
                <a:lnTo>
                  <a:pt x="23106" y="2859"/>
                </a:lnTo>
                <a:lnTo>
                  <a:pt x="0" y="61008"/>
                </a:lnTo>
                <a:lnTo>
                  <a:pt x="15006" y="67975"/>
                </a:lnTo>
                <a:lnTo>
                  <a:pt x="43155" y="107934"/>
                </a:lnTo>
                <a:lnTo>
                  <a:pt x="3099" y="101969"/>
                </a:lnTo>
                <a:lnTo>
                  <a:pt x="2981" y="120000"/>
                </a:lnTo>
                <a:lnTo>
                  <a:pt x="36983" y="113356"/>
                </a:lnTo>
                <a:lnTo>
                  <a:pt x="35610" y="11305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Shape 2530"/>
          <p:cNvSpPr/>
          <p:nvPr/>
        </p:nvSpPr>
        <p:spPr>
          <a:xfrm>
            <a:off x="7866497" y="4834744"/>
            <a:ext cx="7397" cy="3620"/>
          </a:xfrm>
          <a:custGeom>
            <a:pathLst>
              <a:path extrusionOk="0" h="120000" w="120000">
                <a:moveTo>
                  <a:pt x="13154" y="120000"/>
                </a:moveTo>
                <a:lnTo>
                  <a:pt x="120000" y="99712"/>
                </a:lnTo>
                <a:lnTo>
                  <a:pt x="15036" y="0"/>
                </a:lnTo>
                <a:lnTo>
                  <a:pt x="11727" y="2022"/>
                </a:lnTo>
                <a:lnTo>
                  <a:pt x="0" y="25889"/>
                </a:lnTo>
                <a:lnTo>
                  <a:pt x="13154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Shape 2531"/>
          <p:cNvSpPr/>
          <p:nvPr/>
        </p:nvSpPr>
        <p:spPr>
          <a:xfrm>
            <a:off x="7878800" y="4835980"/>
            <a:ext cx="5068" cy="951"/>
          </a:xfrm>
          <a:custGeom>
            <a:pathLst>
              <a:path extrusionOk="0" h="120000" w="120000">
                <a:moveTo>
                  <a:pt x="4734" y="0"/>
                </a:moveTo>
                <a:lnTo>
                  <a:pt x="0" y="8697"/>
                </a:lnTo>
                <a:lnTo>
                  <a:pt x="53146" y="120000"/>
                </a:lnTo>
                <a:lnTo>
                  <a:pt x="120000" y="12478"/>
                </a:lnTo>
                <a:lnTo>
                  <a:pt x="473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Shape 2532"/>
          <p:cNvSpPr/>
          <p:nvPr/>
        </p:nvSpPr>
        <p:spPr>
          <a:xfrm>
            <a:off x="7511785" y="4830042"/>
            <a:ext cx="3631" cy="5148"/>
          </a:xfrm>
          <a:custGeom>
            <a:pathLst>
              <a:path extrusionOk="0" h="120000" w="120000">
                <a:moveTo>
                  <a:pt x="84911" y="120000"/>
                </a:moveTo>
                <a:lnTo>
                  <a:pt x="120000" y="27412"/>
                </a:lnTo>
                <a:lnTo>
                  <a:pt x="52995" y="0"/>
                </a:lnTo>
                <a:lnTo>
                  <a:pt x="1288" y="10326"/>
                </a:lnTo>
                <a:lnTo>
                  <a:pt x="84911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Shape 2533"/>
          <p:cNvSpPr/>
          <p:nvPr/>
        </p:nvSpPr>
        <p:spPr>
          <a:xfrm>
            <a:off x="7533275" y="4830273"/>
            <a:ext cx="4333" cy="2094"/>
          </a:xfrm>
          <a:custGeom>
            <a:pathLst>
              <a:path extrusionOk="0" h="120000" w="120000">
                <a:moveTo>
                  <a:pt x="29764" y="0"/>
                </a:moveTo>
                <a:lnTo>
                  <a:pt x="0" y="120000"/>
                </a:lnTo>
                <a:lnTo>
                  <a:pt x="120000" y="106361"/>
                </a:lnTo>
                <a:lnTo>
                  <a:pt x="111139" y="28538"/>
                </a:lnTo>
                <a:lnTo>
                  <a:pt x="29764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Shape 2534"/>
          <p:cNvSpPr/>
          <p:nvPr/>
        </p:nvSpPr>
        <p:spPr>
          <a:xfrm>
            <a:off x="7474600" y="4833707"/>
            <a:ext cx="7324" cy="7334"/>
          </a:xfrm>
          <a:custGeom>
            <a:pathLst>
              <a:path extrusionOk="0" h="120000" w="120000">
                <a:moveTo>
                  <a:pt x="0" y="84498"/>
                </a:moveTo>
                <a:lnTo>
                  <a:pt x="20379" y="120000"/>
                </a:lnTo>
                <a:lnTo>
                  <a:pt x="62973" y="74453"/>
                </a:lnTo>
                <a:lnTo>
                  <a:pt x="69313" y="67680"/>
                </a:lnTo>
                <a:lnTo>
                  <a:pt x="119999" y="53611"/>
                </a:lnTo>
                <a:lnTo>
                  <a:pt x="101848" y="0"/>
                </a:lnTo>
                <a:lnTo>
                  <a:pt x="43052" y="74044"/>
                </a:lnTo>
                <a:lnTo>
                  <a:pt x="34451" y="84891"/>
                </a:lnTo>
                <a:lnTo>
                  <a:pt x="0" y="8449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Shape 2535"/>
          <p:cNvSpPr/>
          <p:nvPr/>
        </p:nvSpPr>
        <p:spPr>
          <a:xfrm>
            <a:off x="7490556" y="4825103"/>
            <a:ext cx="3768" cy="2985"/>
          </a:xfrm>
          <a:custGeom>
            <a:pathLst>
              <a:path extrusionOk="0" h="120000" w="120000">
                <a:moveTo>
                  <a:pt x="107229" y="0"/>
                </a:moveTo>
                <a:lnTo>
                  <a:pt x="0" y="32804"/>
                </a:lnTo>
                <a:lnTo>
                  <a:pt x="38152" y="120000"/>
                </a:lnTo>
                <a:lnTo>
                  <a:pt x="120000" y="11175"/>
                </a:lnTo>
                <a:lnTo>
                  <a:pt x="10722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Shape 2536"/>
          <p:cNvSpPr/>
          <p:nvPr/>
        </p:nvSpPr>
        <p:spPr>
          <a:xfrm>
            <a:off x="7502222" y="4807073"/>
            <a:ext cx="7702" cy="24711"/>
          </a:xfrm>
          <a:custGeom>
            <a:pathLst>
              <a:path extrusionOk="0" h="120000" w="120000">
                <a:moveTo>
                  <a:pt x="77808" y="101639"/>
                </a:moveTo>
                <a:lnTo>
                  <a:pt x="89197" y="119999"/>
                </a:lnTo>
                <a:lnTo>
                  <a:pt x="120000" y="73441"/>
                </a:lnTo>
                <a:lnTo>
                  <a:pt x="68491" y="86197"/>
                </a:lnTo>
                <a:lnTo>
                  <a:pt x="15128" y="1437"/>
                </a:lnTo>
                <a:lnTo>
                  <a:pt x="0" y="0"/>
                </a:lnTo>
                <a:lnTo>
                  <a:pt x="5640" y="117236"/>
                </a:lnTo>
                <a:lnTo>
                  <a:pt x="13710" y="112371"/>
                </a:lnTo>
                <a:lnTo>
                  <a:pt x="77808" y="10163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7540979" y="4833000"/>
            <a:ext cx="7914" cy="75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758" y="48487"/>
                </a:lnTo>
                <a:lnTo>
                  <a:pt x="16557" y="5225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Shape 2538"/>
          <p:cNvSpPr/>
          <p:nvPr/>
        </p:nvSpPr>
        <p:spPr>
          <a:xfrm>
            <a:off x="7550099" y="4799910"/>
            <a:ext cx="31713" cy="33011"/>
          </a:xfrm>
          <a:custGeom>
            <a:pathLst>
              <a:path extrusionOk="0" h="120000" w="120000">
                <a:moveTo>
                  <a:pt x="89823" y="44223"/>
                </a:moveTo>
                <a:lnTo>
                  <a:pt x="93992" y="28782"/>
                </a:lnTo>
                <a:lnTo>
                  <a:pt x="90148" y="27924"/>
                </a:lnTo>
                <a:lnTo>
                  <a:pt x="83995" y="18647"/>
                </a:lnTo>
                <a:lnTo>
                  <a:pt x="70714" y="2490"/>
                </a:lnTo>
                <a:lnTo>
                  <a:pt x="56142" y="26495"/>
                </a:lnTo>
                <a:lnTo>
                  <a:pt x="46610" y="28782"/>
                </a:lnTo>
                <a:lnTo>
                  <a:pt x="41343" y="0"/>
                </a:lnTo>
                <a:lnTo>
                  <a:pt x="27331" y="13631"/>
                </a:lnTo>
                <a:lnTo>
                  <a:pt x="24970" y="17440"/>
                </a:lnTo>
                <a:lnTo>
                  <a:pt x="11911" y="20232"/>
                </a:lnTo>
                <a:lnTo>
                  <a:pt x="7878" y="102170"/>
                </a:lnTo>
                <a:lnTo>
                  <a:pt x="11083" y="101264"/>
                </a:lnTo>
                <a:lnTo>
                  <a:pt x="0" y="112439"/>
                </a:lnTo>
                <a:lnTo>
                  <a:pt x="5282" y="120000"/>
                </a:lnTo>
                <a:lnTo>
                  <a:pt x="10765" y="112937"/>
                </a:lnTo>
                <a:lnTo>
                  <a:pt x="26109" y="107371"/>
                </a:lnTo>
                <a:lnTo>
                  <a:pt x="45494" y="104056"/>
                </a:lnTo>
                <a:lnTo>
                  <a:pt x="63100" y="103740"/>
                </a:lnTo>
                <a:lnTo>
                  <a:pt x="71599" y="106655"/>
                </a:lnTo>
                <a:lnTo>
                  <a:pt x="71024" y="102406"/>
                </a:lnTo>
                <a:lnTo>
                  <a:pt x="78713" y="95499"/>
                </a:lnTo>
                <a:lnTo>
                  <a:pt x="95971" y="117041"/>
                </a:lnTo>
                <a:lnTo>
                  <a:pt x="120000" y="16866"/>
                </a:lnTo>
                <a:lnTo>
                  <a:pt x="89823" y="4422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Shape 2539"/>
          <p:cNvSpPr/>
          <p:nvPr/>
        </p:nvSpPr>
        <p:spPr>
          <a:xfrm>
            <a:off x="7529849" y="4834866"/>
            <a:ext cx="6689" cy="2879"/>
          </a:xfrm>
          <a:custGeom>
            <a:pathLst>
              <a:path extrusionOk="0" h="120000" w="120000">
                <a:moveTo>
                  <a:pt x="69991" y="21125"/>
                </a:moveTo>
                <a:lnTo>
                  <a:pt x="0" y="0"/>
                </a:lnTo>
                <a:lnTo>
                  <a:pt x="23695" y="120000"/>
                </a:lnTo>
                <a:lnTo>
                  <a:pt x="119999" y="98375"/>
                </a:lnTo>
                <a:lnTo>
                  <a:pt x="69991" y="2112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Shape 2540"/>
          <p:cNvSpPr/>
          <p:nvPr/>
        </p:nvSpPr>
        <p:spPr>
          <a:xfrm>
            <a:off x="7585989" y="4803137"/>
            <a:ext cx="11223" cy="5732"/>
          </a:xfrm>
          <a:custGeom>
            <a:pathLst>
              <a:path extrusionOk="0" h="120000" w="120000">
                <a:moveTo>
                  <a:pt x="35570" y="60900"/>
                </a:moveTo>
                <a:lnTo>
                  <a:pt x="44882" y="55603"/>
                </a:lnTo>
                <a:lnTo>
                  <a:pt x="120000" y="4668"/>
                </a:lnTo>
                <a:lnTo>
                  <a:pt x="0" y="0"/>
                </a:lnTo>
                <a:lnTo>
                  <a:pt x="13545" y="119999"/>
                </a:lnTo>
                <a:lnTo>
                  <a:pt x="35570" y="609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Shape 2541"/>
          <p:cNvSpPr/>
          <p:nvPr/>
        </p:nvSpPr>
        <p:spPr>
          <a:xfrm>
            <a:off x="7600118" y="4813860"/>
            <a:ext cx="4634" cy="13770"/>
          </a:xfrm>
          <a:custGeom>
            <a:pathLst>
              <a:path extrusionOk="0" h="120000" w="120000">
                <a:moveTo>
                  <a:pt x="48450" y="73795"/>
                </a:moveTo>
                <a:lnTo>
                  <a:pt x="120000" y="9864"/>
                </a:lnTo>
                <a:lnTo>
                  <a:pt x="37678" y="0"/>
                </a:lnTo>
                <a:lnTo>
                  <a:pt x="14656" y="18527"/>
                </a:lnTo>
                <a:lnTo>
                  <a:pt x="0" y="64967"/>
                </a:lnTo>
                <a:lnTo>
                  <a:pt x="6085" y="120000"/>
                </a:lnTo>
                <a:lnTo>
                  <a:pt x="48450" y="7379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Shape 2542"/>
          <p:cNvSpPr/>
          <p:nvPr/>
        </p:nvSpPr>
        <p:spPr>
          <a:xfrm>
            <a:off x="7599089" y="4802242"/>
            <a:ext cx="23017" cy="36290"/>
          </a:xfrm>
          <a:custGeom>
            <a:pathLst>
              <a:path extrusionOk="0" h="120000" w="120000">
                <a:moveTo>
                  <a:pt x="31431" y="0"/>
                </a:moveTo>
                <a:lnTo>
                  <a:pt x="17339" y="17383"/>
                </a:lnTo>
                <a:lnTo>
                  <a:pt x="35940" y="32779"/>
                </a:lnTo>
                <a:lnTo>
                  <a:pt x="34913" y="51541"/>
                </a:lnTo>
                <a:lnTo>
                  <a:pt x="29522" y="42160"/>
                </a:lnTo>
                <a:lnTo>
                  <a:pt x="15123" y="66418"/>
                </a:lnTo>
                <a:lnTo>
                  <a:pt x="6589" y="83947"/>
                </a:lnTo>
                <a:lnTo>
                  <a:pt x="5364" y="63068"/>
                </a:lnTo>
                <a:lnTo>
                  <a:pt x="1209" y="61643"/>
                </a:lnTo>
                <a:lnTo>
                  <a:pt x="0" y="48042"/>
                </a:lnTo>
                <a:lnTo>
                  <a:pt x="2048" y="82852"/>
                </a:lnTo>
                <a:lnTo>
                  <a:pt x="4796" y="85587"/>
                </a:lnTo>
                <a:lnTo>
                  <a:pt x="39089" y="119738"/>
                </a:lnTo>
                <a:lnTo>
                  <a:pt x="41685" y="120000"/>
                </a:lnTo>
                <a:lnTo>
                  <a:pt x="55073" y="115337"/>
                </a:lnTo>
                <a:lnTo>
                  <a:pt x="55407" y="114398"/>
                </a:lnTo>
                <a:lnTo>
                  <a:pt x="53738" y="112106"/>
                </a:lnTo>
                <a:lnTo>
                  <a:pt x="54890" y="103221"/>
                </a:lnTo>
                <a:lnTo>
                  <a:pt x="92833" y="110198"/>
                </a:lnTo>
                <a:lnTo>
                  <a:pt x="120000" y="102659"/>
                </a:lnTo>
                <a:lnTo>
                  <a:pt x="98140" y="102262"/>
                </a:lnTo>
                <a:lnTo>
                  <a:pt x="82896" y="92428"/>
                </a:lnTo>
                <a:lnTo>
                  <a:pt x="57627" y="23067"/>
                </a:lnTo>
                <a:lnTo>
                  <a:pt x="52435" y="2155"/>
                </a:lnTo>
                <a:lnTo>
                  <a:pt x="31431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Shape 2543"/>
          <p:cNvSpPr/>
          <p:nvPr/>
        </p:nvSpPr>
        <p:spPr>
          <a:xfrm>
            <a:off x="7608884" y="4834135"/>
            <a:ext cx="3591" cy="6424"/>
          </a:xfrm>
          <a:custGeom>
            <a:pathLst>
              <a:path extrusionOk="0" h="120000" w="120000">
                <a:moveTo>
                  <a:pt x="30877" y="54190"/>
                </a:moveTo>
                <a:lnTo>
                  <a:pt x="25697" y="55797"/>
                </a:lnTo>
                <a:lnTo>
                  <a:pt x="0" y="120000"/>
                </a:lnTo>
                <a:lnTo>
                  <a:pt x="120000" y="52733"/>
                </a:lnTo>
                <a:lnTo>
                  <a:pt x="48020" y="0"/>
                </a:lnTo>
                <a:lnTo>
                  <a:pt x="27802" y="50491"/>
                </a:lnTo>
                <a:lnTo>
                  <a:pt x="30877" y="5419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Shape 2544"/>
          <p:cNvSpPr/>
          <p:nvPr/>
        </p:nvSpPr>
        <p:spPr>
          <a:xfrm>
            <a:off x="7653740" y="4831360"/>
            <a:ext cx="9006" cy="8370"/>
          </a:xfrm>
          <a:custGeom>
            <a:pathLst>
              <a:path extrusionOk="0" h="120000" w="120000">
                <a:moveTo>
                  <a:pt x="98001" y="69353"/>
                </a:moveTo>
                <a:lnTo>
                  <a:pt x="120000" y="0"/>
                </a:lnTo>
                <a:lnTo>
                  <a:pt x="0" y="120000"/>
                </a:lnTo>
                <a:lnTo>
                  <a:pt x="103224" y="79875"/>
                </a:lnTo>
                <a:lnTo>
                  <a:pt x="98001" y="6935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Shape 2545"/>
          <p:cNvSpPr/>
          <p:nvPr/>
        </p:nvSpPr>
        <p:spPr>
          <a:xfrm>
            <a:off x="7716250" y="4830810"/>
            <a:ext cx="5704" cy="2794"/>
          </a:xfrm>
          <a:custGeom>
            <a:pathLst>
              <a:path extrusionOk="0" h="120000" w="120000">
                <a:moveTo>
                  <a:pt x="44760" y="0"/>
                </a:moveTo>
                <a:lnTo>
                  <a:pt x="0" y="104114"/>
                </a:lnTo>
                <a:lnTo>
                  <a:pt x="110681" y="119999"/>
                </a:lnTo>
                <a:lnTo>
                  <a:pt x="120000" y="72472"/>
                </a:lnTo>
                <a:lnTo>
                  <a:pt x="4476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Shape 2546"/>
          <p:cNvSpPr/>
          <p:nvPr/>
        </p:nvSpPr>
        <p:spPr>
          <a:xfrm>
            <a:off x="7710678" y="4800316"/>
            <a:ext cx="15758" cy="13170"/>
          </a:xfrm>
          <a:custGeom>
            <a:pathLst>
              <a:path extrusionOk="0" h="120000" w="120000">
                <a:moveTo>
                  <a:pt x="72260" y="56852"/>
                </a:moveTo>
                <a:lnTo>
                  <a:pt x="91412" y="120000"/>
                </a:lnTo>
                <a:lnTo>
                  <a:pt x="120000" y="64159"/>
                </a:lnTo>
                <a:lnTo>
                  <a:pt x="0" y="0"/>
                </a:lnTo>
                <a:lnTo>
                  <a:pt x="6769" y="43850"/>
                </a:lnTo>
                <a:lnTo>
                  <a:pt x="49749" y="75447"/>
                </a:lnTo>
                <a:lnTo>
                  <a:pt x="67150" y="85414"/>
                </a:lnTo>
                <a:lnTo>
                  <a:pt x="72260" y="5685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Shape 2547"/>
          <p:cNvSpPr/>
          <p:nvPr/>
        </p:nvSpPr>
        <p:spPr>
          <a:xfrm>
            <a:off x="7712489" y="4825421"/>
            <a:ext cx="5585" cy="6229"/>
          </a:xfrm>
          <a:custGeom>
            <a:pathLst>
              <a:path extrusionOk="0" h="120000" w="120000">
                <a:moveTo>
                  <a:pt x="30247" y="96982"/>
                </a:moveTo>
                <a:lnTo>
                  <a:pt x="0" y="77046"/>
                </a:lnTo>
                <a:lnTo>
                  <a:pt x="56433" y="119999"/>
                </a:lnTo>
                <a:lnTo>
                  <a:pt x="120000" y="0"/>
                </a:lnTo>
                <a:lnTo>
                  <a:pt x="30247" y="9698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Shape 2548"/>
          <p:cNvSpPr/>
          <p:nvPr/>
        </p:nvSpPr>
        <p:spPr>
          <a:xfrm>
            <a:off x="7774389" y="4835728"/>
            <a:ext cx="5653" cy="2088"/>
          </a:xfrm>
          <a:custGeom>
            <a:pathLst>
              <a:path extrusionOk="0" h="120000" w="120000">
                <a:moveTo>
                  <a:pt x="55755" y="0"/>
                </a:moveTo>
                <a:lnTo>
                  <a:pt x="0" y="104942"/>
                </a:lnTo>
                <a:lnTo>
                  <a:pt x="86890" y="120000"/>
                </a:lnTo>
                <a:lnTo>
                  <a:pt x="119999" y="56781"/>
                </a:lnTo>
                <a:lnTo>
                  <a:pt x="55755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Shape 2549"/>
          <p:cNvSpPr/>
          <p:nvPr/>
        </p:nvSpPr>
        <p:spPr>
          <a:xfrm>
            <a:off x="7709792" y="4835203"/>
            <a:ext cx="6040" cy="2683"/>
          </a:xfrm>
          <a:custGeom>
            <a:pathLst>
              <a:path extrusionOk="0" h="120000" w="120000">
                <a:moveTo>
                  <a:pt x="58341" y="0"/>
                </a:moveTo>
                <a:lnTo>
                  <a:pt x="0" y="83727"/>
                </a:lnTo>
                <a:lnTo>
                  <a:pt x="78324" y="120000"/>
                </a:lnTo>
                <a:lnTo>
                  <a:pt x="120000" y="75900"/>
                </a:lnTo>
                <a:lnTo>
                  <a:pt x="58341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Shape 2550"/>
          <p:cNvSpPr/>
          <p:nvPr/>
        </p:nvSpPr>
        <p:spPr>
          <a:xfrm>
            <a:off x="7630435" y="4802450"/>
            <a:ext cx="55515" cy="35941"/>
          </a:xfrm>
          <a:custGeom>
            <a:pathLst>
              <a:path extrusionOk="0" h="120000" w="120000">
                <a:moveTo>
                  <a:pt x="25756" y="56739"/>
                </a:moveTo>
                <a:lnTo>
                  <a:pt x="27909" y="59544"/>
                </a:lnTo>
                <a:lnTo>
                  <a:pt x="42392" y="54552"/>
                </a:lnTo>
                <a:lnTo>
                  <a:pt x="44560" y="108350"/>
                </a:lnTo>
                <a:lnTo>
                  <a:pt x="45625" y="113786"/>
                </a:lnTo>
                <a:lnTo>
                  <a:pt x="57051" y="101823"/>
                </a:lnTo>
                <a:lnTo>
                  <a:pt x="55292" y="100942"/>
                </a:lnTo>
                <a:lnTo>
                  <a:pt x="46066" y="94100"/>
                </a:lnTo>
                <a:lnTo>
                  <a:pt x="46734" y="89219"/>
                </a:lnTo>
                <a:lnTo>
                  <a:pt x="54280" y="86248"/>
                </a:lnTo>
                <a:lnTo>
                  <a:pt x="65684" y="85119"/>
                </a:lnTo>
                <a:lnTo>
                  <a:pt x="77923" y="85787"/>
                </a:lnTo>
                <a:lnTo>
                  <a:pt x="87981" y="88187"/>
                </a:lnTo>
                <a:lnTo>
                  <a:pt x="88951" y="94554"/>
                </a:lnTo>
                <a:lnTo>
                  <a:pt x="92018" y="92952"/>
                </a:lnTo>
                <a:lnTo>
                  <a:pt x="98237" y="97766"/>
                </a:lnTo>
                <a:lnTo>
                  <a:pt x="88039" y="112240"/>
                </a:lnTo>
                <a:lnTo>
                  <a:pt x="86805" y="110758"/>
                </a:lnTo>
                <a:lnTo>
                  <a:pt x="84280" y="100551"/>
                </a:lnTo>
                <a:lnTo>
                  <a:pt x="74862" y="105235"/>
                </a:lnTo>
                <a:lnTo>
                  <a:pt x="73356" y="108604"/>
                </a:lnTo>
                <a:lnTo>
                  <a:pt x="81221" y="115172"/>
                </a:lnTo>
                <a:lnTo>
                  <a:pt x="97452" y="119392"/>
                </a:lnTo>
                <a:lnTo>
                  <a:pt x="113297" y="120000"/>
                </a:lnTo>
                <a:lnTo>
                  <a:pt x="120000" y="115733"/>
                </a:lnTo>
                <a:lnTo>
                  <a:pt x="108814" y="105325"/>
                </a:lnTo>
                <a:lnTo>
                  <a:pt x="103818" y="103312"/>
                </a:lnTo>
                <a:lnTo>
                  <a:pt x="97679" y="82314"/>
                </a:lnTo>
                <a:lnTo>
                  <a:pt x="111209" y="34256"/>
                </a:lnTo>
                <a:lnTo>
                  <a:pt x="88171" y="18483"/>
                </a:lnTo>
                <a:lnTo>
                  <a:pt x="101136" y="15017"/>
                </a:lnTo>
                <a:lnTo>
                  <a:pt x="104778" y="9712"/>
                </a:lnTo>
                <a:lnTo>
                  <a:pt x="96893" y="4757"/>
                </a:lnTo>
                <a:lnTo>
                  <a:pt x="83106" y="1178"/>
                </a:lnTo>
                <a:lnTo>
                  <a:pt x="69052" y="0"/>
                </a:lnTo>
                <a:lnTo>
                  <a:pt x="60365" y="2247"/>
                </a:lnTo>
                <a:lnTo>
                  <a:pt x="62673" y="8944"/>
                </a:lnTo>
                <a:lnTo>
                  <a:pt x="54710" y="10757"/>
                </a:lnTo>
                <a:lnTo>
                  <a:pt x="38568" y="1966"/>
                </a:lnTo>
                <a:lnTo>
                  <a:pt x="36495" y="14981"/>
                </a:lnTo>
                <a:lnTo>
                  <a:pt x="32487" y="4176"/>
                </a:lnTo>
                <a:lnTo>
                  <a:pt x="27161" y="11141"/>
                </a:lnTo>
                <a:lnTo>
                  <a:pt x="16620" y="13"/>
                </a:lnTo>
                <a:lnTo>
                  <a:pt x="5185" y="277"/>
                </a:lnTo>
                <a:lnTo>
                  <a:pt x="0" y="11672"/>
                </a:lnTo>
                <a:lnTo>
                  <a:pt x="7757" y="11261"/>
                </a:lnTo>
                <a:lnTo>
                  <a:pt x="23811" y="71390"/>
                </a:lnTo>
                <a:lnTo>
                  <a:pt x="25756" y="5673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Shape 2551"/>
          <p:cNvSpPr/>
          <p:nvPr/>
        </p:nvSpPr>
        <p:spPr>
          <a:xfrm>
            <a:off x="7645589" y="4833112"/>
            <a:ext cx="6102" cy="6081"/>
          </a:xfrm>
          <a:custGeom>
            <a:pathLst>
              <a:path extrusionOk="0" h="120000" w="120000">
                <a:moveTo>
                  <a:pt x="44496" y="14620"/>
                </a:moveTo>
                <a:lnTo>
                  <a:pt x="0" y="0"/>
                </a:lnTo>
                <a:lnTo>
                  <a:pt x="530" y="73811"/>
                </a:lnTo>
                <a:lnTo>
                  <a:pt x="120000" y="120000"/>
                </a:lnTo>
                <a:lnTo>
                  <a:pt x="44496" y="1462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Shape 2552"/>
          <p:cNvSpPr/>
          <p:nvPr/>
        </p:nvSpPr>
        <p:spPr>
          <a:xfrm>
            <a:off x="7786538" y="4802857"/>
            <a:ext cx="40389" cy="33638"/>
          </a:xfrm>
          <a:custGeom>
            <a:pathLst>
              <a:path extrusionOk="0" h="120000" w="120000">
                <a:moveTo>
                  <a:pt x="23869" y="99181"/>
                </a:moveTo>
                <a:lnTo>
                  <a:pt x="32743" y="91814"/>
                </a:lnTo>
                <a:lnTo>
                  <a:pt x="56957" y="89949"/>
                </a:lnTo>
                <a:lnTo>
                  <a:pt x="76269" y="93363"/>
                </a:lnTo>
                <a:lnTo>
                  <a:pt x="70434" y="101821"/>
                </a:lnTo>
                <a:lnTo>
                  <a:pt x="61134" y="116732"/>
                </a:lnTo>
                <a:lnTo>
                  <a:pt x="64310" y="119429"/>
                </a:lnTo>
                <a:lnTo>
                  <a:pt x="77520" y="112451"/>
                </a:lnTo>
                <a:lnTo>
                  <a:pt x="83295" y="119686"/>
                </a:lnTo>
                <a:lnTo>
                  <a:pt x="105537" y="96017"/>
                </a:lnTo>
                <a:lnTo>
                  <a:pt x="107399" y="67575"/>
                </a:lnTo>
                <a:lnTo>
                  <a:pt x="102779" y="54586"/>
                </a:lnTo>
                <a:lnTo>
                  <a:pt x="107399" y="67575"/>
                </a:lnTo>
                <a:lnTo>
                  <a:pt x="105537" y="96017"/>
                </a:lnTo>
                <a:lnTo>
                  <a:pt x="120000" y="100044"/>
                </a:lnTo>
                <a:lnTo>
                  <a:pt x="109660" y="91625"/>
                </a:lnTo>
                <a:lnTo>
                  <a:pt x="111642" y="27678"/>
                </a:lnTo>
                <a:lnTo>
                  <a:pt x="94449" y="60108"/>
                </a:lnTo>
                <a:lnTo>
                  <a:pt x="99594" y="66843"/>
                </a:lnTo>
                <a:lnTo>
                  <a:pt x="100438" y="54779"/>
                </a:lnTo>
                <a:lnTo>
                  <a:pt x="100019" y="82711"/>
                </a:lnTo>
                <a:lnTo>
                  <a:pt x="96558" y="93516"/>
                </a:lnTo>
                <a:lnTo>
                  <a:pt x="92818" y="37131"/>
                </a:lnTo>
                <a:lnTo>
                  <a:pt x="97708" y="1262"/>
                </a:lnTo>
                <a:lnTo>
                  <a:pt x="72543" y="14661"/>
                </a:lnTo>
                <a:lnTo>
                  <a:pt x="53743" y="19516"/>
                </a:lnTo>
                <a:lnTo>
                  <a:pt x="62326" y="3342"/>
                </a:lnTo>
                <a:lnTo>
                  <a:pt x="46137" y="0"/>
                </a:lnTo>
                <a:lnTo>
                  <a:pt x="24641" y="7551"/>
                </a:lnTo>
                <a:lnTo>
                  <a:pt x="19935" y="21760"/>
                </a:lnTo>
                <a:lnTo>
                  <a:pt x="19270" y="3406"/>
                </a:lnTo>
                <a:lnTo>
                  <a:pt x="11278" y="6685"/>
                </a:lnTo>
                <a:lnTo>
                  <a:pt x="0" y="101389"/>
                </a:lnTo>
                <a:lnTo>
                  <a:pt x="8113" y="88351"/>
                </a:lnTo>
                <a:lnTo>
                  <a:pt x="13417" y="82996"/>
                </a:lnTo>
                <a:lnTo>
                  <a:pt x="7076" y="99202"/>
                </a:lnTo>
                <a:lnTo>
                  <a:pt x="6827" y="113899"/>
                </a:lnTo>
                <a:lnTo>
                  <a:pt x="22291" y="120000"/>
                </a:lnTo>
                <a:lnTo>
                  <a:pt x="24139" y="111909"/>
                </a:lnTo>
                <a:lnTo>
                  <a:pt x="12502" y="107753"/>
                </a:lnTo>
                <a:lnTo>
                  <a:pt x="19213" y="103868"/>
                </a:lnTo>
                <a:lnTo>
                  <a:pt x="26100" y="103337"/>
                </a:lnTo>
                <a:lnTo>
                  <a:pt x="26424" y="101917"/>
                </a:lnTo>
                <a:lnTo>
                  <a:pt x="23869" y="99181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Shape 2553"/>
          <p:cNvSpPr/>
          <p:nvPr/>
        </p:nvSpPr>
        <p:spPr>
          <a:xfrm>
            <a:off x="7794664" y="4831583"/>
            <a:ext cx="10984" cy="6057"/>
          </a:xfrm>
          <a:custGeom>
            <a:pathLst>
              <a:path extrusionOk="0" h="120000" w="120000">
                <a:moveTo>
                  <a:pt x="109599" y="7369"/>
                </a:moveTo>
                <a:lnTo>
                  <a:pt x="48113" y="0"/>
                </a:lnTo>
                <a:lnTo>
                  <a:pt x="7199" y="4774"/>
                </a:lnTo>
                <a:lnTo>
                  <a:pt x="0" y="52382"/>
                </a:lnTo>
                <a:lnTo>
                  <a:pt x="20386" y="63377"/>
                </a:lnTo>
                <a:lnTo>
                  <a:pt x="55455" y="73739"/>
                </a:lnTo>
                <a:lnTo>
                  <a:pt x="81817" y="120000"/>
                </a:lnTo>
                <a:lnTo>
                  <a:pt x="101132" y="61792"/>
                </a:lnTo>
                <a:lnTo>
                  <a:pt x="120000" y="31144"/>
                </a:lnTo>
                <a:lnTo>
                  <a:pt x="109599" y="736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Shape 2554"/>
          <p:cNvSpPr/>
          <p:nvPr/>
        </p:nvSpPr>
        <p:spPr>
          <a:xfrm>
            <a:off x="7740817" y="4816603"/>
            <a:ext cx="13771" cy="16229"/>
          </a:xfrm>
          <a:custGeom>
            <a:pathLst>
              <a:path extrusionOk="0" h="120000" w="120000">
                <a:moveTo>
                  <a:pt x="0" y="116206"/>
                </a:moveTo>
                <a:lnTo>
                  <a:pt x="7842" y="101329"/>
                </a:lnTo>
                <a:lnTo>
                  <a:pt x="60492" y="106830"/>
                </a:lnTo>
                <a:lnTo>
                  <a:pt x="79349" y="120000"/>
                </a:lnTo>
                <a:lnTo>
                  <a:pt x="119999" y="27861"/>
                </a:lnTo>
                <a:lnTo>
                  <a:pt x="28058" y="0"/>
                </a:lnTo>
                <a:lnTo>
                  <a:pt x="0" y="11620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Shape 2555"/>
          <p:cNvSpPr/>
          <p:nvPr/>
        </p:nvSpPr>
        <p:spPr>
          <a:xfrm>
            <a:off x="7730600" y="4829241"/>
            <a:ext cx="585" cy="1238"/>
          </a:xfrm>
          <a:custGeom>
            <a:pathLst>
              <a:path extrusionOk="0" h="120000" w="120000">
                <a:moveTo>
                  <a:pt x="114461" y="2035"/>
                </a:moveTo>
                <a:lnTo>
                  <a:pt x="0" y="105460"/>
                </a:lnTo>
                <a:lnTo>
                  <a:pt x="27282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Shape 2556"/>
          <p:cNvSpPr/>
          <p:nvPr/>
        </p:nvSpPr>
        <p:spPr>
          <a:xfrm>
            <a:off x="7610143" y="4802532"/>
            <a:ext cx="40906" cy="33618"/>
          </a:xfrm>
          <a:custGeom>
            <a:pathLst>
              <a:path extrusionOk="0" h="120000" w="120000">
                <a:moveTo>
                  <a:pt x="68967" y="77886"/>
                </a:moveTo>
                <a:lnTo>
                  <a:pt x="106611" y="92632"/>
                </a:lnTo>
                <a:lnTo>
                  <a:pt x="100157" y="107628"/>
                </a:lnTo>
                <a:lnTo>
                  <a:pt x="103979" y="109152"/>
                </a:lnTo>
                <a:lnTo>
                  <a:pt x="103927" y="100471"/>
                </a:lnTo>
                <a:lnTo>
                  <a:pt x="110621" y="111800"/>
                </a:lnTo>
                <a:lnTo>
                  <a:pt x="120000" y="115541"/>
                </a:lnTo>
                <a:lnTo>
                  <a:pt x="117057" y="58026"/>
                </a:lnTo>
                <a:lnTo>
                  <a:pt x="114435" y="70940"/>
                </a:lnTo>
                <a:lnTo>
                  <a:pt x="110595" y="83248"/>
                </a:lnTo>
                <a:lnTo>
                  <a:pt x="91837" y="76027"/>
                </a:lnTo>
                <a:lnTo>
                  <a:pt x="70053" y="11743"/>
                </a:lnTo>
                <a:lnTo>
                  <a:pt x="64808" y="14599"/>
                </a:lnTo>
                <a:lnTo>
                  <a:pt x="59521" y="12182"/>
                </a:lnTo>
                <a:lnTo>
                  <a:pt x="66562" y="0"/>
                </a:lnTo>
                <a:lnTo>
                  <a:pt x="56294" y="7249"/>
                </a:lnTo>
                <a:lnTo>
                  <a:pt x="29787" y="8516"/>
                </a:lnTo>
                <a:lnTo>
                  <a:pt x="20355" y="4297"/>
                </a:lnTo>
                <a:lnTo>
                  <a:pt x="19578" y="19025"/>
                </a:lnTo>
                <a:lnTo>
                  <a:pt x="0" y="23862"/>
                </a:lnTo>
                <a:lnTo>
                  <a:pt x="14216" y="98739"/>
                </a:lnTo>
                <a:lnTo>
                  <a:pt x="19446" y="95427"/>
                </a:lnTo>
                <a:lnTo>
                  <a:pt x="22793" y="109355"/>
                </a:lnTo>
                <a:lnTo>
                  <a:pt x="35094" y="109780"/>
                </a:lnTo>
                <a:lnTo>
                  <a:pt x="48931" y="90633"/>
                </a:lnTo>
                <a:lnTo>
                  <a:pt x="60132" y="94560"/>
                </a:lnTo>
                <a:lnTo>
                  <a:pt x="67797" y="109887"/>
                </a:lnTo>
                <a:lnTo>
                  <a:pt x="73283" y="120000"/>
                </a:lnTo>
                <a:lnTo>
                  <a:pt x="77938" y="108281"/>
                </a:lnTo>
                <a:lnTo>
                  <a:pt x="68967" y="7788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Shape 2557"/>
          <p:cNvSpPr/>
          <p:nvPr/>
        </p:nvSpPr>
        <p:spPr>
          <a:xfrm>
            <a:off x="7675625" y="4799687"/>
            <a:ext cx="114707" cy="37001"/>
          </a:xfrm>
          <a:custGeom>
            <a:pathLst>
              <a:path extrusionOk="0" h="120000" w="120000">
                <a:moveTo>
                  <a:pt x="10491" y="93762"/>
                </a:moveTo>
                <a:lnTo>
                  <a:pt x="17594" y="108097"/>
                </a:lnTo>
                <a:lnTo>
                  <a:pt x="18053" y="114746"/>
                </a:lnTo>
                <a:lnTo>
                  <a:pt x="20621" y="112232"/>
                </a:lnTo>
                <a:lnTo>
                  <a:pt x="28457" y="106592"/>
                </a:lnTo>
                <a:lnTo>
                  <a:pt x="32242" y="119931"/>
                </a:lnTo>
                <a:lnTo>
                  <a:pt x="31306" y="113559"/>
                </a:lnTo>
                <a:lnTo>
                  <a:pt x="31007" y="102091"/>
                </a:lnTo>
                <a:lnTo>
                  <a:pt x="36795" y="100469"/>
                </a:lnTo>
                <a:lnTo>
                  <a:pt x="41312" y="103664"/>
                </a:lnTo>
                <a:lnTo>
                  <a:pt x="38564" y="96431"/>
                </a:lnTo>
                <a:lnTo>
                  <a:pt x="40939" y="86420"/>
                </a:lnTo>
                <a:lnTo>
                  <a:pt x="44409" y="83459"/>
                </a:lnTo>
                <a:lnTo>
                  <a:pt x="41312" y="103664"/>
                </a:lnTo>
                <a:lnTo>
                  <a:pt x="47205" y="94015"/>
                </a:lnTo>
                <a:lnTo>
                  <a:pt x="50625" y="89676"/>
                </a:lnTo>
                <a:lnTo>
                  <a:pt x="48467" y="106407"/>
                </a:lnTo>
                <a:lnTo>
                  <a:pt x="51432" y="110744"/>
                </a:lnTo>
                <a:lnTo>
                  <a:pt x="48003" y="109998"/>
                </a:lnTo>
                <a:lnTo>
                  <a:pt x="50108" y="120000"/>
                </a:lnTo>
                <a:lnTo>
                  <a:pt x="53924" y="119678"/>
                </a:lnTo>
                <a:lnTo>
                  <a:pt x="51766" y="111609"/>
                </a:lnTo>
                <a:lnTo>
                  <a:pt x="58094" y="95913"/>
                </a:lnTo>
                <a:lnTo>
                  <a:pt x="59195" y="89394"/>
                </a:lnTo>
                <a:lnTo>
                  <a:pt x="63193" y="93623"/>
                </a:lnTo>
                <a:lnTo>
                  <a:pt x="61300" y="112628"/>
                </a:lnTo>
                <a:lnTo>
                  <a:pt x="57650" y="99860"/>
                </a:lnTo>
                <a:lnTo>
                  <a:pt x="55331" y="119562"/>
                </a:lnTo>
                <a:lnTo>
                  <a:pt x="62169" y="118988"/>
                </a:lnTo>
                <a:lnTo>
                  <a:pt x="68198" y="105827"/>
                </a:lnTo>
                <a:lnTo>
                  <a:pt x="71568" y="54857"/>
                </a:lnTo>
                <a:lnTo>
                  <a:pt x="67417" y="41029"/>
                </a:lnTo>
                <a:lnTo>
                  <a:pt x="66830" y="39388"/>
                </a:lnTo>
                <a:lnTo>
                  <a:pt x="71061" y="26259"/>
                </a:lnTo>
                <a:lnTo>
                  <a:pt x="77733" y="43240"/>
                </a:lnTo>
                <a:lnTo>
                  <a:pt x="82605" y="67078"/>
                </a:lnTo>
                <a:lnTo>
                  <a:pt x="77724" y="107494"/>
                </a:lnTo>
                <a:lnTo>
                  <a:pt x="79656" y="100411"/>
                </a:lnTo>
                <a:lnTo>
                  <a:pt x="80894" y="118060"/>
                </a:lnTo>
                <a:lnTo>
                  <a:pt x="86267" y="114924"/>
                </a:lnTo>
                <a:lnTo>
                  <a:pt x="84911" y="99461"/>
                </a:lnTo>
                <a:lnTo>
                  <a:pt x="91044" y="90094"/>
                </a:lnTo>
                <a:lnTo>
                  <a:pt x="99265" y="94307"/>
                </a:lnTo>
                <a:lnTo>
                  <a:pt x="100631" y="107526"/>
                </a:lnTo>
                <a:lnTo>
                  <a:pt x="103828" y="99256"/>
                </a:lnTo>
                <a:lnTo>
                  <a:pt x="111060" y="101912"/>
                </a:lnTo>
                <a:lnTo>
                  <a:pt x="118432" y="113828"/>
                </a:lnTo>
                <a:lnTo>
                  <a:pt x="118520" y="100469"/>
                </a:lnTo>
                <a:lnTo>
                  <a:pt x="115290" y="108661"/>
                </a:lnTo>
                <a:lnTo>
                  <a:pt x="116028" y="102454"/>
                </a:lnTo>
                <a:lnTo>
                  <a:pt x="120000" y="16355"/>
                </a:lnTo>
                <a:lnTo>
                  <a:pt x="115454" y="16371"/>
                </a:lnTo>
                <a:lnTo>
                  <a:pt x="114659" y="25705"/>
                </a:lnTo>
                <a:lnTo>
                  <a:pt x="112761" y="40182"/>
                </a:lnTo>
                <a:lnTo>
                  <a:pt x="111482" y="34160"/>
                </a:lnTo>
                <a:lnTo>
                  <a:pt x="109652" y="20094"/>
                </a:lnTo>
                <a:lnTo>
                  <a:pt x="106105" y="10439"/>
                </a:lnTo>
                <a:lnTo>
                  <a:pt x="99670" y="17646"/>
                </a:lnTo>
                <a:lnTo>
                  <a:pt x="93186" y="0"/>
                </a:lnTo>
                <a:lnTo>
                  <a:pt x="91714" y="18145"/>
                </a:lnTo>
                <a:lnTo>
                  <a:pt x="84503" y="21810"/>
                </a:lnTo>
                <a:lnTo>
                  <a:pt x="84550" y="17759"/>
                </a:lnTo>
                <a:lnTo>
                  <a:pt x="76016" y="17850"/>
                </a:lnTo>
                <a:lnTo>
                  <a:pt x="64154" y="18408"/>
                </a:lnTo>
                <a:lnTo>
                  <a:pt x="61610" y="26554"/>
                </a:lnTo>
                <a:lnTo>
                  <a:pt x="61304" y="17386"/>
                </a:lnTo>
                <a:lnTo>
                  <a:pt x="52595" y="10757"/>
                </a:lnTo>
                <a:lnTo>
                  <a:pt x="53154" y="24875"/>
                </a:lnTo>
                <a:lnTo>
                  <a:pt x="49226" y="44752"/>
                </a:lnTo>
                <a:lnTo>
                  <a:pt x="45893" y="32441"/>
                </a:lnTo>
                <a:lnTo>
                  <a:pt x="43503" y="28896"/>
                </a:lnTo>
                <a:lnTo>
                  <a:pt x="45796" y="37270"/>
                </a:lnTo>
                <a:lnTo>
                  <a:pt x="40302" y="32781"/>
                </a:lnTo>
                <a:lnTo>
                  <a:pt x="34549" y="25400"/>
                </a:lnTo>
                <a:lnTo>
                  <a:pt x="30351" y="70587"/>
                </a:lnTo>
                <a:lnTo>
                  <a:pt x="30371" y="80488"/>
                </a:lnTo>
                <a:lnTo>
                  <a:pt x="27652" y="95809"/>
                </a:lnTo>
                <a:lnTo>
                  <a:pt x="27200" y="93678"/>
                </a:lnTo>
                <a:lnTo>
                  <a:pt x="25609" y="39329"/>
                </a:lnTo>
                <a:lnTo>
                  <a:pt x="27564" y="26827"/>
                </a:lnTo>
                <a:lnTo>
                  <a:pt x="28569" y="20451"/>
                </a:lnTo>
                <a:lnTo>
                  <a:pt x="32007" y="19261"/>
                </a:lnTo>
                <a:lnTo>
                  <a:pt x="33309" y="14925"/>
                </a:lnTo>
                <a:lnTo>
                  <a:pt x="27835" y="8941"/>
                </a:lnTo>
                <a:lnTo>
                  <a:pt x="16804" y="15489"/>
                </a:lnTo>
                <a:lnTo>
                  <a:pt x="8237" y="11098"/>
                </a:lnTo>
                <a:lnTo>
                  <a:pt x="4436" y="15106"/>
                </a:lnTo>
                <a:lnTo>
                  <a:pt x="5310" y="26331"/>
                </a:lnTo>
                <a:lnTo>
                  <a:pt x="12221" y="17817"/>
                </a:lnTo>
                <a:lnTo>
                  <a:pt x="8284" y="33975"/>
                </a:lnTo>
                <a:lnTo>
                  <a:pt x="5875" y="33595"/>
                </a:lnTo>
                <a:lnTo>
                  <a:pt x="6546" y="42232"/>
                </a:lnTo>
                <a:lnTo>
                  <a:pt x="0" y="88914"/>
                </a:lnTo>
                <a:lnTo>
                  <a:pt x="3666" y="82622"/>
                </a:lnTo>
                <a:lnTo>
                  <a:pt x="2969" y="109310"/>
                </a:lnTo>
                <a:lnTo>
                  <a:pt x="5388" y="111269"/>
                </a:lnTo>
                <a:lnTo>
                  <a:pt x="10491" y="9376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Shape 2558"/>
          <p:cNvSpPr/>
          <p:nvPr/>
        </p:nvSpPr>
        <p:spPr>
          <a:xfrm>
            <a:off x="7669067" y="4830771"/>
            <a:ext cx="2760" cy="1794"/>
          </a:xfrm>
          <a:custGeom>
            <a:pathLst>
              <a:path extrusionOk="0" h="120000" w="120000">
                <a:moveTo>
                  <a:pt x="109565" y="0"/>
                </a:moveTo>
                <a:lnTo>
                  <a:pt x="0" y="57091"/>
                </a:lnTo>
                <a:lnTo>
                  <a:pt x="15608" y="120000"/>
                </a:lnTo>
                <a:lnTo>
                  <a:pt x="120000" y="68323"/>
                </a:lnTo>
                <a:lnTo>
                  <a:pt x="109565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Shape 2559"/>
          <p:cNvSpPr/>
          <p:nvPr/>
        </p:nvSpPr>
        <p:spPr>
          <a:xfrm>
            <a:off x="7700106" y="4807521"/>
            <a:ext cx="8545" cy="2105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4475"/>
                </a:lnTo>
                <a:lnTo>
                  <a:pt x="21343" y="120000"/>
                </a:lnTo>
                <a:lnTo>
                  <a:pt x="41436" y="96180"/>
                </a:lnTo>
                <a:lnTo>
                  <a:pt x="63636" y="79411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Shape 2560"/>
          <p:cNvSpPr/>
          <p:nvPr/>
        </p:nvSpPr>
        <p:spPr>
          <a:xfrm>
            <a:off x="7708385" y="4807173"/>
            <a:ext cx="954" cy="34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1849"/>
                </a:lnTo>
                <a:lnTo>
                  <a:pt x="3329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Shape 2561"/>
          <p:cNvSpPr/>
          <p:nvPr/>
        </p:nvSpPr>
        <p:spPr>
          <a:xfrm>
            <a:off x="7696484" y="4834976"/>
            <a:ext cx="3799" cy="297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6593" y="23564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Shape 2562"/>
          <p:cNvSpPr/>
          <p:nvPr/>
        </p:nvSpPr>
        <p:spPr>
          <a:xfrm>
            <a:off x="7763163" y="4831289"/>
            <a:ext cx="4658" cy="2391"/>
          </a:xfrm>
          <a:custGeom>
            <a:pathLst>
              <a:path extrusionOk="0" h="120000" w="120000">
                <a:moveTo>
                  <a:pt x="120000" y="109560"/>
                </a:moveTo>
                <a:lnTo>
                  <a:pt x="84249" y="0"/>
                </a:lnTo>
                <a:lnTo>
                  <a:pt x="0" y="120000"/>
                </a:lnTo>
                <a:lnTo>
                  <a:pt x="120000" y="10956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Shape 2563"/>
          <p:cNvSpPr/>
          <p:nvPr/>
        </p:nvSpPr>
        <p:spPr>
          <a:xfrm>
            <a:off x="7742650" y="4831533"/>
            <a:ext cx="5029" cy="1622"/>
          </a:xfrm>
          <a:custGeom>
            <a:pathLst>
              <a:path extrusionOk="0" h="120000" w="120000">
                <a:moveTo>
                  <a:pt x="120000" y="98397"/>
                </a:moveTo>
                <a:lnTo>
                  <a:pt x="18516" y="0"/>
                </a:lnTo>
                <a:lnTo>
                  <a:pt x="0" y="119999"/>
                </a:lnTo>
                <a:lnTo>
                  <a:pt x="120000" y="9839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Shape 2564"/>
          <p:cNvSpPr/>
          <p:nvPr/>
        </p:nvSpPr>
        <p:spPr>
          <a:xfrm>
            <a:off x="7675763" y="4807807"/>
            <a:ext cx="5479" cy="2238"/>
          </a:xfrm>
          <a:custGeom>
            <a:pathLst>
              <a:path extrusionOk="0" h="120000" w="120000">
                <a:moveTo>
                  <a:pt x="119999" y="120000"/>
                </a:moveTo>
                <a:lnTo>
                  <a:pt x="108173" y="0"/>
                </a:lnTo>
                <a:lnTo>
                  <a:pt x="0" y="105154"/>
                </a:lnTo>
                <a:lnTo>
                  <a:pt x="119999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Shape 2565"/>
          <p:cNvSpPr/>
          <p:nvPr/>
        </p:nvSpPr>
        <p:spPr>
          <a:xfrm>
            <a:off x="7689717" y="4835069"/>
            <a:ext cx="3748" cy="2728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01334" y="0"/>
                </a:lnTo>
                <a:lnTo>
                  <a:pt x="0" y="4392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Shape 2566"/>
          <p:cNvSpPr/>
          <p:nvPr/>
        </p:nvSpPr>
        <p:spPr>
          <a:xfrm>
            <a:off x="7746146" y="4832832"/>
            <a:ext cx="5997" cy="4467"/>
          </a:xfrm>
          <a:custGeom>
            <a:pathLst>
              <a:path extrusionOk="0" h="120000" w="120000">
                <a:moveTo>
                  <a:pt x="120000" y="49106"/>
                </a:moveTo>
                <a:lnTo>
                  <a:pt x="75577" y="0"/>
                </a:lnTo>
                <a:lnTo>
                  <a:pt x="0" y="120000"/>
                </a:lnTo>
                <a:lnTo>
                  <a:pt x="120000" y="4910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Shape 2567"/>
          <p:cNvSpPr/>
          <p:nvPr/>
        </p:nvSpPr>
        <p:spPr>
          <a:xfrm>
            <a:off x="7683828" y="4830014"/>
            <a:ext cx="5331" cy="2277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73967" y="0"/>
                </a:lnTo>
                <a:lnTo>
                  <a:pt x="0" y="119578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Shape 2568"/>
          <p:cNvSpPr/>
          <p:nvPr/>
        </p:nvSpPr>
        <p:spPr>
          <a:xfrm>
            <a:off x="7727171" y="4836553"/>
            <a:ext cx="1344" cy="115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3750"/>
                </a:lnTo>
                <a:lnTo>
                  <a:pt x="8243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Shape 2569"/>
          <p:cNvSpPr/>
          <p:nvPr/>
        </p:nvSpPr>
        <p:spPr>
          <a:xfrm>
            <a:off x="7393446" y="4833682"/>
            <a:ext cx="3611" cy="1601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0603" y="0"/>
                </a:lnTo>
                <a:lnTo>
                  <a:pt x="0" y="96629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Shape 2570"/>
          <p:cNvSpPr/>
          <p:nvPr/>
        </p:nvSpPr>
        <p:spPr>
          <a:xfrm>
            <a:off x="7477540" y="4797075"/>
            <a:ext cx="5216" cy="5222"/>
          </a:xfrm>
          <a:custGeom>
            <a:pathLst>
              <a:path extrusionOk="0" h="120000" w="120000">
                <a:moveTo>
                  <a:pt x="120000" y="76002"/>
                </a:moveTo>
                <a:lnTo>
                  <a:pt x="95917" y="0"/>
                </a:lnTo>
                <a:lnTo>
                  <a:pt x="0" y="119999"/>
                </a:lnTo>
                <a:lnTo>
                  <a:pt x="120000" y="7600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Shape 2571"/>
          <p:cNvSpPr/>
          <p:nvPr/>
        </p:nvSpPr>
        <p:spPr>
          <a:xfrm>
            <a:off x="7562545" y="4803137"/>
            <a:ext cx="38551" cy="34866"/>
          </a:xfrm>
          <a:custGeom>
            <a:pathLst>
              <a:path extrusionOk="0" h="120000" w="120000">
                <a:moveTo>
                  <a:pt x="27783" y="120000"/>
                </a:moveTo>
                <a:lnTo>
                  <a:pt x="37031" y="114582"/>
                </a:lnTo>
                <a:lnTo>
                  <a:pt x="39963" y="107641"/>
                </a:lnTo>
                <a:lnTo>
                  <a:pt x="52321" y="114507"/>
                </a:lnTo>
                <a:lnTo>
                  <a:pt x="45208" y="101693"/>
                </a:lnTo>
                <a:lnTo>
                  <a:pt x="44517" y="85944"/>
                </a:lnTo>
                <a:lnTo>
                  <a:pt x="61845" y="89025"/>
                </a:lnTo>
                <a:lnTo>
                  <a:pt x="83883" y="96861"/>
                </a:lnTo>
                <a:lnTo>
                  <a:pt x="97324" y="95378"/>
                </a:lnTo>
                <a:lnTo>
                  <a:pt x="92686" y="115295"/>
                </a:lnTo>
                <a:lnTo>
                  <a:pt x="102917" y="107826"/>
                </a:lnTo>
                <a:lnTo>
                  <a:pt x="116616" y="86003"/>
                </a:lnTo>
                <a:lnTo>
                  <a:pt x="114976" y="83157"/>
                </a:lnTo>
                <a:lnTo>
                  <a:pt x="113749" y="46926"/>
                </a:lnTo>
                <a:lnTo>
                  <a:pt x="118770" y="28989"/>
                </a:lnTo>
                <a:lnTo>
                  <a:pt x="120000" y="12014"/>
                </a:lnTo>
                <a:lnTo>
                  <a:pt x="107913" y="767"/>
                </a:lnTo>
                <a:lnTo>
                  <a:pt x="86040" y="9141"/>
                </a:lnTo>
                <a:lnTo>
                  <a:pt x="76920" y="19727"/>
                </a:lnTo>
                <a:lnTo>
                  <a:pt x="72973" y="0"/>
                </a:lnTo>
                <a:lnTo>
                  <a:pt x="30357" y="6556"/>
                </a:lnTo>
                <a:lnTo>
                  <a:pt x="35419" y="15335"/>
                </a:lnTo>
                <a:lnTo>
                  <a:pt x="59975" y="4866"/>
                </a:lnTo>
                <a:lnTo>
                  <a:pt x="40209" y="99711"/>
                </a:lnTo>
                <a:lnTo>
                  <a:pt x="31606" y="106622"/>
                </a:lnTo>
                <a:lnTo>
                  <a:pt x="21471" y="101050"/>
                </a:lnTo>
                <a:lnTo>
                  <a:pt x="20500" y="92797"/>
                </a:lnTo>
                <a:lnTo>
                  <a:pt x="18610" y="97880"/>
                </a:lnTo>
                <a:lnTo>
                  <a:pt x="0" y="110359"/>
                </a:lnTo>
                <a:lnTo>
                  <a:pt x="27783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Shape 2572"/>
          <p:cNvSpPr/>
          <p:nvPr/>
        </p:nvSpPr>
        <p:spPr>
          <a:xfrm>
            <a:off x="7482968" y="4801864"/>
            <a:ext cx="58694" cy="36004"/>
          </a:xfrm>
          <a:custGeom>
            <a:pathLst>
              <a:path extrusionOk="0" h="120000" w="120000">
                <a:moveTo>
                  <a:pt x="5499" y="105364"/>
                </a:moveTo>
                <a:lnTo>
                  <a:pt x="4677" y="85270"/>
                </a:lnTo>
                <a:lnTo>
                  <a:pt x="15153" y="69252"/>
                </a:lnTo>
                <a:lnTo>
                  <a:pt x="22395" y="77458"/>
                </a:lnTo>
                <a:lnTo>
                  <a:pt x="24161" y="76761"/>
                </a:lnTo>
                <a:lnTo>
                  <a:pt x="23214" y="78387"/>
                </a:lnTo>
                <a:lnTo>
                  <a:pt x="23642" y="78871"/>
                </a:lnTo>
                <a:lnTo>
                  <a:pt x="27070" y="84527"/>
                </a:lnTo>
                <a:lnTo>
                  <a:pt x="25566" y="101205"/>
                </a:lnTo>
                <a:lnTo>
                  <a:pt x="26686" y="113717"/>
                </a:lnTo>
                <a:lnTo>
                  <a:pt x="44737" y="107184"/>
                </a:lnTo>
                <a:lnTo>
                  <a:pt x="47198" y="111194"/>
                </a:lnTo>
                <a:lnTo>
                  <a:pt x="54384" y="120000"/>
                </a:lnTo>
                <a:lnTo>
                  <a:pt x="54981" y="110504"/>
                </a:lnTo>
                <a:lnTo>
                  <a:pt x="58913" y="95692"/>
                </a:lnTo>
                <a:lnTo>
                  <a:pt x="56451" y="88483"/>
                </a:lnTo>
                <a:lnTo>
                  <a:pt x="62192" y="93916"/>
                </a:lnTo>
                <a:lnTo>
                  <a:pt x="76424" y="87346"/>
                </a:lnTo>
                <a:lnTo>
                  <a:pt x="80155" y="85157"/>
                </a:lnTo>
                <a:lnTo>
                  <a:pt x="86464" y="94422"/>
                </a:lnTo>
                <a:lnTo>
                  <a:pt x="87766" y="105401"/>
                </a:lnTo>
                <a:lnTo>
                  <a:pt x="91305" y="85777"/>
                </a:lnTo>
                <a:lnTo>
                  <a:pt x="95916" y="75114"/>
                </a:lnTo>
                <a:lnTo>
                  <a:pt x="102251" y="83774"/>
                </a:lnTo>
                <a:lnTo>
                  <a:pt x="102775" y="68169"/>
                </a:lnTo>
                <a:lnTo>
                  <a:pt x="102356" y="63356"/>
                </a:lnTo>
                <a:lnTo>
                  <a:pt x="115007" y="59473"/>
                </a:lnTo>
                <a:lnTo>
                  <a:pt x="120000" y="19551"/>
                </a:lnTo>
                <a:lnTo>
                  <a:pt x="107911" y="23580"/>
                </a:lnTo>
                <a:lnTo>
                  <a:pt x="97576" y="11378"/>
                </a:lnTo>
                <a:lnTo>
                  <a:pt x="85657" y="28356"/>
                </a:lnTo>
                <a:lnTo>
                  <a:pt x="85107" y="14375"/>
                </a:lnTo>
                <a:lnTo>
                  <a:pt x="96682" y="10325"/>
                </a:lnTo>
                <a:lnTo>
                  <a:pt x="91825" y="4589"/>
                </a:lnTo>
                <a:lnTo>
                  <a:pt x="84469" y="7489"/>
                </a:lnTo>
                <a:lnTo>
                  <a:pt x="61875" y="5706"/>
                </a:lnTo>
                <a:lnTo>
                  <a:pt x="45697" y="1276"/>
                </a:lnTo>
                <a:lnTo>
                  <a:pt x="48529" y="12865"/>
                </a:lnTo>
                <a:lnTo>
                  <a:pt x="41349" y="18351"/>
                </a:lnTo>
                <a:lnTo>
                  <a:pt x="48351" y="76528"/>
                </a:lnTo>
                <a:lnTo>
                  <a:pt x="49876" y="62963"/>
                </a:lnTo>
                <a:lnTo>
                  <a:pt x="51882" y="66635"/>
                </a:lnTo>
                <a:lnTo>
                  <a:pt x="55110" y="67772"/>
                </a:lnTo>
                <a:lnTo>
                  <a:pt x="51070" y="99732"/>
                </a:lnTo>
                <a:lnTo>
                  <a:pt x="40104" y="97835"/>
                </a:lnTo>
                <a:lnTo>
                  <a:pt x="39364" y="17364"/>
                </a:lnTo>
                <a:lnTo>
                  <a:pt x="23611" y="41918"/>
                </a:lnTo>
                <a:lnTo>
                  <a:pt x="25938" y="27483"/>
                </a:lnTo>
                <a:lnTo>
                  <a:pt x="23807" y="26787"/>
                </a:lnTo>
                <a:lnTo>
                  <a:pt x="38922" y="17144"/>
                </a:lnTo>
                <a:lnTo>
                  <a:pt x="28925" y="12175"/>
                </a:lnTo>
                <a:lnTo>
                  <a:pt x="34183" y="5902"/>
                </a:lnTo>
                <a:lnTo>
                  <a:pt x="12914" y="0"/>
                </a:lnTo>
                <a:lnTo>
                  <a:pt x="0" y="6675"/>
                </a:lnTo>
                <a:lnTo>
                  <a:pt x="1494" y="42805"/>
                </a:lnTo>
                <a:lnTo>
                  <a:pt x="9167" y="47388"/>
                </a:lnTo>
                <a:lnTo>
                  <a:pt x="1259" y="111894"/>
                </a:lnTo>
                <a:lnTo>
                  <a:pt x="5434" y="106688"/>
                </a:lnTo>
                <a:lnTo>
                  <a:pt x="13984" y="110157"/>
                </a:lnTo>
                <a:lnTo>
                  <a:pt x="5499" y="10536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3" name="Shape 2573"/>
          <p:cNvSpPr/>
          <p:nvPr/>
        </p:nvSpPr>
        <p:spPr>
          <a:xfrm>
            <a:off x="7464429" y="4803110"/>
            <a:ext cx="23023" cy="34514"/>
          </a:xfrm>
          <a:custGeom>
            <a:pathLst>
              <a:path extrusionOk="0" h="120000" w="120000">
                <a:moveTo>
                  <a:pt x="98438" y="46036"/>
                </a:moveTo>
                <a:lnTo>
                  <a:pt x="100434" y="40321"/>
                </a:lnTo>
                <a:lnTo>
                  <a:pt x="96624" y="2631"/>
                </a:lnTo>
                <a:lnTo>
                  <a:pt x="89640" y="10434"/>
                </a:lnTo>
                <a:lnTo>
                  <a:pt x="82390" y="0"/>
                </a:lnTo>
                <a:lnTo>
                  <a:pt x="55986" y="15579"/>
                </a:lnTo>
                <a:lnTo>
                  <a:pt x="49346" y="5729"/>
                </a:lnTo>
                <a:lnTo>
                  <a:pt x="36087" y="8201"/>
                </a:lnTo>
                <a:lnTo>
                  <a:pt x="35660" y="90797"/>
                </a:lnTo>
                <a:lnTo>
                  <a:pt x="74953" y="81379"/>
                </a:lnTo>
                <a:lnTo>
                  <a:pt x="33278" y="106648"/>
                </a:lnTo>
                <a:lnTo>
                  <a:pt x="20039" y="85241"/>
                </a:lnTo>
                <a:lnTo>
                  <a:pt x="0" y="105150"/>
                </a:lnTo>
                <a:lnTo>
                  <a:pt x="39021" y="113679"/>
                </a:lnTo>
                <a:lnTo>
                  <a:pt x="39350" y="120000"/>
                </a:lnTo>
                <a:lnTo>
                  <a:pt x="61282" y="110532"/>
                </a:lnTo>
                <a:lnTo>
                  <a:pt x="85486" y="96659"/>
                </a:lnTo>
                <a:lnTo>
                  <a:pt x="82286" y="104927"/>
                </a:lnTo>
                <a:lnTo>
                  <a:pt x="99834" y="112389"/>
                </a:lnTo>
                <a:lnTo>
                  <a:pt x="119999" y="45098"/>
                </a:lnTo>
                <a:lnTo>
                  <a:pt x="98438" y="4603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Shape 2574"/>
          <p:cNvSpPr/>
          <p:nvPr/>
        </p:nvSpPr>
        <p:spPr>
          <a:xfrm>
            <a:off x="7502007" y="4806819"/>
            <a:ext cx="481" cy="25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88818"/>
                </a:lnTo>
                <a:lnTo>
                  <a:pt x="53638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Shape 2575"/>
          <p:cNvSpPr/>
          <p:nvPr/>
        </p:nvSpPr>
        <p:spPr>
          <a:xfrm>
            <a:off x="7474600" y="4838235"/>
            <a:ext cx="2627" cy="662"/>
          </a:xfrm>
          <a:custGeom>
            <a:pathLst>
              <a:path extrusionOk="0" h="120000" w="120000">
                <a:moveTo>
                  <a:pt x="0" y="115649"/>
                </a:moveTo>
                <a:lnTo>
                  <a:pt x="96027" y="120000"/>
                </a:lnTo>
                <a:lnTo>
                  <a:pt x="120000" y="0"/>
                </a:lnTo>
                <a:lnTo>
                  <a:pt x="0" y="115649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Shape 2576"/>
          <p:cNvSpPr/>
          <p:nvPr/>
        </p:nvSpPr>
        <p:spPr>
          <a:xfrm>
            <a:off x="7478443" y="4836985"/>
            <a:ext cx="3479" cy="127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3344" y="80974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Shape 2577"/>
          <p:cNvSpPr/>
          <p:nvPr/>
        </p:nvSpPr>
        <p:spPr>
          <a:xfrm>
            <a:off x="7401788" y="4829773"/>
            <a:ext cx="5633" cy="4154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120000"/>
                </a:lnTo>
                <a:lnTo>
                  <a:pt x="111563" y="67436"/>
                </a:lnTo>
                <a:lnTo>
                  <a:pt x="119999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Shape 2578"/>
          <p:cNvSpPr/>
          <p:nvPr/>
        </p:nvSpPr>
        <p:spPr>
          <a:xfrm>
            <a:off x="7532984" y="4802400"/>
            <a:ext cx="25045" cy="37573"/>
          </a:xfrm>
          <a:custGeom>
            <a:pathLst>
              <a:path extrusionOk="0" h="120000" w="120000">
                <a:moveTo>
                  <a:pt x="41593" y="17022"/>
                </a:moveTo>
                <a:lnTo>
                  <a:pt x="29888" y="55276"/>
                </a:lnTo>
                <a:lnTo>
                  <a:pt x="38858" y="58505"/>
                </a:lnTo>
                <a:lnTo>
                  <a:pt x="51655" y="66559"/>
                </a:lnTo>
                <a:lnTo>
                  <a:pt x="40558" y="69015"/>
                </a:lnTo>
                <a:lnTo>
                  <a:pt x="19203" y="67489"/>
                </a:lnTo>
                <a:lnTo>
                  <a:pt x="1221" y="63608"/>
                </a:lnTo>
                <a:lnTo>
                  <a:pt x="0" y="78561"/>
                </a:lnTo>
                <a:lnTo>
                  <a:pt x="51210" y="79976"/>
                </a:lnTo>
                <a:lnTo>
                  <a:pt x="44123" y="86782"/>
                </a:lnTo>
                <a:lnTo>
                  <a:pt x="39495" y="98758"/>
                </a:lnTo>
                <a:lnTo>
                  <a:pt x="58598" y="96456"/>
                </a:lnTo>
                <a:lnTo>
                  <a:pt x="81084" y="94610"/>
                </a:lnTo>
                <a:lnTo>
                  <a:pt x="86604" y="107940"/>
                </a:lnTo>
                <a:lnTo>
                  <a:pt x="51502" y="117700"/>
                </a:lnTo>
                <a:lnTo>
                  <a:pt x="100647" y="120000"/>
                </a:lnTo>
                <a:lnTo>
                  <a:pt x="120000" y="108192"/>
                </a:lnTo>
                <a:lnTo>
                  <a:pt x="101601" y="104347"/>
                </a:lnTo>
                <a:lnTo>
                  <a:pt x="88697" y="97484"/>
                </a:lnTo>
                <a:lnTo>
                  <a:pt x="82004" y="90838"/>
                </a:lnTo>
                <a:lnTo>
                  <a:pt x="91980" y="81816"/>
                </a:lnTo>
                <a:lnTo>
                  <a:pt x="97092" y="9830"/>
                </a:lnTo>
                <a:lnTo>
                  <a:pt x="77433" y="0"/>
                </a:lnTo>
                <a:lnTo>
                  <a:pt x="40453" y="11059"/>
                </a:lnTo>
                <a:lnTo>
                  <a:pt x="41593" y="1702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Shape 2579"/>
          <p:cNvSpPr/>
          <p:nvPr/>
        </p:nvSpPr>
        <p:spPr>
          <a:xfrm>
            <a:off x="7530260" y="4804735"/>
            <a:ext cx="1057" cy="542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0165"/>
                </a:lnTo>
                <a:lnTo>
                  <a:pt x="4945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0" name="Shape 2580"/>
          <p:cNvSpPr/>
          <p:nvPr/>
        </p:nvSpPr>
        <p:spPr>
          <a:xfrm>
            <a:off x="7514872" y="4835621"/>
            <a:ext cx="3675" cy="2746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9738" y="0"/>
                </a:lnTo>
                <a:lnTo>
                  <a:pt x="0" y="37363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Shape 2581"/>
          <p:cNvSpPr/>
          <p:nvPr/>
        </p:nvSpPr>
        <p:spPr>
          <a:xfrm>
            <a:off x="7569021" y="4829251"/>
            <a:ext cx="400" cy="848"/>
          </a:xfrm>
          <a:custGeom>
            <a:pathLst>
              <a:path extrusionOk="0" h="120000" w="120000">
                <a:moveTo>
                  <a:pt x="120000" y="20094"/>
                </a:moveTo>
                <a:lnTo>
                  <a:pt x="0" y="0"/>
                </a:lnTo>
                <a:lnTo>
                  <a:pt x="32700" y="120000"/>
                </a:lnTo>
                <a:lnTo>
                  <a:pt x="120000" y="2009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2" name="Shape 2582"/>
          <p:cNvSpPr/>
          <p:nvPr/>
        </p:nvSpPr>
        <p:spPr>
          <a:xfrm>
            <a:off x="7440971" y="4836592"/>
            <a:ext cx="2609" cy="1521"/>
          </a:xfrm>
          <a:custGeom>
            <a:pathLst>
              <a:path extrusionOk="0" h="120000" w="120000">
                <a:moveTo>
                  <a:pt x="119999" y="101222"/>
                </a:moveTo>
                <a:lnTo>
                  <a:pt x="98988" y="0"/>
                </a:lnTo>
                <a:lnTo>
                  <a:pt x="0" y="120000"/>
                </a:lnTo>
                <a:lnTo>
                  <a:pt x="119999" y="10122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3" name="Shape 2583"/>
          <p:cNvSpPr/>
          <p:nvPr/>
        </p:nvSpPr>
        <p:spPr>
          <a:xfrm>
            <a:off x="7441264" y="4832221"/>
            <a:ext cx="4233" cy="1250"/>
          </a:xfrm>
          <a:custGeom>
            <a:pathLst>
              <a:path extrusionOk="0" h="120000" w="120000">
                <a:moveTo>
                  <a:pt x="120000" y="32832"/>
                </a:moveTo>
                <a:lnTo>
                  <a:pt x="0" y="0"/>
                </a:lnTo>
                <a:lnTo>
                  <a:pt x="62635" y="120000"/>
                </a:lnTo>
                <a:lnTo>
                  <a:pt x="120000" y="3283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853839" y="4833803"/>
            <a:ext cx="1824" cy="1409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13030" y="0"/>
                </a:lnTo>
                <a:lnTo>
                  <a:pt x="0" y="21291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Shape 2585"/>
          <p:cNvSpPr/>
          <p:nvPr/>
        </p:nvSpPr>
        <p:spPr>
          <a:xfrm>
            <a:off x="7844363" y="4801223"/>
            <a:ext cx="35326" cy="36528"/>
          </a:xfrm>
          <a:custGeom>
            <a:pathLst>
              <a:path extrusionOk="0" h="120000" w="120000">
                <a:moveTo>
                  <a:pt x="66437" y="0"/>
                </a:moveTo>
                <a:lnTo>
                  <a:pt x="54857" y="3787"/>
                </a:lnTo>
                <a:lnTo>
                  <a:pt x="40756" y="22282"/>
                </a:lnTo>
                <a:lnTo>
                  <a:pt x="25174" y="1376"/>
                </a:lnTo>
                <a:lnTo>
                  <a:pt x="10058" y="16533"/>
                </a:lnTo>
                <a:lnTo>
                  <a:pt x="2102" y="3942"/>
                </a:lnTo>
                <a:lnTo>
                  <a:pt x="0" y="18600"/>
                </a:lnTo>
                <a:lnTo>
                  <a:pt x="5418" y="14746"/>
                </a:lnTo>
                <a:lnTo>
                  <a:pt x="5486" y="25120"/>
                </a:lnTo>
                <a:lnTo>
                  <a:pt x="3519" y="118610"/>
                </a:lnTo>
                <a:lnTo>
                  <a:pt x="6865" y="98446"/>
                </a:lnTo>
                <a:lnTo>
                  <a:pt x="18601" y="111242"/>
                </a:lnTo>
                <a:lnTo>
                  <a:pt x="18774" y="109734"/>
                </a:lnTo>
                <a:lnTo>
                  <a:pt x="32192" y="107848"/>
                </a:lnTo>
                <a:lnTo>
                  <a:pt x="18703" y="99563"/>
                </a:lnTo>
                <a:lnTo>
                  <a:pt x="36945" y="93059"/>
                </a:lnTo>
                <a:lnTo>
                  <a:pt x="38032" y="107027"/>
                </a:lnTo>
                <a:lnTo>
                  <a:pt x="40257" y="106715"/>
                </a:lnTo>
                <a:lnTo>
                  <a:pt x="41303" y="91492"/>
                </a:lnTo>
                <a:lnTo>
                  <a:pt x="69524" y="87806"/>
                </a:lnTo>
                <a:lnTo>
                  <a:pt x="81760" y="106366"/>
                </a:lnTo>
                <a:lnTo>
                  <a:pt x="77867" y="110108"/>
                </a:lnTo>
                <a:lnTo>
                  <a:pt x="78343" y="110118"/>
                </a:lnTo>
                <a:lnTo>
                  <a:pt x="100321" y="120000"/>
                </a:lnTo>
                <a:lnTo>
                  <a:pt x="100379" y="104819"/>
                </a:lnTo>
                <a:lnTo>
                  <a:pt x="97169" y="103420"/>
                </a:lnTo>
                <a:lnTo>
                  <a:pt x="88177" y="93364"/>
                </a:lnTo>
                <a:lnTo>
                  <a:pt x="96995" y="89570"/>
                </a:lnTo>
                <a:lnTo>
                  <a:pt x="120000" y="109842"/>
                </a:lnTo>
                <a:lnTo>
                  <a:pt x="106211" y="76193"/>
                </a:lnTo>
                <a:lnTo>
                  <a:pt x="98860" y="70326"/>
                </a:lnTo>
                <a:lnTo>
                  <a:pt x="110179" y="21359"/>
                </a:lnTo>
                <a:lnTo>
                  <a:pt x="116738" y="19013"/>
                </a:lnTo>
                <a:lnTo>
                  <a:pt x="115865" y="10094"/>
                </a:lnTo>
                <a:lnTo>
                  <a:pt x="95650" y="14207"/>
                </a:lnTo>
                <a:lnTo>
                  <a:pt x="88092" y="6852"/>
                </a:lnTo>
                <a:lnTo>
                  <a:pt x="70571" y="16701"/>
                </a:lnTo>
                <a:lnTo>
                  <a:pt x="66090" y="17223"/>
                </a:lnTo>
                <a:lnTo>
                  <a:pt x="66437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Shape 2586"/>
          <p:cNvSpPr/>
          <p:nvPr/>
        </p:nvSpPr>
        <p:spPr>
          <a:xfrm>
            <a:off x="7881317" y="4823892"/>
            <a:ext cx="283" cy="19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4769"/>
                </a:lnTo>
                <a:lnTo>
                  <a:pt x="108551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7884611" y="4804389"/>
            <a:ext cx="1569" cy="312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4434"/>
                </a:lnTo>
                <a:lnTo>
                  <a:pt x="12000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Shape 2588"/>
          <p:cNvSpPr/>
          <p:nvPr/>
        </p:nvSpPr>
        <p:spPr>
          <a:xfrm>
            <a:off x="7845617" y="4836094"/>
            <a:ext cx="4384" cy="2057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23043"/>
                </a:lnTo>
                <a:lnTo>
                  <a:pt x="91313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7856514" y="4833317"/>
            <a:ext cx="3971" cy="9413"/>
          </a:xfrm>
          <a:custGeom>
            <a:pathLst>
              <a:path extrusionOk="0" h="120000" w="120000">
                <a:moveTo>
                  <a:pt x="120000" y="35720"/>
                </a:moveTo>
                <a:lnTo>
                  <a:pt x="25770" y="0"/>
                </a:lnTo>
                <a:lnTo>
                  <a:pt x="0" y="120000"/>
                </a:lnTo>
                <a:lnTo>
                  <a:pt x="120000" y="3572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853496" y="4799928"/>
            <a:ext cx="6151" cy="3864"/>
          </a:xfrm>
          <a:custGeom>
            <a:pathLst>
              <a:path extrusionOk="0" h="120000" w="120000">
                <a:moveTo>
                  <a:pt x="120000" y="14095"/>
                </a:moveTo>
                <a:lnTo>
                  <a:pt x="0" y="0"/>
                </a:lnTo>
                <a:lnTo>
                  <a:pt x="110889" y="120000"/>
                </a:lnTo>
                <a:lnTo>
                  <a:pt x="120000" y="1409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7339324" y="4800517"/>
            <a:ext cx="7019" cy="1858"/>
          </a:xfrm>
          <a:custGeom>
            <a:pathLst>
              <a:path extrusionOk="0" h="120000" w="120000">
                <a:moveTo>
                  <a:pt x="120000" y="41657"/>
                </a:moveTo>
                <a:lnTo>
                  <a:pt x="0" y="0"/>
                </a:lnTo>
                <a:lnTo>
                  <a:pt x="35589" y="120000"/>
                </a:lnTo>
                <a:lnTo>
                  <a:pt x="120000" y="41657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Shape 2592"/>
          <p:cNvSpPr/>
          <p:nvPr/>
        </p:nvSpPr>
        <p:spPr>
          <a:xfrm>
            <a:off x="7336302" y="4835382"/>
            <a:ext cx="949" cy="491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4399"/>
                </a:lnTo>
                <a:lnTo>
                  <a:pt x="17829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3" name="Shape 2593"/>
          <p:cNvSpPr/>
          <p:nvPr/>
        </p:nvSpPr>
        <p:spPr>
          <a:xfrm>
            <a:off x="7319115" y="4803105"/>
            <a:ext cx="2179" cy="2773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  <a:lnTo>
                  <a:pt x="97200" y="7084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Shape 2594"/>
          <p:cNvSpPr/>
          <p:nvPr/>
        </p:nvSpPr>
        <p:spPr>
          <a:xfrm>
            <a:off x="7364139" y="4800883"/>
            <a:ext cx="4409" cy="2696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2068" y="5741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Shape 2595"/>
          <p:cNvSpPr/>
          <p:nvPr/>
        </p:nvSpPr>
        <p:spPr>
          <a:xfrm>
            <a:off x="7455339" y="4828651"/>
            <a:ext cx="2922" cy="81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28039" y="15464"/>
                </a:ln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Shape 2596"/>
          <p:cNvSpPr/>
          <p:nvPr/>
        </p:nvSpPr>
        <p:spPr>
          <a:xfrm>
            <a:off x="7459974" y="4831221"/>
            <a:ext cx="2940" cy="867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60102" y="0"/>
                </a:lnTo>
                <a:lnTo>
                  <a:pt x="0" y="73237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7" name="Shape 2597"/>
          <p:cNvSpPr/>
          <p:nvPr/>
        </p:nvSpPr>
        <p:spPr>
          <a:xfrm>
            <a:off x="7370982" y="4800357"/>
            <a:ext cx="63203" cy="37126"/>
          </a:xfrm>
          <a:custGeom>
            <a:pathLst>
              <a:path extrusionOk="0" h="120000" w="120000">
                <a:moveTo>
                  <a:pt x="70252" y="13555"/>
                </a:moveTo>
                <a:lnTo>
                  <a:pt x="67007" y="29429"/>
                </a:lnTo>
                <a:lnTo>
                  <a:pt x="63575" y="25987"/>
                </a:lnTo>
                <a:lnTo>
                  <a:pt x="59550" y="13740"/>
                </a:lnTo>
                <a:lnTo>
                  <a:pt x="53992" y="7679"/>
                </a:lnTo>
                <a:lnTo>
                  <a:pt x="45957" y="22796"/>
                </a:lnTo>
                <a:lnTo>
                  <a:pt x="40713" y="33256"/>
                </a:lnTo>
                <a:lnTo>
                  <a:pt x="34442" y="23411"/>
                </a:lnTo>
                <a:lnTo>
                  <a:pt x="27503" y="11383"/>
                </a:lnTo>
                <a:lnTo>
                  <a:pt x="19090" y="21394"/>
                </a:lnTo>
                <a:lnTo>
                  <a:pt x="10767" y="10750"/>
                </a:lnTo>
                <a:lnTo>
                  <a:pt x="0" y="42684"/>
                </a:lnTo>
                <a:lnTo>
                  <a:pt x="7725" y="58558"/>
                </a:lnTo>
                <a:lnTo>
                  <a:pt x="8002" y="73290"/>
                </a:lnTo>
                <a:lnTo>
                  <a:pt x="10205" y="92597"/>
                </a:lnTo>
                <a:lnTo>
                  <a:pt x="13482" y="68390"/>
                </a:lnTo>
                <a:lnTo>
                  <a:pt x="15914" y="54194"/>
                </a:lnTo>
                <a:lnTo>
                  <a:pt x="1676" y="44947"/>
                </a:lnTo>
                <a:lnTo>
                  <a:pt x="7657" y="32370"/>
                </a:lnTo>
                <a:lnTo>
                  <a:pt x="18980" y="21523"/>
                </a:lnTo>
                <a:lnTo>
                  <a:pt x="19872" y="22392"/>
                </a:lnTo>
                <a:lnTo>
                  <a:pt x="22902" y="104811"/>
                </a:lnTo>
                <a:lnTo>
                  <a:pt x="54290" y="94830"/>
                </a:lnTo>
                <a:lnTo>
                  <a:pt x="54006" y="99911"/>
                </a:lnTo>
                <a:lnTo>
                  <a:pt x="63863" y="91281"/>
                </a:lnTo>
                <a:lnTo>
                  <a:pt x="77216" y="90315"/>
                </a:lnTo>
                <a:lnTo>
                  <a:pt x="75213" y="14522"/>
                </a:lnTo>
                <a:lnTo>
                  <a:pt x="79954" y="20637"/>
                </a:lnTo>
                <a:lnTo>
                  <a:pt x="84026" y="33091"/>
                </a:lnTo>
                <a:lnTo>
                  <a:pt x="86153" y="110416"/>
                </a:lnTo>
                <a:lnTo>
                  <a:pt x="96060" y="100965"/>
                </a:lnTo>
                <a:lnTo>
                  <a:pt x="95433" y="84296"/>
                </a:lnTo>
                <a:lnTo>
                  <a:pt x="93294" y="90812"/>
                </a:lnTo>
                <a:lnTo>
                  <a:pt x="86713" y="97691"/>
                </a:lnTo>
                <a:lnTo>
                  <a:pt x="89050" y="87713"/>
                </a:lnTo>
                <a:lnTo>
                  <a:pt x="89944" y="70918"/>
                </a:lnTo>
                <a:lnTo>
                  <a:pt x="91173" y="64376"/>
                </a:lnTo>
                <a:lnTo>
                  <a:pt x="105283" y="57372"/>
                </a:lnTo>
                <a:lnTo>
                  <a:pt x="114304" y="60400"/>
                </a:lnTo>
                <a:lnTo>
                  <a:pt x="113785" y="67427"/>
                </a:lnTo>
                <a:lnTo>
                  <a:pt x="110427" y="87978"/>
                </a:lnTo>
                <a:lnTo>
                  <a:pt x="108408" y="112882"/>
                </a:lnTo>
                <a:lnTo>
                  <a:pt x="112948" y="120000"/>
                </a:lnTo>
                <a:lnTo>
                  <a:pt x="112990" y="93476"/>
                </a:lnTo>
                <a:lnTo>
                  <a:pt x="120000" y="97613"/>
                </a:lnTo>
                <a:lnTo>
                  <a:pt x="115515" y="37215"/>
                </a:lnTo>
                <a:lnTo>
                  <a:pt x="105143" y="13850"/>
                </a:lnTo>
                <a:lnTo>
                  <a:pt x="88298" y="14406"/>
                </a:lnTo>
                <a:lnTo>
                  <a:pt x="90159" y="11015"/>
                </a:lnTo>
                <a:lnTo>
                  <a:pt x="67765" y="0"/>
                </a:lnTo>
                <a:lnTo>
                  <a:pt x="70252" y="13555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Shape 2598"/>
          <p:cNvSpPr/>
          <p:nvPr/>
        </p:nvSpPr>
        <p:spPr>
          <a:xfrm>
            <a:off x="7372820" y="4831860"/>
            <a:ext cx="3704" cy="2423"/>
          </a:xfrm>
          <a:custGeom>
            <a:pathLst>
              <a:path extrusionOk="0" h="120000" w="120000">
                <a:moveTo>
                  <a:pt x="120000" y="52524"/>
                </a:moveTo>
                <a:lnTo>
                  <a:pt x="108955" y="0"/>
                </a:lnTo>
                <a:lnTo>
                  <a:pt x="0" y="120000"/>
                </a:lnTo>
                <a:lnTo>
                  <a:pt x="120000" y="5252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9" name="Shape 2599"/>
          <p:cNvSpPr/>
          <p:nvPr/>
        </p:nvSpPr>
        <p:spPr>
          <a:xfrm>
            <a:off x="7370611" y="4829303"/>
            <a:ext cx="3982" cy="1125"/>
          </a:xfrm>
          <a:custGeom>
            <a:pathLst>
              <a:path extrusionOk="0" h="120000" w="120000">
                <a:moveTo>
                  <a:pt x="35891" y="97406"/>
                </a:moveTo>
                <a:lnTo>
                  <a:pt x="44239" y="120000"/>
                </a:lnTo>
                <a:lnTo>
                  <a:pt x="67624" y="92504"/>
                </a:lnTo>
                <a:lnTo>
                  <a:pt x="120000" y="30799"/>
                </a:lnTo>
                <a:lnTo>
                  <a:pt x="0" y="0"/>
                </a:lnTo>
                <a:lnTo>
                  <a:pt x="35891" y="97406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0" name="Shape 2600"/>
          <p:cNvSpPr/>
          <p:nvPr/>
        </p:nvSpPr>
        <p:spPr>
          <a:xfrm>
            <a:off x="7374595" y="4829005"/>
            <a:ext cx="2940" cy="1067"/>
          </a:xfrm>
          <a:custGeom>
            <a:pathLst>
              <a:path extrusionOk="0" h="120000" w="120000">
                <a:moveTo>
                  <a:pt x="36028" y="73214"/>
                </a:moveTo>
                <a:lnTo>
                  <a:pt x="120000" y="90084"/>
                </a:lnTo>
                <a:lnTo>
                  <a:pt x="73444" y="20693"/>
                </a:lnTo>
                <a:lnTo>
                  <a:pt x="71975" y="0"/>
                </a:lnTo>
                <a:lnTo>
                  <a:pt x="0" y="66016"/>
                </a:lnTo>
                <a:lnTo>
                  <a:pt x="34110" y="72877"/>
                </a:lnTo>
                <a:lnTo>
                  <a:pt x="20523" y="120000"/>
                </a:lnTo>
                <a:lnTo>
                  <a:pt x="41169" y="117525"/>
                </a:lnTo>
                <a:lnTo>
                  <a:pt x="36028" y="7321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Shape 2601"/>
          <p:cNvSpPr/>
          <p:nvPr/>
        </p:nvSpPr>
        <p:spPr>
          <a:xfrm>
            <a:off x="7371867" y="4807017"/>
            <a:ext cx="11179" cy="25767"/>
          </a:xfrm>
          <a:custGeom>
            <a:pathLst>
              <a:path extrusionOk="0" h="120000" w="120000">
                <a:moveTo>
                  <a:pt x="72414" y="15503"/>
                </a:moveTo>
                <a:lnTo>
                  <a:pt x="80486" y="47069"/>
                </a:lnTo>
                <a:lnTo>
                  <a:pt x="66735" y="67523"/>
                </a:lnTo>
                <a:lnTo>
                  <a:pt x="48218" y="102400"/>
                </a:lnTo>
                <a:lnTo>
                  <a:pt x="55507" y="101348"/>
                </a:lnTo>
                <a:lnTo>
                  <a:pt x="75462" y="106596"/>
                </a:lnTo>
                <a:lnTo>
                  <a:pt x="60842" y="106135"/>
                </a:lnTo>
                <a:lnTo>
                  <a:pt x="63773" y="106820"/>
                </a:lnTo>
                <a:lnTo>
                  <a:pt x="40114" y="107272"/>
                </a:lnTo>
                <a:lnTo>
                  <a:pt x="46351" y="115701"/>
                </a:lnTo>
                <a:lnTo>
                  <a:pt x="70042" y="108292"/>
                </a:lnTo>
                <a:lnTo>
                  <a:pt x="120000" y="120000"/>
                </a:lnTo>
                <a:lnTo>
                  <a:pt x="102867" y="1248"/>
                </a:lnTo>
                <a:lnTo>
                  <a:pt x="97822" y="0"/>
                </a:lnTo>
                <a:lnTo>
                  <a:pt x="33802" y="15624"/>
                </a:lnTo>
                <a:lnTo>
                  <a:pt x="0" y="33745"/>
                </a:lnTo>
                <a:lnTo>
                  <a:pt x="80486" y="47069"/>
                </a:lnTo>
                <a:lnTo>
                  <a:pt x="72414" y="15503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Shape 2602"/>
          <p:cNvSpPr/>
          <p:nvPr/>
        </p:nvSpPr>
        <p:spPr>
          <a:xfrm>
            <a:off x="7345339" y="4801182"/>
            <a:ext cx="31314" cy="33653"/>
          </a:xfrm>
          <a:custGeom>
            <a:pathLst>
              <a:path extrusionOk="0" h="120000" w="120000">
                <a:moveTo>
                  <a:pt x="98264" y="44148"/>
                </a:moveTo>
                <a:lnTo>
                  <a:pt x="120000" y="8918"/>
                </a:lnTo>
                <a:lnTo>
                  <a:pt x="91121" y="16876"/>
                </a:lnTo>
                <a:lnTo>
                  <a:pt x="89972" y="15671"/>
                </a:lnTo>
                <a:lnTo>
                  <a:pt x="55035" y="13895"/>
                </a:lnTo>
                <a:lnTo>
                  <a:pt x="20788" y="32024"/>
                </a:lnTo>
                <a:lnTo>
                  <a:pt x="27157" y="23174"/>
                </a:lnTo>
                <a:lnTo>
                  <a:pt x="20229" y="0"/>
                </a:lnTo>
                <a:lnTo>
                  <a:pt x="0" y="59884"/>
                </a:lnTo>
                <a:lnTo>
                  <a:pt x="14366" y="58386"/>
                </a:lnTo>
                <a:lnTo>
                  <a:pt x="15669" y="67736"/>
                </a:lnTo>
                <a:lnTo>
                  <a:pt x="4222" y="66427"/>
                </a:lnTo>
                <a:lnTo>
                  <a:pt x="2099" y="63157"/>
                </a:lnTo>
                <a:lnTo>
                  <a:pt x="7529" y="86531"/>
                </a:lnTo>
                <a:lnTo>
                  <a:pt x="27115" y="84941"/>
                </a:lnTo>
                <a:lnTo>
                  <a:pt x="35017" y="72624"/>
                </a:lnTo>
                <a:lnTo>
                  <a:pt x="62312" y="74849"/>
                </a:lnTo>
                <a:lnTo>
                  <a:pt x="49345" y="104317"/>
                </a:lnTo>
                <a:lnTo>
                  <a:pt x="96337" y="117921"/>
                </a:lnTo>
                <a:lnTo>
                  <a:pt x="99571" y="120000"/>
                </a:lnTo>
                <a:lnTo>
                  <a:pt x="114037" y="103016"/>
                </a:lnTo>
                <a:lnTo>
                  <a:pt x="105445" y="103369"/>
                </a:lnTo>
                <a:lnTo>
                  <a:pt x="102472" y="104292"/>
                </a:lnTo>
                <a:lnTo>
                  <a:pt x="101410" y="103536"/>
                </a:lnTo>
                <a:lnTo>
                  <a:pt x="83178" y="104281"/>
                </a:lnTo>
                <a:lnTo>
                  <a:pt x="107530" y="97057"/>
                </a:lnTo>
                <a:lnTo>
                  <a:pt x="91918" y="85126"/>
                </a:lnTo>
                <a:lnTo>
                  <a:pt x="104434" y="85040"/>
                </a:lnTo>
                <a:lnTo>
                  <a:pt x="108113" y="77887"/>
                </a:lnTo>
                <a:lnTo>
                  <a:pt x="83898" y="68113"/>
                </a:lnTo>
                <a:lnTo>
                  <a:pt x="89018" y="61474"/>
                </a:lnTo>
                <a:lnTo>
                  <a:pt x="114114" y="69066"/>
                </a:lnTo>
                <a:lnTo>
                  <a:pt x="113857" y="61659"/>
                </a:lnTo>
                <a:lnTo>
                  <a:pt x="98264" y="4414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Shape 2603"/>
          <p:cNvSpPr/>
          <p:nvPr/>
        </p:nvSpPr>
        <p:spPr>
          <a:xfrm>
            <a:off x="7453482" y="4801855"/>
            <a:ext cx="17870" cy="31927"/>
          </a:xfrm>
          <a:custGeom>
            <a:pathLst>
              <a:path extrusionOk="0" h="120000" w="120000">
                <a:moveTo>
                  <a:pt x="0" y="90052"/>
                </a:moveTo>
                <a:lnTo>
                  <a:pt x="12462" y="100711"/>
                </a:lnTo>
                <a:lnTo>
                  <a:pt x="9172" y="95611"/>
                </a:lnTo>
                <a:lnTo>
                  <a:pt x="83840" y="95964"/>
                </a:lnTo>
                <a:lnTo>
                  <a:pt x="99325" y="96859"/>
                </a:lnTo>
                <a:lnTo>
                  <a:pt x="116380" y="120000"/>
                </a:lnTo>
                <a:lnTo>
                  <a:pt x="119456" y="102865"/>
                </a:lnTo>
                <a:lnTo>
                  <a:pt x="120000" y="13583"/>
                </a:lnTo>
                <a:lnTo>
                  <a:pt x="95732" y="14056"/>
                </a:lnTo>
                <a:lnTo>
                  <a:pt x="74970" y="0"/>
                </a:lnTo>
                <a:lnTo>
                  <a:pt x="41235" y="15259"/>
                </a:lnTo>
                <a:lnTo>
                  <a:pt x="28255" y="81321"/>
                </a:lnTo>
                <a:lnTo>
                  <a:pt x="2800" y="88748"/>
                </a:lnTo>
                <a:lnTo>
                  <a:pt x="0" y="90052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Shape 2604"/>
          <p:cNvSpPr/>
          <p:nvPr/>
        </p:nvSpPr>
        <p:spPr>
          <a:xfrm>
            <a:off x="7430472" y="4802451"/>
            <a:ext cx="29903" cy="35844"/>
          </a:xfrm>
          <a:custGeom>
            <a:pathLst>
              <a:path extrusionOk="0" h="120000" w="120000">
                <a:moveTo>
                  <a:pt x="14904" y="94088"/>
                </a:moveTo>
                <a:lnTo>
                  <a:pt x="902" y="102323"/>
                </a:lnTo>
                <a:lnTo>
                  <a:pt x="84" y="89803"/>
                </a:lnTo>
                <a:lnTo>
                  <a:pt x="0" y="117274"/>
                </a:lnTo>
                <a:lnTo>
                  <a:pt x="27749" y="108299"/>
                </a:lnTo>
                <a:lnTo>
                  <a:pt x="22713" y="92876"/>
                </a:lnTo>
                <a:lnTo>
                  <a:pt x="44134" y="88721"/>
                </a:lnTo>
                <a:lnTo>
                  <a:pt x="75327" y="100234"/>
                </a:lnTo>
                <a:lnTo>
                  <a:pt x="65279" y="109642"/>
                </a:lnTo>
                <a:lnTo>
                  <a:pt x="71294" y="120000"/>
                </a:lnTo>
                <a:lnTo>
                  <a:pt x="92330" y="78216"/>
                </a:lnTo>
                <a:lnTo>
                  <a:pt x="94007" y="77055"/>
                </a:lnTo>
                <a:lnTo>
                  <a:pt x="96941" y="67862"/>
                </a:lnTo>
                <a:lnTo>
                  <a:pt x="109217" y="70439"/>
                </a:lnTo>
                <a:lnTo>
                  <a:pt x="116978" y="11596"/>
                </a:lnTo>
                <a:lnTo>
                  <a:pt x="120000" y="0"/>
                </a:lnTo>
                <a:lnTo>
                  <a:pt x="107206" y="9199"/>
                </a:lnTo>
                <a:lnTo>
                  <a:pt x="72963" y="13615"/>
                </a:lnTo>
                <a:lnTo>
                  <a:pt x="47589" y="806"/>
                </a:lnTo>
                <a:lnTo>
                  <a:pt x="21942" y="12825"/>
                </a:lnTo>
                <a:lnTo>
                  <a:pt x="5854" y="32834"/>
                </a:lnTo>
                <a:lnTo>
                  <a:pt x="5425" y="31532"/>
                </a:lnTo>
                <a:lnTo>
                  <a:pt x="14904" y="9408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Shape 2605"/>
          <p:cNvSpPr/>
          <p:nvPr/>
        </p:nvSpPr>
        <p:spPr>
          <a:xfrm>
            <a:off x="7417886" y="4821217"/>
            <a:ext cx="13028" cy="10375"/>
          </a:xfrm>
          <a:custGeom>
            <a:pathLst>
              <a:path extrusionOk="0" h="120000" w="120000">
                <a:moveTo>
                  <a:pt x="30957" y="60358"/>
                </a:moveTo>
                <a:lnTo>
                  <a:pt x="34006" y="120000"/>
                </a:lnTo>
                <a:lnTo>
                  <a:pt x="78495" y="76272"/>
                </a:lnTo>
                <a:lnTo>
                  <a:pt x="103705" y="73519"/>
                </a:lnTo>
                <a:lnTo>
                  <a:pt x="120000" y="0"/>
                </a:lnTo>
                <a:lnTo>
                  <a:pt x="82852" y="8801"/>
                </a:lnTo>
                <a:lnTo>
                  <a:pt x="39791" y="13392"/>
                </a:lnTo>
                <a:lnTo>
                  <a:pt x="4329" y="12490"/>
                </a:lnTo>
                <a:lnTo>
                  <a:pt x="0" y="72571"/>
                </a:lnTo>
                <a:lnTo>
                  <a:pt x="30957" y="60358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Shape 2606"/>
          <p:cNvSpPr/>
          <p:nvPr/>
        </p:nvSpPr>
        <p:spPr>
          <a:xfrm>
            <a:off x="7410597" y="4804850"/>
            <a:ext cx="5761" cy="29667"/>
          </a:xfrm>
          <a:custGeom>
            <a:pathLst>
              <a:path extrusionOk="0" h="120000" w="120000">
                <a:moveTo>
                  <a:pt x="50428" y="114814"/>
                </a:moveTo>
                <a:lnTo>
                  <a:pt x="120000" y="120000"/>
                </a:lnTo>
                <a:lnTo>
                  <a:pt x="96670" y="23237"/>
                </a:lnTo>
                <a:lnTo>
                  <a:pt x="42596" y="25624"/>
                </a:lnTo>
                <a:lnTo>
                  <a:pt x="32056" y="21393"/>
                </a:lnTo>
                <a:lnTo>
                  <a:pt x="0" y="0"/>
                </a:lnTo>
                <a:lnTo>
                  <a:pt x="21975" y="94844"/>
                </a:lnTo>
                <a:lnTo>
                  <a:pt x="50428" y="114814"/>
                </a:lnTo>
                <a:close/>
              </a:path>
            </a:pathLst>
          </a:custGeom>
          <a:solidFill>
            <a:srgbClr val="0264C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Shape 2607"/>
          <p:cNvSpPr txBox="1"/>
          <p:nvPr/>
        </p:nvSpPr>
        <p:spPr>
          <a:xfrm>
            <a:off x="400721" y="1541391"/>
            <a:ext cx="5174371" cy="40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694"/>
              </a:lnSpc>
              <a:spcBef>
                <a:spcPts val="0"/>
              </a:spcBef>
              <a:buSzPct val="25000"/>
              <a:buNone/>
            </a:pPr>
            <a:r>
              <a:rPr b="1"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Ignore Attack Surface</a:t>
            </a:r>
          </a:p>
        </p:txBody>
      </p:sp>
      <p:sp>
        <p:nvSpPr>
          <p:cNvPr id="2608" name="Shape 2608"/>
          <p:cNvSpPr txBox="1"/>
          <p:nvPr/>
        </p:nvSpPr>
        <p:spPr>
          <a:xfrm>
            <a:off x="5597757" y="1541399"/>
            <a:ext cx="394904" cy="400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694"/>
              </a:lnSpc>
              <a:spcBef>
                <a:spcPts val="0"/>
              </a:spcBef>
              <a:buSzPct val="25000"/>
              <a:buNone/>
            </a:pPr>
            <a:r>
              <a:rPr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</a:p>
        </p:txBody>
      </p:sp>
      <p:sp>
        <p:nvSpPr>
          <p:cNvPr id="2609" name="Shape 2609"/>
          <p:cNvSpPr txBox="1"/>
          <p:nvPr/>
        </p:nvSpPr>
        <p:spPr>
          <a:xfrm>
            <a:off x="6015330" y="1541399"/>
            <a:ext cx="1444840" cy="400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694"/>
              </a:lnSpc>
              <a:spcBef>
                <a:spcPts val="0"/>
              </a:spcBef>
              <a:buSzPct val="25000"/>
              <a:buNone/>
            </a:pPr>
            <a:r>
              <a:rPr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</a:p>
        </p:txBody>
      </p:sp>
      <p:sp>
        <p:nvSpPr>
          <p:cNvPr id="2610" name="Shape 2610"/>
          <p:cNvSpPr txBox="1"/>
          <p:nvPr/>
        </p:nvSpPr>
        <p:spPr>
          <a:xfrm>
            <a:off x="7482836" y="1541399"/>
            <a:ext cx="2231166" cy="400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694"/>
              </a:lnSpc>
              <a:spcBef>
                <a:spcPts val="0"/>
              </a:spcBef>
              <a:buSzPct val="25000"/>
              <a:buNone/>
            </a:pPr>
            <a:r>
              <a:rPr lang="en-US" sz="2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</a:p>
        </p:txBody>
      </p:sp>
      <p:sp>
        <p:nvSpPr>
          <p:cNvPr id="2611" name="Shape 2611"/>
          <p:cNvSpPr txBox="1"/>
          <p:nvPr/>
        </p:nvSpPr>
        <p:spPr>
          <a:xfrm>
            <a:off x="877380" y="2294807"/>
            <a:ext cx="3718554" cy="206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202" lvl="0" marL="59002" marR="42715" rtl="0" algn="l">
              <a:lnSpc>
                <a:spcPct val="10456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9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Attack surface</a:t>
            </a: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Elements of a</a:t>
            </a:r>
          </a:p>
          <a:p>
            <a:pPr indent="-8202" lvl="0" marL="59002" marR="300078" rtl="0" algn="l">
              <a:lnSpc>
                <a:spcPct val="114974"/>
              </a:lnSpc>
              <a:spcBef>
                <a:spcPts val="12"/>
              </a:spcBef>
              <a:spcAft>
                <a:spcPts val="0"/>
              </a:spcAft>
              <a:buSzPct val="25000"/>
              <a:buNone/>
            </a:pP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that an adversary can </a:t>
            </a:r>
          </a:p>
          <a:p>
            <a:pPr indent="-8202" lvl="0" marL="59002" marR="300078" rtl="0" algn="l">
              <a:lnSpc>
                <a:spcPct val="114974"/>
              </a:lnSpc>
              <a:spcBef>
                <a:spcPts val="116"/>
              </a:spcBef>
              <a:spcAft>
                <a:spcPts val="0"/>
              </a:spcAft>
              <a:buSzPct val="25000"/>
              <a:buNone/>
            </a:pPr>
            <a:r>
              <a:rPr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attack, or use in an attack</a:t>
            </a:r>
          </a:p>
          <a:p>
            <a:pPr indent="-8202" lvl="0" marL="59002" marR="42715" rtl="0" algn="l">
              <a:lnSpc>
                <a:spcPct val="95825"/>
              </a:lnSpc>
              <a:spcBef>
                <a:spcPts val="121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02" lvl="0" marL="59002" marR="0" rtl="0" algn="l">
              <a:lnSpc>
                <a:spcPct val="95825"/>
              </a:lnSpc>
              <a:spcBef>
                <a:spcPts val="517"/>
              </a:spcBef>
              <a:spcAft>
                <a:spcPts val="0"/>
              </a:spcAft>
              <a:buSzPct val="25000"/>
              <a:buNone/>
            </a:pPr>
            <a:r>
              <a:rPr b="1" lang="en-US" sz="19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Do third-party components do</a:t>
            </a:r>
          </a:p>
          <a:p>
            <a:pPr indent="-8202" lvl="0" marL="59002" marR="42715" rtl="0" algn="l">
              <a:lnSpc>
                <a:spcPct val="95825"/>
              </a:lnSpc>
              <a:spcBef>
                <a:spcPts val="114"/>
              </a:spcBef>
              <a:spcAft>
                <a:spcPts val="0"/>
              </a:spcAft>
              <a:buSzPct val="25000"/>
              <a:buNone/>
            </a:pPr>
            <a:r>
              <a:rPr b="1" i="1" lang="en-US" sz="19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lang="en-US" sz="19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what I want?!</a:t>
            </a:r>
          </a:p>
          <a:p>
            <a:pPr indent="0" lvl="0" marL="12700" marR="42715" rtl="0" algn="l">
              <a:lnSpc>
                <a:spcPct val="95825"/>
              </a:lnSpc>
              <a:spcBef>
                <a:spcPts val="763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612" name="Shape 2612"/>
          <p:cNvSpPr txBox="1"/>
          <p:nvPr/>
        </p:nvSpPr>
        <p:spPr>
          <a:xfrm>
            <a:off x="699581" y="2324653"/>
            <a:ext cx="147985" cy="213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896"/>
              </a:lnSpc>
              <a:spcBef>
                <a:spcPts val="0"/>
              </a:spcBef>
              <a:buSzPct val="25000"/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613" name="Shape 2613"/>
          <p:cNvSpPr txBox="1"/>
          <p:nvPr/>
        </p:nvSpPr>
        <p:spPr>
          <a:xfrm>
            <a:off x="699581" y="3573828"/>
            <a:ext cx="119715" cy="213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896"/>
              </a:lnSpc>
              <a:spcBef>
                <a:spcPts val="0"/>
              </a:spcBef>
              <a:buSzPct val="25000"/>
              <a:buNone/>
            </a:pPr>
            <a:r>
              <a:rPr b="1" lang="en-US" sz="1450">
                <a:solidFill>
                  <a:srgbClr val="0264C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614" name="Shape 2614"/>
          <p:cNvSpPr txBox="1"/>
          <p:nvPr/>
        </p:nvSpPr>
        <p:spPr>
          <a:xfrm>
            <a:off x="1425975" y="4474948"/>
            <a:ext cx="7785902" cy="1887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264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