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embeddedFontLst>
    <p:embeddedFont>
      <p:font typeface="Economica"/>
      <p:regular r:id="rId6"/>
      <p:bold r:id="rId7"/>
      <p:italic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Economica-boldItalic.fntdata"/><Relationship Id="rId5" Type="http://schemas.openxmlformats.org/officeDocument/2006/relationships/slide" Target="slides/slide1.xml"/><Relationship Id="rId6" Type="http://schemas.openxmlformats.org/officeDocument/2006/relationships/font" Target="fonts/Economica-regular.fntdata"/><Relationship Id="rId7" Type="http://schemas.openxmlformats.org/officeDocument/2006/relationships/font" Target="fonts/Economica-bold.fntdata"/><Relationship Id="rId8" Type="http://schemas.openxmlformats.org/officeDocument/2006/relationships/font" Target="fonts/Economica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Cross-site Request Forgery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356825" y="4086525"/>
            <a:ext cx="84756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													    </a:t>
            </a:r>
            <a:r>
              <a:rPr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--</a:t>
            </a:r>
            <a:r>
              <a:rPr b="1"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Sri Harsha, CyberEye.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