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Economica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Economica-bold.fntdata"/><Relationship Id="rId10" Type="http://schemas.openxmlformats.org/officeDocument/2006/relationships/font" Target="fonts/Economica-regular.fntdata"/><Relationship Id="rId13" Type="http://schemas.openxmlformats.org/officeDocument/2006/relationships/font" Target="fonts/Economica-boldItalic.fntdata"/><Relationship Id="rId12" Type="http://schemas.openxmlformats.org/officeDocument/2006/relationships/font" Target="fonts/Economica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Web-based state using hidden Fields and cookies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 txBox="1"/>
          <p:nvPr/>
        </p:nvSpPr>
        <p:spPr>
          <a:xfrm>
            <a:off x="343350" y="3918225"/>
            <a:ext cx="85206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 sz="3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													    </a:t>
            </a:r>
            <a:r>
              <a:rPr lang="en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--</a:t>
            </a:r>
            <a:r>
              <a:rPr b="1" lang="en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Sri Harsha, CyberEye.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45720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					</a:t>
            </a:r>
            <a:r>
              <a:rPr lang="en" sz="3600">
                <a:latin typeface="Economica"/>
                <a:ea typeface="Economica"/>
                <a:cs typeface="Economica"/>
                <a:sym typeface="Economica"/>
              </a:rPr>
              <a:t>HTTP is </a:t>
            </a:r>
            <a:r>
              <a:rPr i="1" lang="en" sz="3600">
                <a:latin typeface="Economica"/>
                <a:ea typeface="Economica"/>
                <a:cs typeface="Economica"/>
                <a:sym typeface="Economica"/>
              </a:rPr>
              <a:t>stateless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The lifetime of an HTTP </a:t>
            </a:r>
            <a:r>
              <a:rPr lang="en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session </a:t>
            </a:r>
            <a:r>
              <a:rPr lang="en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is typically: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Client connects to the server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Client issues a request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Server responds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Client issues a request for something in the response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…. Repeat ….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Client disconnects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HTTP has no means of noting “oh this is the same client from that previous session”</a:t>
            </a:r>
          </a:p>
          <a:p>
            <a:pPr indent="-342900" lvl="1" marL="91440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How is it you don’t have to log in at every page load?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