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6" Type="http://schemas.openxmlformats.org/officeDocument/2006/relationships/font" Target="fonts/Economic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28450" y="21962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114800" rtl="0">
              <a:spcBef>
                <a:spcPts val="0"/>
              </a:spcBef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Buffer Overflows</a:t>
            </a:r>
          </a:p>
          <a:p>
            <a:pPr indent="0" lvl="0" marL="4114800" rtl="0">
              <a:spcBef>
                <a:spcPts val="0"/>
              </a:spcBef>
              <a:buNone/>
            </a:pPr>
            <a:r>
              <a:t/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114800" rtl="0">
              <a:spcBef>
                <a:spcPts val="0"/>
              </a:spcBef>
              <a:buNone/>
            </a:pPr>
            <a:r>
              <a:t/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Buffer overflows from 10,000ft: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1155CC"/>
              </a:buClr>
              <a:buFont typeface="Economica"/>
            </a:pPr>
            <a:r>
              <a:rPr b="1"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Buffer =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Contiguous memory associated with a variable or field.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Common in C.</a:t>
            </a:r>
          </a:p>
          <a:p>
            <a:pPr indent="-342900" lvl="0" marL="457200" rtl="0">
              <a:spcBef>
                <a:spcPts val="0"/>
              </a:spcBef>
              <a:buClr>
                <a:srgbClr val="1155CC"/>
              </a:buClr>
              <a:buSzPct val="100000"/>
              <a:buFont typeface="Economica"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Overflow =</a:t>
            </a:r>
          </a:p>
          <a:p>
            <a:pPr indent="-3429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Economica"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Put more into the buffer than it can hold.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Font typeface="Economica"/>
            </a:pPr>
            <a:r>
              <a:rPr lang="en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Let’s look at what could happen if a buffer overflow takes place.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3200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Benign Outcome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Let us consider the function “func” in the following program.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    Inside the function, it tries to copy the given string into   buffer(variable).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Here the string contains 7 letters and null-terminator, but buffer in local function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only allots 4 characters.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so we’re going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overflow that buffer when we call strcpy function.</a:t>
            </a:r>
          </a:p>
        </p:txBody>
      </p:sp>
      <p:sp>
        <p:nvSpPr>
          <p:cNvPr id="67" name="Shape 67"/>
          <p:cNvSpPr/>
          <p:nvPr/>
        </p:nvSpPr>
        <p:spPr>
          <a:xfrm>
            <a:off x="872150" y="1579450"/>
            <a:ext cx="1716900" cy="188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V</a:t>
            </a: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oid func(char *arg1)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Char buffer[4];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strcpy(buffer,arg1);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…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Int main()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Char *mystr = “Authme!”;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func(mystr);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   ….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</p:txBody>
      </p:sp>
      <p:sp>
        <p:nvSpPr>
          <p:cNvPr id="68" name="Shape 68"/>
          <p:cNvSpPr/>
          <p:nvPr/>
        </p:nvSpPr>
        <p:spPr>
          <a:xfrm rot="744743">
            <a:off x="2098597" y="2314382"/>
            <a:ext cx="1217047" cy="4360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How the string copy occurs here??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Where these characters are going to be copied??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stack, arg1 will be at the bottom followed by instruction pointer, then frame pointer and then allotted four characters of buffer variable.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Now, strcpy works and it’s going to copy the first four characters.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then it’s going to copy more characters and overwrite the frame pointer with rest.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When we get to the end of the function, we’re going to try to follow the same process, to return to calling the function main.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But, now frame pointer is now corrupted. So it’s going to set it to whatever this strange value is.</a:t>
            </a:r>
          </a:p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we’re going to segmentation fault when we subsequently use that frame pointer.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Normally we think that’s a crash!!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It’s one of the bugs in the program.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Who cares?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Eventually we’ll discover and fix it!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Well, Buffer overflows are security- relevant!!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Security - relevant Outcome :-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If we modify the function func as follows, we can see that it can have security implications on the program when the buffer is overflowed.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      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We’ve allotted a new int variable “authenticated”.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And throughout the function func we assume that authenticated should be set only if in fact authentication has really taken place.</a:t>
            </a: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286000" rtl="0">
              <a:spcBef>
                <a:spcPts val="0"/>
              </a:spcBef>
              <a:buNone/>
            </a:pPr>
            <a:r>
              <a:t/>
            </a:r>
            <a:endParaRPr b="1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91440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Code still runs; user now ‘authenticated’.</a:t>
            </a:r>
          </a:p>
        </p:txBody>
      </p:sp>
      <p:sp>
        <p:nvSpPr>
          <p:cNvPr id="91" name="Shape 91"/>
          <p:cNvSpPr/>
          <p:nvPr/>
        </p:nvSpPr>
        <p:spPr>
          <a:xfrm>
            <a:off x="1089675" y="2010700"/>
            <a:ext cx="1524300" cy="224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Void func(char *arg1)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</a:t>
            </a:r>
            <a:r>
              <a:rPr b="1"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 authenticated = 0;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Char buffer[4];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strcpy(buffer,arg1);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</a:t>
            </a:r>
            <a:r>
              <a:rPr b="1"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If (authenticated)</a:t>
            </a: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{…….}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Int main()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Char *mystr = “Authme!”;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func(mystr);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  ….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rot="-935507">
            <a:off x="2262540" y="2225093"/>
            <a:ext cx="747818" cy="1332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823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Aside: User-supplied strings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These examples provide their own strings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reality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strings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come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from </a:t>
            </a:r>
            <a:r>
              <a:rPr b="1" i="1" lang="en">
                <a:latin typeface="Economica"/>
                <a:ea typeface="Economica"/>
                <a:cs typeface="Economica"/>
                <a:sym typeface="Economica"/>
              </a:rPr>
              <a:t>users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myriad aways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Text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input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Packets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Environment variables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File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input…</a:t>
            </a:r>
          </a:p>
          <a:p>
            <a:pPr indent="-342900" lvl="0" marL="45720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Validating assumptions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about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user input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is extremely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important.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