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Challenges and Variations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43350" y="3891275"/>
            <a:ext cx="8488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Other challenges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Taint through operations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ainted a, untainted b, c=a+b-- is c tainted? (yes, probably)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Function [pointers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function can this call go to?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Can flow analysis to compute possible targets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Struct fields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Track the taintedness of the whole struct, or each field?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Taintedness for each struct instance, or shared among all of them (or something in between)?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Arrays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Keep track of taintedness of each array element, or one element representing the whole array?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2743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Refining taint analysis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 label additional sources and sinks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Array bounds accesses: must have untainted index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 expand taint analysis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handle sanitizers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Functions to convert tainted data to untainted data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Other application: Leaking confidential data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Don’t want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secret sources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go to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public sinks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Implicit flows more relevant in this setting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Dual of tainting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Other kinds of analysis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Pointer Analysis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(“points-to” analysis)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Determine whether pointers point to the same locations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Shares many elements of flow analysis. Really advanced in the last 10 years.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Data Flow Analysis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Invented in the early 1970’s. Flow sensitive, tracks “data flow facts” about variables in the program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Abstract interpretation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Invented in the late 1970’s as a theoretical foundation for data flow analysis, and static analysis generally.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Associated with certain analysis algorithms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More References:-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689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Secure Programming with Static Analysis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, by Brian Chess, goes into more depth about how static analysis tools work, and can aid secure software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Principles of Program Analysis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, by Nielson, Nielson, and Hankin, is a formal, mathematical presentation of different analysis methods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bit dense for the casual reader, but good for introducing the academic field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475" y="1231825"/>
            <a:ext cx="1256624" cy="162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025" y="2987250"/>
            <a:ext cx="1201074" cy="158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