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22" Type="http://schemas.openxmlformats.org/officeDocument/2006/relationships/font" Target="fonts/Economica-italic.fntdata"/><Relationship Id="rId10" Type="http://schemas.openxmlformats.org/officeDocument/2006/relationships/slide" Target="slides/slide5.xml"/><Relationship Id="rId21" Type="http://schemas.openxmlformats.org/officeDocument/2006/relationships/font" Target="fonts/Economic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9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3.png"/><Relationship Id="rId5" Type="http://schemas.openxmlformats.org/officeDocument/2006/relationships/image" Target="../media/image09.png"/><Relationship Id="rId6" Type="http://schemas.openxmlformats.org/officeDocument/2006/relationships/image" Target="../media/image06.pn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Control Flow Integrity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11700" y="4032675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6003636" y="2474258"/>
            <a:ext cx="498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381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035963" y="1842247"/>
            <a:ext cx="4941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508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045650" y="2780900"/>
            <a:ext cx="1385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88900" marR="0" rtl="0" algn="l">
              <a:lnSpc>
                <a:spcPct val="95825"/>
              </a:lnSpc>
              <a:spcBef>
                <a:spcPts val="660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all targets</a:t>
            </a:r>
          </a:p>
        </p:txBody>
      </p:sp>
      <p:sp>
        <p:nvSpPr>
          <p:cNvPr id="199" name="Shape 199"/>
          <p:cNvSpPr/>
          <p:nvPr/>
        </p:nvSpPr>
        <p:spPr>
          <a:xfrm>
            <a:off x="1896250" y="1799060"/>
            <a:ext cx="12852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0" name="Shape 200"/>
          <p:cNvSpPr/>
          <p:nvPr/>
        </p:nvSpPr>
        <p:spPr>
          <a:xfrm>
            <a:off x="1914722" y="1805267"/>
            <a:ext cx="1248900" cy="295800"/>
          </a:xfrm>
          <a:custGeom>
            <a:pathLst>
              <a:path extrusionOk="0" h="120000" w="120000">
                <a:moveTo>
                  <a:pt x="486" y="22910"/>
                </a:moveTo>
                <a:lnTo>
                  <a:pt x="254" y="26717"/>
                </a:lnTo>
                <a:lnTo>
                  <a:pt x="175" y="30671"/>
                </a:lnTo>
                <a:lnTo>
                  <a:pt x="0" y="89798"/>
                </a:lnTo>
                <a:lnTo>
                  <a:pt x="28" y="92112"/>
                </a:lnTo>
                <a:lnTo>
                  <a:pt x="1000" y="103101"/>
                </a:lnTo>
                <a:lnTo>
                  <a:pt x="3157" y="111951"/>
                </a:lnTo>
                <a:lnTo>
                  <a:pt x="6220" y="11785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414" y="116930"/>
                </a:lnTo>
                <a:lnTo>
                  <a:pt x="117328" y="110388"/>
                </a:lnTo>
                <a:lnTo>
                  <a:pt x="119284" y="101077"/>
                </a:lnTo>
                <a:lnTo>
                  <a:pt x="120000" y="89798"/>
                </a:lnTo>
                <a:lnTo>
                  <a:pt x="120000" y="30671"/>
                </a:lnTo>
                <a:lnTo>
                  <a:pt x="119417" y="20398"/>
                </a:lnTo>
                <a:lnTo>
                  <a:pt x="117591" y="10771"/>
                </a:lnTo>
                <a:lnTo>
                  <a:pt x="114792" y="3770"/>
                </a:lnTo>
                <a:lnTo>
                  <a:pt x="111297" y="251"/>
                </a:lnTo>
                <a:lnTo>
                  <a:pt x="110026" y="0"/>
                </a:lnTo>
                <a:lnTo>
                  <a:pt x="9913" y="0"/>
                </a:lnTo>
                <a:lnTo>
                  <a:pt x="5612" y="3100"/>
                </a:lnTo>
                <a:lnTo>
                  <a:pt x="2757" y="9795"/>
                </a:lnTo>
                <a:lnTo>
                  <a:pt x="862" y="19281"/>
                </a:lnTo>
                <a:lnTo>
                  <a:pt x="486" y="2291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1" name="Shape 201"/>
          <p:cNvSpPr/>
          <p:nvPr/>
        </p:nvSpPr>
        <p:spPr>
          <a:xfrm>
            <a:off x="1896250" y="2124828"/>
            <a:ext cx="1285200" cy="32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2" name="Shape 202"/>
          <p:cNvSpPr/>
          <p:nvPr/>
        </p:nvSpPr>
        <p:spPr>
          <a:xfrm>
            <a:off x="1914722" y="2131358"/>
            <a:ext cx="1248900" cy="295800"/>
          </a:xfrm>
          <a:custGeom>
            <a:pathLst>
              <a:path extrusionOk="0" h="120000" w="120000">
                <a:moveTo>
                  <a:pt x="487" y="22771"/>
                </a:moveTo>
                <a:lnTo>
                  <a:pt x="254" y="26580"/>
                </a:lnTo>
                <a:lnTo>
                  <a:pt x="175" y="30539"/>
                </a:lnTo>
                <a:lnTo>
                  <a:pt x="0" y="89666"/>
                </a:lnTo>
                <a:lnTo>
                  <a:pt x="30" y="92083"/>
                </a:lnTo>
                <a:lnTo>
                  <a:pt x="1011" y="103061"/>
                </a:lnTo>
                <a:lnTo>
                  <a:pt x="3168" y="111922"/>
                </a:lnTo>
                <a:lnTo>
                  <a:pt x="6227" y="11784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435" y="116872"/>
                </a:lnTo>
                <a:lnTo>
                  <a:pt x="117338" y="110282"/>
                </a:lnTo>
                <a:lnTo>
                  <a:pt x="119287" y="100942"/>
                </a:lnTo>
                <a:lnTo>
                  <a:pt x="120000" y="89666"/>
                </a:lnTo>
                <a:lnTo>
                  <a:pt x="120000" y="30539"/>
                </a:lnTo>
                <a:lnTo>
                  <a:pt x="119426" y="20358"/>
                </a:lnTo>
                <a:lnTo>
                  <a:pt x="117603" y="10738"/>
                </a:lnTo>
                <a:lnTo>
                  <a:pt x="114801" y="3755"/>
                </a:lnTo>
                <a:lnTo>
                  <a:pt x="111300" y="250"/>
                </a:lnTo>
                <a:lnTo>
                  <a:pt x="110026" y="0"/>
                </a:lnTo>
                <a:lnTo>
                  <a:pt x="9913" y="0"/>
                </a:lnTo>
                <a:lnTo>
                  <a:pt x="5633" y="3042"/>
                </a:lnTo>
                <a:lnTo>
                  <a:pt x="2768" y="9689"/>
                </a:lnTo>
                <a:lnTo>
                  <a:pt x="865" y="19145"/>
                </a:lnTo>
                <a:lnTo>
                  <a:pt x="487" y="2277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3" name="Shape 203"/>
          <p:cNvSpPr/>
          <p:nvPr/>
        </p:nvSpPr>
        <p:spPr>
          <a:xfrm>
            <a:off x="1896250" y="2450596"/>
            <a:ext cx="1285200" cy="32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4" name="Shape 204"/>
          <p:cNvSpPr/>
          <p:nvPr/>
        </p:nvSpPr>
        <p:spPr>
          <a:xfrm>
            <a:off x="1914722" y="2457449"/>
            <a:ext cx="1248900" cy="295800"/>
          </a:xfrm>
          <a:custGeom>
            <a:pathLst>
              <a:path extrusionOk="0" h="120000" w="120000">
                <a:moveTo>
                  <a:pt x="489" y="22632"/>
                </a:moveTo>
                <a:lnTo>
                  <a:pt x="255" y="26442"/>
                </a:lnTo>
                <a:lnTo>
                  <a:pt x="175" y="30408"/>
                </a:lnTo>
                <a:lnTo>
                  <a:pt x="0" y="89535"/>
                </a:lnTo>
                <a:lnTo>
                  <a:pt x="33" y="92053"/>
                </a:lnTo>
                <a:lnTo>
                  <a:pt x="1021" y="103020"/>
                </a:lnTo>
                <a:lnTo>
                  <a:pt x="3180" y="111893"/>
                </a:lnTo>
                <a:lnTo>
                  <a:pt x="6234" y="11783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3329" y="118274"/>
                </a:lnTo>
                <a:lnTo>
                  <a:pt x="116477" y="112734"/>
                </a:lnTo>
                <a:lnTo>
                  <a:pt x="118766" y="104182"/>
                </a:lnTo>
                <a:lnTo>
                  <a:pt x="119917" y="93452"/>
                </a:lnTo>
                <a:lnTo>
                  <a:pt x="120000" y="89535"/>
                </a:lnTo>
                <a:lnTo>
                  <a:pt x="120000" y="30408"/>
                </a:lnTo>
                <a:lnTo>
                  <a:pt x="119435" y="20317"/>
                </a:lnTo>
                <a:lnTo>
                  <a:pt x="117615" y="10704"/>
                </a:lnTo>
                <a:lnTo>
                  <a:pt x="114811" y="3739"/>
                </a:lnTo>
                <a:lnTo>
                  <a:pt x="111303" y="248"/>
                </a:lnTo>
                <a:lnTo>
                  <a:pt x="110026" y="0"/>
                </a:lnTo>
                <a:lnTo>
                  <a:pt x="9913" y="0"/>
                </a:lnTo>
                <a:lnTo>
                  <a:pt x="5655" y="2984"/>
                </a:lnTo>
                <a:lnTo>
                  <a:pt x="2778" y="9583"/>
                </a:lnTo>
                <a:lnTo>
                  <a:pt x="868" y="19010"/>
                </a:lnTo>
                <a:lnTo>
                  <a:pt x="489" y="2263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5" name="Shape 205"/>
          <p:cNvSpPr/>
          <p:nvPr/>
        </p:nvSpPr>
        <p:spPr>
          <a:xfrm>
            <a:off x="3163454" y="2045633"/>
            <a:ext cx="702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205" y="0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6" name="Shape 206"/>
          <p:cNvSpPr/>
          <p:nvPr/>
        </p:nvSpPr>
        <p:spPr>
          <a:xfrm>
            <a:off x="3929474" y="1995046"/>
            <a:ext cx="1285200" cy="32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7" name="Shape 207"/>
          <p:cNvSpPr/>
          <p:nvPr/>
        </p:nvSpPr>
        <p:spPr>
          <a:xfrm>
            <a:off x="3947947" y="2000250"/>
            <a:ext cx="1247400" cy="295800"/>
          </a:xfrm>
          <a:custGeom>
            <a:pathLst>
              <a:path extrusionOk="0" h="120000" w="120000">
                <a:moveTo>
                  <a:pt x="137" y="27166"/>
                </a:moveTo>
                <a:lnTo>
                  <a:pt x="57" y="31077"/>
                </a:lnTo>
                <a:lnTo>
                  <a:pt x="0" y="90205"/>
                </a:lnTo>
                <a:lnTo>
                  <a:pt x="20" y="92200"/>
                </a:lnTo>
                <a:lnTo>
                  <a:pt x="969" y="103228"/>
                </a:lnTo>
                <a:lnTo>
                  <a:pt x="3124" y="112041"/>
                </a:lnTo>
                <a:lnTo>
                  <a:pt x="6203" y="117884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377" y="117192"/>
                </a:lnTo>
                <a:lnTo>
                  <a:pt x="117317" y="110808"/>
                </a:lnTo>
                <a:lnTo>
                  <a:pt x="119283" y="101557"/>
                </a:lnTo>
                <a:lnTo>
                  <a:pt x="120000" y="90205"/>
                </a:lnTo>
                <a:lnTo>
                  <a:pt x="120000" y="31077"/>
                </a:lnTo>
                <a:lnTo>
                  <a:pt x="119427" y="20727"/>
                </a:lnTo>
                <a:lnTo>
                  <a:pt x="117635" y="10989"/>
                </a:lnTo>
                <a:lnTo>
                  <a:pt x="114874" y="3860"/>
                </a:lnTo>
                <a:lnTo>
                  <a:pt x="111403" y="258"/>
                </a:lnTo>
                <a:lnTo>
                  <a:pt x="110134" y="0"/>
                </a:lnTo>
                <a:lnTo>
                  <a:pt x="9923" y="0"/>
                </a:lnTo>
                <a:lnTo>
                  <a:pt x="6581" y="1850"/>
                </a:lnTo>
                <a:lnTo>
                  <a:pt x="3488" y="7596"/>
                </a:lnTo>
                <a:lnTo>
                  <a:pt x="1254" y="16341"/>
                </a:lnTo>
                <a:lnTo>
                  <a:pt x="137" y="27166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8" name="Shape 208"/>
          <p:cNvSpPr/>
          <p:nvPr/>
        </p:nvSpPr>
        <p:spPr>
          <a:xfrm>
            <a:off x="3929474" y="2320813"/>
            <a:ext cx="1285200" cy="322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9" name="Shape 209"/>
          <p:cNvSpPr/>
          <p:nvPr/>
        </p:nvSpPr>
        <p:spPr>
          <a:xfrm>
            <a:off x="3947947" y="2326341"/>
            <a:ext cx="1247400" cy="295800"/>
          </a:xfrm>
          <a:custGeom>
            <a:pathLst>
              <a:path extrusionOk="0" h="120000" w="120000">
                <a:moveTo>
                  <a:pt x="137" y="27028"/>
                </a:moveTo>
                <a:lnTo>
                  <a:pt x="57" y="30946"/>
                </a:lnTo>
                <a:lnTo>
                  <a:pt x="0" y="90073"/>
                </a:lnTo>
                <a:lnTo>
                  <a:pt x="23" y="92172"/>
                </a:lnTo>
                <a:lnTo>
                  <a:pt x="980" y="103186"/>
                </a:lnTo>
                <a:lnTo>
                  <a:pt x="3136" y="112011"/>
                </a:lnTo>
                <a:lnTo>
                  <a:pt x="6210" y="117874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399" y="117136"/>
                </a:lnTo>
                <a:lnTo>
                  <a:pt x="117328" y="110703"/>
                </a:lnTo>
                <a:lnTo>
                  <a:pt x="119286" y="101422"/>
                </a:lnTo>
                <a:lnTo>
                  <a:pt x="120000" y="90073"/>
                </a:lnTo>
                <a:lnTo>
                  <a:pt x="120000" y="30946"/>
                </a:lnTo>
                <a:lnTo>
                  <a:pt x="119436" y="20688"/>
                </a:lnTo>
                <a:lnTo>
                  <a:pt x="117646" y="10957"/>
                </a:lnTo>
                <a:lnTo>
                  <a:pt x="114883" y="3845"/>
                </a:lnTo>
                <a:lnTo>
                  <a:pt x="111406" y="256"/>
                </a:lnTo>
                <a:lnTo>
                  <a:pt x="110134" y="0"/>
                </a:lnTo>
                <a:lnTo>
                  <a:pt x="9923" y="0"/>
                </a:lnTo>
                <a:lnTo>
                  <a:pt x="6606" y="1806"/>
                </a:lnTo>
                <a:lnTo>
                  <a:pt x="3502" y="7503"/>
                </a:lnTo>
                <a:lnTo>
                  <a:pt x="1259" y="16212"/>
                </a:lnTo>
                <a:lnTo>
                  <a:pt x="137" y="27028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0" name="Shape 210"/>
          <p:cNvSpPr/>
          <p:nvPr/>
        </p:nvSpPr>
        <p:spPr>
          <a:xfrm>
            <a:off x="3853872" y="2011343"/>
            <a:ext cx="94200" cy="684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59998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1" name="Shape 211"/>
          <p:cNvSpPr/>
          <p:nvPr/>
        </p:nvSpPr>
        <p:spPr>
          <a:xfrm>
            <a:off x="3161644" y="2131828"/>
            <a:ext cx="708300" cy="261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255" y="174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2" name="Shape 212"/>
          <p:cNvSpPr/>
          <p:nvPr/>
        </p:nvSpPr>
        <p:spPr>
          <a:xfrm>
            <a:off x="3838208" y="2104615"/>
            <a:ext cx="105300" cy="61500"/>
          </a:xfrm>
          <a:custGeom>
            <a:pathLst>
              <a:path extrusionOk="0" h="120000" w="120000">
                <a:moveTo>
                  <a:pt x="48539" y="120000"/>
                </a:moveTo>
                <a:lnTo>
                  <a:pt x="120000" y="0"/>
                </a:lnTo>
                <a:lnTo>
                  <a:pt x="0" y="839"/>
                </a:lnTo>
                <a:lnTo>
                  <a:pt x="48539" y="12000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3" name="Shape 213"/>
          <p:cNvSpPr/>
          <p:nvPr/>
        </p:nvSpPr>
        <p:spPr>
          <a:xfrm>
            <a:off x="5205590" y="1883375"/>
            <a:ext cx="712800" cy="347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385" y="161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4" name="Shape 214"/>
          <p:cNvSpPr/>
          <p:nvPr/>
        </p:nvSpPr>
        <p:spPr>
          <a:xfrm>
            <a:off x="5962700" y="1798552"/>
            <a:ext cx="1285199" cy="322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5" name="Shape 215"/>
          <p:cNvSpPr/>
          <p:nvPr/>
        </p:nvSpPr>
        <p:spPr>
          <a:xfrm>
            <a:off x="5980545" y="1805267"/>
            <a:ext cx="1246799" cy="295800"/>
          </a:xfrm>
          <a:custGeom>
            <a:pathLst>
              <a:path extrusionOk="0" h="120000" w="120000">
                <a:moveTo>
                  <a:pt x="92" y="92066"/>
                </a:moveTo>
                <a:lnTo>
                  <a:pt x="1079" y="103037"/>
                </a:lnTo>
                <a:lnTo>
                  <a:pt x="3240" y="111906"/>
                </a:lnTo>
                <a:lnTo>
                  <a:pt x="6301" y="117837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511" y="117015"/>
                </a:lnTo>
                <a:lnTo>
                  <a:pt x="117392" y="110415"/>
                </a:lnTo>
                <a:lnTo>
                  <a:pt x="119305" y="100989"/>
                </a:lnTo>
                <a:lnTo>
                  <a:pt x="119999" y="89591"/>
                </a:lnTo>
                <a:lnTo>
                  <a:pt x="119999" y="30464"/>
                </a:lnTo>
                <a:lnTo>
                  <a:pt x="119053" y="17247"/>
                </a:lnTo>
                <a:lnTo>
                  <a:pt x="116955" y="8240"/>
                </a:lnTo>
                <a:lnTo>
                  <a:pt x="113935" y="2203"/>
                </a:lnTo>
                <a:lnTo>
                  <a:pt x="110247" y="0"/>
                </a:lnTo>
                <a:lnTo>
                  <a:pt x="9988" y="0"/>
                </a:lnTo>
                <a:lnTo>
                  <a:pt x="6680" y="1724"/>
                </a:lnTo>
                <a:lnTo>
                  <a:pt x="3527" y="7265"/>
                </a:lnTo>
                <a:lnTo>
                  <a:pt x="1235" y="15817"/>
                </a:lnTo>
                <a:lnTo>
                  <a:pt x="82" y="26547"/>
                </a:lnTo>
                <a:lnTo>
                  <a:pt x="0" y="30464"/>
                </a:lnTo>
                <a:lnTo>
                  <a:pt x="60" y="89591"/>
                </a:lnTo>
                <a:lnTo>
                  <a:pt x="92" y="92066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6" name="Shape 216"/>
          <p:cNvSpPr/>
          <p:nvPr/>
        </p:nvSpPr>
        <p:spPr>
          <a:xfrm>
            <a:off x="5882569" y="1849879"/>
            <a:ext cx="104400" cy="66600"/>
          </a:xfrm>
          <a:custGeom>
            <a:pathLst>
              <a:path extrusionOk="0" h="120000" w="120000">
                <a:moveTo>
                  <a:pt x="60225" y="119999"/>
                </a:moveTo>
                <a:lnTo>
                  <a:pt x="120000" y="0"/>
                </a:lnTo>
                <a:lnTo>
                  <a:pt x="0" y="17435"/>
                </a:lnTo>
                <a:lnTo>
                  <a:pt x="60225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7" name="Shape 217"/>
          <p:cNvSpPr/>
          <p:nvPr/>
        </p:nvSpPr>
        <p:spPr>
          <a:xfrm>
            <a:off x="5205590" y="2231113"/>
            <a:ext cx="701400" cy="18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4" y="118145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8" name="Shape 218"/>
          <p:cNvSpPr/>
          <p:nvPr/>
        </p:nvSpPr>
        <p:spPr>
          <a:xfrm>
            <a:off x="5934990" y="2431433"/>
            <a:ext cx="1285199" cy="32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9" name="Shape 219"/>
          <p:cNvSpPr/>
          <p:nvPr/>
        </p:nvSpPr>
        <p:spPr>
          <a:xfrm>
            <a:off x="5952836" y="2437279"/>
            <a:ext cx="1246799" cy="295800"/>
          </a:xfrm>
          <a:custGeom>
            <a:pathLst>
              <a:path extrusionOk="0" h="120000" w="120000">
                <a:moveTo>
                  <a:pt x="85" y="92144"/>
                </a:moveTo>
                <a:lnTo>
                  <a:pt x="1051" y="103146"/>
                </a:lnTo>
                <a:lnTo>
                  <a:pt x="3209" y="111982"/>
                </a:lnTo>
                <a:lnTo>
                  <a:pt x="6281" y="117864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453" y="117167"/>
                </a:lnTo>
                <a:lnTo>
                  <a:pt x="117363" y="110697"/>
                </a:lnTo>
                <a:lnTo>
                  <a:pt x="119297" y="101352"/>
                </a:lnTo>
                <a:lnTo>
                  <a:pt x="119999" y="89944"/>
                </a:lnTo>
                <a:lnTo>
                  <a:pt x="119999" y="30817"/>
                </a:lnTo>
                <a:lnTo>
                  <a:pt x="119025" y="17350"/>
                </a:lnTo>
                <a:lnTo>
                  <a:pt x="116924" y="8313"/>
                </a:lnTo>
                <a:lnTo>
                  <a:pt x="113915" y="2229"/>
                </a:lnTo>
                <a:lnTo>
                  <a:pt x="110247" y="0"/>
                </a:lnTo>
                <a:lnTo>
                  <a:pt x="9988" y="0"/>
                </a:lnTo>
                <a:lnTo>
                  <a:pt x="6613" y="1839"/>
                </a:lnTo>
                <a:lnTo>
                  <a:pt x="3490" y="7512"/>
                </a:lnTo>
                <a:lnTo>
                  <a:pt x="1221" y="16162"/>
                </a:lnTo>
                <a:lnTo>
                  <a:pt x="81" y="26915"/>
                </a:lnTo>
                <a:lnTo>
                  <a:pt x="0" y="30817"/>
                </a:lnTo>
                <a:lnTo>
                  <a:pt x="60" y="89944"/>
                </a:lnTo>
                <a:lnTo>
                  <a:pt x="85" y="92144"/>
                </a:lnTo>
                <a:close/>
              </a:path>
            </a:pathLst>
          </a:custGeom>
          <a:solidFill>
            <a:srgbClr val="DE6A0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0" name="Shape 220"/>
          <p:cNvSpPr/>
          <p:nvPr/>
        </p:nvSpPr>
        <p:spPr>
          <a:xfrm>
            <a:off x="5880029" y="2382804"/>
            <a:ext cx="104700" cy="642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03894"/>
                </a:lnTo>
                <a:lnTo>
                  <a:pt x="37108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1" name="Shape 221"/>
          <p:cNvSpPr/>
          <p:nvPr/>
        </p:nvSpPr>
        <p:spPr>
          <a:xfrm>
            <a:off x="3213899" y="2168375"/>
            <a:ext cx="741900" cy="4176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477" y="1477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2" name="Shape 222"/>
          <p:cNvSpPr/>
          <p:nvPr/>
        </p:nvSpPr>
        <p:spPr>
          <a:xfrm>
            <a:off x="3148518" y="2131552"/>
            <a:ext cx="103500" cy="69000"/>
          </a:xfrm>
          <a:custGeom>
            <a:pathLst>
              <a:path extrusionOk="0" h="120000" w="120000">
                <a:moveTo>
                  <a:pt x="120000" y="25786"/>
                </a:moveTo>
                <a:lnTo>
                  <a:pt x="0" y="0"/>
                </a:lnTo>
                <a:lnTo>
                  <a:pt x="53053" y="120000"/>
                </a:lnTo>
                <a:lnTo>
                  <a:pt x="120000" y="25786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3" name="Shape 223"/>
          <p:cNvSpPr/>
          <p:nvPr/>
        </p:nvSpPr>
        <p:spPr>
          <a:xfrm>
            <a:off x="3228496" y="2471901"/>
            <a:ext cx="720300" cy="131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865" y="1865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4" name="Shape 224"/>
          <p:cNvSpPr/>
          <p:nvPr/>
        </p:nvSpPr>
        <p:spPr>
          <a:xfrm>
            <a:off x="3148294" y="2440669"/>
            <a:ext cx="102900" cy="666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30027"/>
                </a:lnTo>
                <a:lnTo>
                  <a:pt x="93355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5" name="Shape 225"/>
          <p:cNvSpPr/>
          <p:nvPr/>
        </p:nvSpPr>
        <p:spPr>
          <a:xfrm>
            <a:off x="5262336" y="2067104"/>
            <a:ext cx="693300" cy="25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776" y="118222"/>
                </a:lnTo>
                <a:lnTo>
                  <a:pt x="0" y="12000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6" name="Shape 226"/>
          <p:cNvSpPr/>
          <p:nvPr/>
        </p:nvSpPr>
        <p:spPr>
          <a:xfrm>
            <a:off x="5188818" y="2292258"/>
            <a:ext cx="105300" cy="61800"/>
          </a:xfrm>
          <a:custGeom>
            <a:pathLst>
              <a:path extrusionOk="0" h="120000" w="120000">
                <a:moveTo>
                  <a:pt x="70920" y="0"/>
                </a:moveTo>
                <a:lnTo>
                  <a:pt x="0" y="119999"/>
                </a:lnTo>
                <a:lnTo>
                  <a:pt x="120000" y="118330"/>
                </a:lnTo>
                <a:lnTo>
                  <a:pt x="7092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7" name="Shape 227"/>
          <p:cNvSpPr/>
          <p:nvPr/>
        </p:nvSpPr>
        <p:spPr>
          <a:xfrm>
            <a:off x="5269582" y="2386812"/>
            <a:ext cx="685800" cy="302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728" y="1728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8" name="Shape 228"/>
          <p:cNvSpPr/>
          <p:nvPr/>
        </p:nvSpPr>
        <p:spPr>
          <a:xfrm>
            <a:off x="5198839" y="2355679"/>
            <a:ext cx="105000" cy="64800"/>
          </a:xfrm>
          <a:custGeom>
            <a:pathLst>
              <a:path extrusionOk="0" h="120000" w="120000">
                <a:moveTo>
                  <a:pt x="120000" y="11359"/>
                </a:moveTo>
                <a:lnTo>
                  <a:pt x="0" y="0"/>
                </a:lnTo>
                <a:lnTo>
                  <a:pt x="64288" y="120000"/>
                </a:lnTo>
                <a:lnTo>
                  <a:pt x="120000" y="1135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29" name="Shape 229"/>
          <p:cNvSpPr/>
          <p:nvPr/>
        </p:nvSpPr>
        <p:spPr>
          <a:xfrm>
            <a:off x="2604654" y="2497791"/>
            <a:ext cx="4941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0" name="Shape 230"/>
          <p:cNvSpPr/>
          <p:nvPr/>
        </p:nvSpPr>
        <p:spPr>
          <a:xfrm>
            <a:off x="2604654" y="2175061"/>
            <a:ext cx="4941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1" name="Shape 231"/>
          <p:cNvSpPr/>
          <p:nvPr/>
        </p:nvSpPr>
        <p:spPr>
          <a:xfrm>
            <a:off x="6003636" y="2474258"/>
            <a:ext cx="498900" cy="16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2" name="Shape 232"/>
          <p:cNvSpPr/>
          <p:nvPr/>
        </p:nvSpPr>
        <p:spPr>
          <a:xfrm>
            <a:off x="4650509" y="2370044"/>
            <a:ext cx="4941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3" name="Shape 233"/>
          <p:cNvSpPr/>
          <p:nvPr/>
        </p:nvSpPr>
        <p:spPr>
          <a:xfrm>
            <a:off x="6035963" y="1842247"/>
            <a:ext cx="494100" cy="16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4" name="Shape 234"/>
          <p:cNvSpPr/>
          <p:nvPr/>
        </p:nvSpPr>
        <p:spPr>
          <a:xfrm>
            <a:off x="2985761" y="2642615"/>
            <a:ext cx="988200" cy="387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975" y="118024"/>
                </a:lnTo>
                <a:lnTo>
                  <a:pt x="0" y="120000"/>
                </a:lnTo>
              </a:path>
            </a:pathLst>
          </a:custGeom>
          <a:noFill/>
          <a:ln cap="flat" cmpd="sng" w="40625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5" name="Shape 235"/>
          <p:cNvSpPr/>
          <p:nvPr/>
        </p:nvSpPr>
        <p:spPr>
          <a:xfrm>
            <a:off x="2875162" y="2977421"/>
            <a:ext cx="160800" cy="96000"/>
          </a:xfrm>
          <a:custGeom>
            <a:pathLst>
              <a:path extrusionOk="0" h="120000" w="120000">
                <a:moveTo>
                  <a:pt x="69090" y="0"/>
                </a:moveTo>
                <a:lnTo>
                  <a:pt x="0" y="120000"/>
                </a:lnTo>
                <a:lnTo>
                  <a:pt x="120000" y="115555"/>
                </a:lnTo>
                <a:lnTo>
                  <a:pt x="69090" y="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6" name="Shape 236"/>
          <p:cNvSpPr/>
          <p:nvPr/>
        </p:nvSpPr>
        <p:spPr>
          <a:xfrm>
            <a:off x="3140363" y="2652432"/>
            <a:ext cx="577500" cy="420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7" name="Shape 237"/>
          <p:cNvSpPr/>
          <p:nvPr/>
        </p:nvSpPr>
        <p:spPr>
          <a:xfrm>
            <a:off x="3975979" y="2560531"/>
            <a:ext cx="1868100" cy="267300"/>
          </a:xfrm>
          <a:custGeom>
            <a:pathLst>
              <a:path extrusionOk="0" h="120000" w="120000">
                <a:moveTo>
                  <a:pt x="0" y="22918"/>
                </a:moveTo>
                <a:lnTo>
                  <a:pt x="4572" y="42251"/>
                </a:lnTo>
                <a:lnTo>
                  <a:pt x="9289" y="59446"/>
                </a:lnTo>
                <a:lnTo>
                  <a:pt x="14151" y="74502"/>
                </a:lnTo>
                <a:lnTo>
                  <a:pt x="19158" y="87419"/>
                </a:lnTo>
                <a:lnTo>
                  <a:pt x="24310" y="98196"/>
                </a:lnTo>
                <a:lnTo>
                  <a:pt x="29607" y="106835"/>
                </a:lnTo>
                <a:lnTo>
                  <a:pt x="35049" y="113335"/>
                </a:lnTo>
                <a:lnTo>
                  <a:pt x="40635" y="117695"/>
                </a:lnTo>
                <a:lnTo>
                  <a:pt x="46367" y="119917"/>
                </a:lnTo>
                <a:lnTo>
                  <a:pt x="52244" y="119999"/>
                </a:lnTo>
                <a:lnTo>
                  <a:pt x="58266" y="117943"/>
                </a:lnTo>
                <a:lnTo>
                  <a:pt x="64433" y="113748"/>
                </a:lnTo>
                <a:lnTo>
                  <a:pt x="70745" y="107413"/>
                </a:lnTo>
                <a:lnTo>
                  <a:pt x="77202" y="98940"/>
                </a:lnTo>
                <a:lnTo>
                  <a:pt x="83804" y="88327"/>
                </a:lnTo>
                <a:lnTo>
                  <a:pt x="90551" y="75576"/>
                </a:lnTo>
                <a:lnTo>
                  <a:pt x="97443" y="60685"/>
                </a:lnTo>
                <a:lnTo>
                  <a:pt x="104480" y="43655"/>
                </a:lnTo>
                <a:lnTo>
                  <a:pt x="111661" y="24487"/>
                </a:lnTo>
                <a:lnTo>
                  <a:pt x="118988" y="3179"/>
                </a:lnTo>
                <a:lnTo>
                  <a:pt x="120000" y="0"/>
                </a:lnTo>
              </a:path>
            </a:pathLst>
          </a:custGeom>
          <a:noFill/>
          <a:ln cap="flat" cmpd="sng" w="40625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8" name="Shape 238"/>
          <p:cNvSpPr/>
          <p:nvPr/>
        </p:nvSpPr>
        <p:spPr>
          <a:xfrm>
            <a:off x="5790585" y="2512477"/>
            <a:ext cx="160500" cy="99600"/>
          </a:xfrm>
          <a:custGeom>
            <a:pathLst>
              <a:path extrusionOk="0" h="120000" w="120000">
                <a:moveTo>
                  <a:pt x="56631" y="120000"/>
                </a:moveTo>
                <a:lnTo>
                  <a:pt x="119999" y="0"/>
                </a:lnTo>
                <a:lnTo>
                  <a:pt x="0" y="12636"/>
                </a:lnTo>
                <a:lnTo>
                  <a:pt x="56631" y="12000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39" name="Shape 239"/>
          <p:cNvSpPr/>
          <p:nvPr/>
        </p:nvSpPr>
        <p:spPr>
          <a:xfrm>
            <a:off x="5107819" y="2807136"/>
            <a:ext cx="498900" cy="363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0" name="Shape 240"/>
          <p:cNvSpPr/>
          <p:nvPr/>
        </p:nvSpPr>
        <p:spPr>
          <a:xfrm>
            <a:off x="5126291" y="2808822"/>
            <a:ext cx="1385400" cy="10085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1" name="Shape 241"/>
          <p:cNvSpPr/>
          <p:nvPr/>
        </p:nvSpPr>
        <p:spPr>
          <a:xfrm>
            <a:off x="5126291" y="2813859"/>
            <a:ext cx="461700" cy="336000"/>
          </a:xfrm>
          <a:custGeom>
            <a:pathLst>
              <a:path extrusionOk="0" h="120000" w="120000">
                <a:moveTo>
                  <a:pt x="64602" y="119824"/>
                </a:moveTo>
                <a:lnTo>
                  <a:pt x="69184" y="119296"/>
                </a:lnTo>
                <a:lnTo>
                  <a:pt x="73721" y="118418"/>
                </a:lnTo>
                <a:lnTo>
                  <a:pt x="78193" y="117188"/>
                </a:lnTo>
                <a:lnTo>
                  <a:pt x="82578" y="115606"/>
                </a:lnTo>
                <a:lnTo>
                  <a:pt x="86853" y="113673"/>
                </a:lnTo>
                <a:lnTo>
                  <a:pt x="90998" y="111388"/>
                </a:lnTo>
                <a:lnTo>
                  <a:pt x="94989" y="108752"/>
                </a:lnTo>
                <a:lnTo>
                  <a:pt x="98806" y="105765"/>
                </a:lnTo>
                <a:lnTo>
                  <a:pt x="102427" y="102426"/>
                </a:lnTo>
                <a:lnTo>
                  <a:pt x="105766" y="98805"/>
                </a:lnTo>
                <a:lnTo>
                  <a:pt x="108753" y="94989"/>
                </a:lnTo>
                <a:lnTo>
                  <a:pt x="111389" y="90997"/>
                </a:lnTo>
                <a:lnTo>
                  <a:pt x="113674" y="86853"/>
                </a:lnTo>
                <a:lnTo>
                  <a:pt x="115607" y="82577"/>
                </a:lnTo>
                <a:lnTo>
                  <a:pt x="117188" y="78193"/>
                </a:lnTo>
                <a:lnTo>
                  <a:pt x="118418" y="73721"/>
                </a:lnTo>
                <a:lnTo>
                  <a:pt x="119297" y="69183"/>
                </a:lnTo>
                <a:lnTo>
                  <a:pt x="119824" y="64602"/>
                </a:lnTo>
                <a:lnTo>
                  <a:pt x="120000" y="60015"/>
                </a:lnTo>
                <a:lnTo>
                  <a:pt x="120000" y="59983"/>
                </a:lnTo>
                <a:lnTo>
                  <a:pt x="119824" y="55396"/>
                </a:lnTo>
                <a:lnTo>
                  <a:pt x="119297" y="50815"/>
                </a:lnTo>
                <a:lnTo>
                  <a:pt x="118418" y="46278"/>
                </a:lnTo>
                <a:lnTo>
                  <a:pt x="117188" y="41806"/>
                </a:lnTo>
                <a:lnTo>
                  <a:pt x="115607" y="37421"/>
                </a:lnTo>
                <a:lnTo>
                  <a:pt x="113674" y="33146"/>
                </a:lnTo>
                <a:lnTo>
                  <a:pt x="111389" y="29001"/>
                </a:lnTo>
                <a:lnTo>
                  <a:pt x="108753" y="25010"/>
                </a:lnTo>
                <a:lnTo>
                  <a:pt x="105766" y="21193"/>
                </a:lnTo>
                <a:lnTo>
                  <a:pt x="102427" y="17573"/>
                </a:lnTo>
                <a:lnTo>
                  <a:pt x="98806" y="14234"/>
                </a:lnTo>
                <a:lnTo>
                  <a:pt x="94989" y="11246"/>
                </a:lnTo>
                <a:lnTo>
                  <a:pt x="90998" y="8610"/>
                </a:lnTo>
                <a:lnTo>
                  <a:pt x="86853" y="6326"/>
                </a:lnTo>
                <a:lnTo>
                  <a:pt x="82578" y="4392"/>
                </a:lnTo>
                <a:lnTo>
                  <a:pt x="78193" y="2811"/>
                </a:lnTo>
                <a:lnTo>
                  <a:pt x="73721" y="1581"/>
                </a:lnTo>
                <a:lnTo>
                  <a:pt x="69184" y="702"/>
                </a:lnTo>
                <a:lnTo>
                  <a:pt x="64602" y="175"/>
                </a:lnTo>
                <a:lnTo>
                  <a:pt x="60005" y="0"/>
                </a:lnTo>
                <a:lnTo>
                  <a:pt x="55397" y="175"/>
                </a:lnTo>
                <a:lnTo>
                  <a:pt x="50815" y="702"/>
                </a:lnTo>
                <a:lnTo>
                  <a:pt x="46278" y="1581"/>
                </a:lnTo>
                <a:lnTo>
                  <a:pt x="41806" y="2811"/>
                </a:lnTo>
                <a:lnTo>
                  <a:pt x="37422" y="4392"/>
                </a:lnTo>
                <a:lnTo>
                  <a:pt x="33146" y="6326"/>
                </a:lnTo>
                <a:lnTo>
                  <a:pt x="29002" y="8610"/>
                </a:lnTo>
                <a:lnTo>
                  <a:pt x="25010" y="11246"/>
                </a:lnTo>
                <a:lnTo>
                  <a:pt x="21194" y="14234"/>
                </a:lnTo>
                <a:lnTo>
                  <a:pt x="17573" y="17573"/>
                </a:lnTo>
                <a:lnTo>
                  <a:pt x="14234" y="21193"/>
                </a:lnTo>
                <a:lnTo>
                  <a:pt x="11247" y="25010"/>
                </a:lnTo>
                <a:lnTo>
                  <a:pt x="8611" y="29001"/>
                </a:lnTo>
                <a:lnTo>
                  <a:pt x="6326" y="33146"/>
                </a:lnTo>
                <a:lnTo>
                  <a:pt x="4393" y="37421"/>
                </a:lnTo>
                <a:lnTo>
                  <a:pt x="2812" y="41806"/>
                </a:lnTo>
                <a:lnTo>
                  <a:pt x="1582" y="46278"/>
                </a:lnTo>
                <a:lnTo>
                  <a:pt x="703" y="50815"/>
                </a:lnTo>
                <a:lnTo>
                  <a:pt x="176" y="55396"/>
                </a:lnTo>
                <a:lnTo>
                  <a:pt x="0" y="59999"/>
                </a:lnTo>
                <a:lnTo>
                  <a:pt x="176" y="64602"/>
                </a:lnTo>
                <a:lnTo>
                  <a:pt x="703" y="69183"/>
                </a:lnTo>
                <a:lnTo>
                  <a:pt x="1582" y="73721"/>
                </a:lnTo>
                <a:lnTo>
                  <a:pt x="2812" y="78193"/>
                </a:lnTo>
                <a:lnTo>
                  <a:pt x="4393" y="82577"/>
                </a:lnTo>
                <a:lnTo>
                  <a:pt x="6326" y="86853"/>
                </a:lnTo>
                <a:lnTo>
                  <a:pt x="8611" y="90997"/>
                </a:lnTo>
                <a:lnTo>
                  <a:pt x="11247" y="94989"/>
                </a:lnTo>
                <a:lnTo>
                  <a:pt x="14234" y="98805"/>
                </a:lnTo>
                <a:lnTo>
                  <a:pt x="17573" y="102426"/>
                </a:lnTo>
                <a:lnTo>
                  <a:pt x="21194" y="105765"/>
                </a:lnTo>
                <a:lnTo>
                  <a:pt x="25010" y="108752"/>
                </a:lnTo>
                <a:lnTo>
                  <a:pt x="29002" y="111388"/>
                </a:lnTo>
                <a:lnTo>
                  <a:pt x="33146" y="113673"/>
                </a:lnTo>
                <a:lnTo>
                  <a:pt x="37422" y="115606"/>
                </a:lnTo>
                <a:lnTo>
                  <a:pt x="41806" y="117188"/>
                </a:lnTo>
                <a:lnTo>
                  <a:pt x="46278" y="118418"/>
                </a:lnTo>
                <a:lnTo>
                  <a:pt x="50815" y="119296"/>
                </a:lnTo>
                <a:lnTo>
                  <a:pt x="55397" y="119824"/>
                </a:lnTo>
                <a:lnTo>
                  <a:pt x="60000" y="119999"/>
                </a:lnTo>
                <a:lnTo>
                  <a:pt x="64602" y="119824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2" name="Shape 242"/>
          <p:cNvSpPr/>
          <p:nvPr/>
        </p:nvSpPr>
        <p:spPr>
          <a:xfrm>
            <a:off x="2786391" y="3104567"/>
            <a:ext cx="1285200" cy="322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3" name="Shape 243"/>
          <p:cNvSpPr/>
          <p:nvPr/>
        </p:nvSpPr>
        <p:spPr>
          <a:xfrm>
            <a:off x="2803236" y="3112994"/>
            <a:ext cx="1251599" cy="295799"/>
          </a:xfrm>
          <a:custGeom>
            <a:pathLst>
              <a:path extrusionOk="0" h="120000" w="120000">
                <a:moveTo>
                  <a:pt x="84" y="25841"/>
                </a:moveTo>
                <a:lnTo>
                  <a:pt x="156" y="88897"/>
                </a:lnTo>
                <a:lnTo>
                  <a:pt x="746" y="99366"/>
                </a:lnTo>
                <a:lnTo>
                  <a:pt x="2555" y="109061"/>
                </a:lnTo>
                <a:lnTo>
                  <a:pt x="5322" y="116157"/>
                </a:lnTo>
                <a:lnTo>
                  <a:pt x="8784" y="119743"/>
                </a:lnTo>
                <a:lnTo>
                  <a:pt x="10047" y="120000"/>
                </a:lnTo>
                <a:lnTo>
                  <a:pt x="109936" y="120000"/>
                </a:lnTo>
                <a:lnTo>
                  <a:pt x="113429" y="117990"/>
                </a:lnTo>
                <a:lnTo>
                  <a:pt x="116523" y="112189"/>
                </a:lnTo>
                <a:lnTo>
                  <a:pt x="118780" y="103484"/>
                </a:lnTo>
                <a:lnTo>
                  <a:pt x="119918" y="92764"/>
                </a:lnTo>
                <a:lnTo>
                  <a:pt x="120000" y="88897"/>
                </a:lnTo>
                <a:lnTo>
                  <a:pt x="120000" y="29770"/>
                </a:lnTo>
                <a:lnTo>
                  <a:pt x="118958" y="16498"/>
                </a:lnTo>
                <a:lnTo>
                  <a:pt x="116748" y="7821"/>
                </a:lnTo>
                <a:lnTo>
                  <a:pt x="113640" y="2077"/>
                </a:lnTo>
                <a:lnTo>
                  <a:pt x="109936" y="0"/>
                </a:lnTo>
                <a:lnTo>
                  <a:pt x="10047" y="0"/>
                </a:lnTo>
                <a:lnTo>
                  <a:pt x="5670" y="2953"/>
                </a:lnTo>
                <a:lnTo>
                  <a:pt x="2720" y="9347"/>
                </a:lnTo>
                <a:lnTo>
                  <a:pt x="730" y="18531"/>
                </a:lnTo>
                <a:lnTo>
                  <a:pt x="84" y="25841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4" name="Shape 244"/>
          <p:cNvSpPr txBox="1"/>
          <p:nvPr/>
        </p:nvSpPr>
        <p:spPr>
          <a:xfrm>
            <a:off x="2577628" y="1016409"/>
            <a:ext cx="208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Simplest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703987" y="1016409"/>
            <a:ext cx="1939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labeling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976312" y="1877615"/>
            <a:ext cx="57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051304" y="2040962"/>
            <a:ext cx="44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877055" y="3155415"/>
            <a:ext cx="7890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941376" y="3704132"/>
            <a:ext cx="20468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Use the same label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874350" y="3703074"/>
            <a:ext cx="251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at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789154" y="4014138"/>
            <a:ext cx="814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i="1" lang="en" sz="1700">
                <a:latin typeface="Arial"/>
                <a:ea typeface="Arial"/>
                <a:cs typeface="Arial"/>
                <a:sym typeface="Arial"/>
              </a:rPr>
              <a:t>Blocks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603943" y="4014138"/>
            <a:ext cx="479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" sz="1700">
                <a:latin typeface="Arial"/>
                <a:ea typeface="Arial"/>
                <a:cs typeface="Arial"/>
                <a:sym typeface="Arial"/>
              </a:rPr>
              <a:t>return to the start of direct-only call targets</a:t>
            </a:r>
          </a:p>
          <a:p>
            <a:pPr indent="-12700" lvl="0" marL="685800" marR="25400" rtl="0" algn="l">
              <a:lnSpc>
                <a:spcPct val="75333"/>
              </a:lnSpc>
              <a:spcBef>
                <a:spcPts val="0"/>
              </a:spcBef>
              <a:buSzPct val="25000"/>
              <a:buNone/>
            </a:pPr>
            <a:r>
              <a:rPr b="1" baseline="-25000" i="1" lang="en" sz="2500">
                <a:latin typeface="Arial"/>
                <a:ea typeface="Arial"/>
                <a:cs typeface="Arial"/>
                <a:sym typeface="Arial"/>
              </a:rPr>
              <a:t>but not incorrect ones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126294" y="2813859"/>
            <a:ext cx="461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12700" lvl="0" marL="762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ok…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604654" y="2497791"/>
            <a:ext cx="494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003636" y="2474258"/>
            <a:ext cx="498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0509" y="2370044"/>
            <a:ext cx="494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604654" y="2175061"/>
            <a:ext cx="494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035963" y="1842246"/>
            <a:ext cx="4941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5989781" y="2474258"/>
            <a:ext cx="5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508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22109" y="1842247"/>
            <a:ext cx="5217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635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92246" y="2558275"/>
            <a:ext cx="1513500" cy="10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marR="0" rtl="0" algn="l">
              <a:lnSpc>
                <a:spcPct val="95825"/>
              </a:lnSpc>
              <a:spcBef>
                <a:spcPts val="6600"/>
              </a:spcBef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896250" y="1799060"/>
            <a:ext cx="12852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67" name="Shape 267"/>
          <p:cNvSpPr/>
          <p:nvPr/>
        </p:nvSpPr>
        <p:spPr>
          <a:xfrm>
            <a:off x="1914722" y="1805267"/>
            <a:ext cx="1248900" cy="295800"/>
          </a:xfrm>
          <a:custGeom>
            <a:pathLst>
              <a:path extrusionOk="0" h="120000" w="120000">
                <a:moveTo>
                  <a:pt x="486" y="22910"/>
                </a:moveTo>
                <a:lnTo>
                  <a:pt x="254" y="26717"/>
                </a:lnTo>
                <a:lnTo>
                  <a:pt x="175" y="30671"/>
                </a:lnTo>
                <a:lnTo>
                  <a:pt x="0" y="89798"/>
                </a:lnTo>
                <a:lnTo>
                  <a:pt x="28" y="92112"/>
                </a:lnTo>
                <a:lnTo>
                  <a:pt x="1000" y="103101"/>
                </a:lnTo>
                <a:lnTo>
                  <a:pt x="3157" y="111951"/>
                </a:lnTo>
                <a:lnTo>
                  <a:pt x="6220" y="11785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414" y="116930"/>
                </a:lnTo>
                <a:lnTo>
                  <a:pt x="117328" y="110388"/>
                </a:lnTo>
                <a:lnTo>
                  <a:pt x="119284" y="101077"/>
                </a:lnTo>
                <a:lnTo>
                  <a:pt x="120000" y="89798"/>
                </a:lnTo>
                <a:lnTo>
                  <a:pt x="120000" y="30671"/>
                </a:lnTo>
                <a:lnTo>
                  <a:pt x="119417" y="20398"/>
                </a:lnTo>
                <a:lnTo>
                  <a:pt x="117591" y="10771"/>
                </a:lnTo>
                <a:lnTo>
                  <a:pt x="114792" y="3770"/>
                </a:lnTo>
                <a:lnTo>
                  <a:pt x="111297" y="251"/>
                </a:lnTo>
                <a:lnTo>
                  <a:pt x="110026" y="0"/>
                </a:lnTo>
                <a:lnTo>
                  <a:pt x="9913" y="0"/>
                </a:lnTo>
                <a:lnTo>
                  <a:pt x="5612" y="3100"/>
                </a:lnTo>
                <a:lnTo>
                  <a:pt x="2757" y="9795"/>
                </a:lnTo>
                <a:lnTo>
                  <a:pt x="862" y="19281"/>
                </a:lnTo>
                <a:lnTo>
                  <a:pt x="486" y="2291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68" name="Shape 268"/>
          <p:cNvSpPr/>
          <p:nvPr/>
        </p:nvSpPr>
        <p:spPr>
          <a:xfrm>
            <a:off x="1896250" y="2124828"/>
            <a:ext cx="1285200" cy="32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69" name="Shape 269"/>
          <p:cNvSpPr/>
          <p:nvPr/>
        </p:nvSpPr>
        <p:spPr>
          <a:xfrm>
            <a:off x="1914722" y="2131358"/>
            <a:ext cx="1248900" cy="295800"/>
          </a:xfrm>
          <a:custGeom>
            <a:pathLst>
              <a:path extrusionOk="0" h="120000" w="120000">
                <a:moveTo>
                  <a:pt x="487" y="22771"/>
                </a:moveTo>
                <a:lnTo>
                  <a:pt x="254" y="26580"/>
                </a:lnTo>
                <a:lnTo>
                  <a:pt x="175" y="30539"/>
                </a:lnTo>
                <a:lnTo>
                  <a:pt x="0" y="89666"/>
                </a:lnTo>
                <a:lnTo>
                  <a:pt x="30" y="92083"/>
                </a:lnTo>
                <a:lnTo>
                  <a:pt x="1011" y="103061"/>
                </a:lnTo>
                <a:lnTo>
                  <a:pt x="3168" y="111922"/>
                </a:lnTo>
                <a:lnTo>
                  <a:pt x="6227" y="11784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435" y="116872"/>
                </a:lnTo>
                <a:lnTo>
                  <a:pt x="117338" y="110282"/>
                </a:lnTo>
                <a:lnTo>
                  <a:pt x="119287" y="100942"/>
                </a:lnTo>
                <a:lnTo>
                  <a:pt x="120000" y="89666"/>
                </a:lnTo>
                <a:lnTo>
                  <a:pt x="120000" y="30539"/>
                </a:lnTo>
                <a:lnTo>
                  <a:pt x="119426" y="20358"/>
                </a:lnTo>
                <a:lnTo>
                  <a:pt x="117603" y="10738"/>
                </a:lnTo>
                <a:lnTo>
                  <a:pt x="114801" y="3755"/>
                </a:lnTo>
                <a:lnTo>
                  <a:pt x="111300" y="250"/>
                </a:lnTo>
                <a:lnTo>
                  <a:pt x="110026" y="0"/>
                </a:lnTo>
                <a:lnTo>
                  <a:pt x="9913" y="0"/>
                </a:lnTo>
                <a:lnTo>
                  <a:pt x="5633" y="3042"/>
                </a:lnTo>
                <a:lnTo>
                  <a:pt x="2768" y="9689"/>
                </a:lnTo>
                <a:lnTo>
                  <a:pt x="865" y="19145"/>
                </a:lnTo>
                <a:lnTo>
                  <a:pt x="487" y="2277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0" name="Shape 270"/>
          <p:cNvSpPr/>
          <p:nvPr/>
        </p:nvSpPr>
        <p:spPr>
          <a:xfrm>
            <a:off x="1896250" y="2450596"/>
            <a:ext cx="1285200" cy="32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1" name="Shape 271"/>
          <p:cNvSpPr/>
          <p:nvPr/>
        </p:nvSpPr>
        <p:spPr>
          <a:xfrm>
            <a:off x="1914722" y="2457449"/>
            <a:ext cx="1248900" cy="295800"/>
          </a:xfrm>
          <a:custGeom>
            <a:pathLst>
              <a:path extrusionOk="0" h="120000" w="120000">
                <a:moveTo>
                  <a:pt x="489" y="22632"/>
                </a:moveTo>
                <a:lnTo>
                  <a:pt x="255" y="26442"/>
                </a:lnTo>
                <a:lnTo>
                  <a:pt x="175" y="30408"/>
                </a:lnTo>
                <a:lnTo>
                  <a:pt x="0" y="89535"/>
                </a:lnTo>
                <a:lnTo>
                  <a:pt x="33" y="92053"/>
                </a:lnTo>
                <a:lnTo>
                  <a:pt x="1021" y="103020"/>
                </a:lnTo>
                <a:lnTo>
                  <a:pt x="3180" y="111893"/>
                </a:lnTo>
                <a:lnTo>
                  <a:pt x="6234" y="11783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3329" y="118274"/>
                </a:lnTo>
                <a:lnTo>
                  <a:pt x="116477" y="112734"/>
                </a:lnTo>
                <a:lnTo>
                  <a:pt x="118766" y="104182"/>
                </a:lnTo>
                <a:lnTo>
                  <a:pt x="119917" y="93452"/>
                </a:lnTo>
                <a:lnTo>
                  <a:pt x="120000" y="89535"/>
                </a:lnTo>
                <a:lnTo>
                  <a:pt x="120000" y="30408"/>
                </a:lnTo>
                <a:lnTo>
                  <a:pt x="119435" y="20317"/>
                </a:lnTo>
                <a:lnTo>
                  <a:pt x="117615" y="10704"/>
                </a:lnTo>
                <a:lnTo>
                  <a:pt x="114811" y="3739"/>
                </a:lnTo>
                <a:lnTo>
                  <a:pt x="111303" y="248"/>
                </a:lnTo>
                <a:lnTo>
                  <a:pt x="110026" y="0"/>
                </a:lnTo>
                <a:lnTo>
                  <a:pt x="9913" y="0"/>
                </a:lnTo>
                <a:lnTo>
                  <a:pt x="5655" y="2984"/>
                </a:lnTo>
                <a:lnTo>
                  <a:pt x="2778" y="9583"/>
                </a:lnTo>
                <a:lnTo>
                  <a:pt x="868" y="19010"/>
                </a:lnTo>
                <a:lnTo>
                  <a:pt x="489" y="2263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2" name="Shape 272"/>
          <p:cNvSpPr/>
          <p:nvPr/>
        </p:nvSpPr>
        <p:spPr>
          <a:xfrm>
            <a:off x="3163454" y="2045633"/>
            <a:ext cx="702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205" y="0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3" name="Shape 273"/>
          <p:cNvSpPr/>
          <p:nvPr/>
        </p:nvSpPr>
        <p:spPr>
          <a:xfrm>
            <a:off x="3929474" y="1995046"/>
            <a:ext cx="1285200" cy="32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4" name="Shape 274"/>
          <p:cNvSpPr/>
          <p:nvPr/>
        </p:nvSpPr>
        <p:spPr>
          <a:xfrm>
            <a:off x="3947947" y="2000250"/>
            <a:ext cx="1247400" cy="295800"/>
          </a:xfrm>
          <a:custGeom>
            <a:pathLst>
              <a:path extrusionOk="0" h="120000" w="120000">
                <a:moveTo>
                  <a:pt x="137" y="27166"/>
                </a:moveTo>
                <a:lnTo>
                  <a:pt x="57" y="31077"/>
                </a:lnTo>
                <a:lnTo>
                  <a:pt x="0" y="90205"/>
                </a:lnTo>
                <a:lnTo>
                  <a:pt x="20" y="92200"/>
                </a:lnTo>
                <a:lnTo>
                  <a:pt x="969" y="103228"/>
                </a:lnTo>
                <a:lnTo>
                  <a:pt x="3124" y="112041"/>
                </a:lnTo>
                <a:lnTo>
                  <a:pt x="6203" y="117884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377" y="117192"/>
                </a:lnTo>
                <a:lnTo>
                  <a:pt x="117317" y="110808"/>
                </a:lnTo>
                <a:lnTo>
                  <a:pt x="119283" y="101557"/>
                </a:lnTo>
                <a:lnTo>
                  <a:pt x="120000" y="90205"/>
                </a:lnTo>
                <a:lnTo>
                  <a:pt x="120000" y="31077"/>
                </a:lnTo>
                <a:lnTo>
                  <a:pt x="119427" y="20727"/>
                </a:lnTo>
                <a:lnTo>
                  <a:pt x="117635" y="10989"/>
                </a:lnTo>
                <a:lnTo>
                  <a:pt x="114874" y="3860"/>
                </a:lnTo>
                <a:lnTo>
                  <a:pt x="111403" y="258"/>
                </a:lnTo>
                <a:lnTo>
                  <a:pt x="110134" y="0"/>
                </a:lnTo>
                <a:lnTo>
                  <a:pt x="9923" y="0"/>
                </a:lnTo>
                <a:lnTo>
                  <a:pt x="6581" y="1850"/>
                </a:lnTo>
                <a:lnTo>
                  <a:pt x="3488" y="7596"/>
                </a:lnTo>
                <a:lnTo>
                  <a:pt x="1254" y="16341"/>
                </a:lnTo>
                <a:lnTo>
                  <a:pt x="137" y="27166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5" name="Shape 275"/>
          <p:cNvSpPr/>
          <p:nvPr/>
        </p:nvSpPr>
        <p:spPr>
          <a:xfrm>
            <a:off x="3929474" y="2320813"/>
            <a:ext cx="1285200" cy="322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6" name="Shape 276"/>
          <p:cNvSpPr/>
          <p:nvPr/>
        </p:nvSpPr>
        <p:spPr>
          <a:xfrm>
            <a:off x="3947947" y="2326341"/>
            <a:ext cx="1247400" cy="295800"/>
          </a:xfrm>
          <a:custGeom>
            <a:pathLst>
              <a:path extrusionOk="0" h="120000" w="120000">
                <a:moveTo>
                  <a:pt x="137" y="27028"/>
                </a:moveTo>
                <a:lnTo>
                  <a:pt x="57" y="30946"/>
                </a:lnTo>
                <a:lnTo>
                  <a:pt x="0" y="90073"/>
                </a:lnTo>
                <a:lnTo>
                  <a:pt x="23" y="92172"/>
                </a:lnTo>
                <a:lnTo>
                  <a:pt x="980" y="103186"/>
                </a:lnTo>
                <a:lnTo>
                  <a:pt x="3136" y="112011"/>
                </a:lnTo>
                <a:lnTo>
                  <a:pt x="6210" y="117874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399" y="117136"/>
                </a:lnTo>
                <a:lnTo>
                  <a:pt x="117328" y="110703"/>
                </a:lnTo>
                <a:lnTo>
                  <a:pt x="119286" y="101422"/>
                </a:lnTo>
                <a:lnTo>
                  <a:pt x="120000" y="90073"/>
                </a:lnTo>
                <a:lnTo>
                  <a:pt x="120000" y="30946"/>
                </a:lnTo>
                <a:lnTo>
                  <a:pt x="119436" y="20688"/>
                </a:lnTo>
                <a:lnTo>
                  <a:pt x="117646" y="10957"/>
                </a:lnTo>
                <a:lnTo>
                  <a:pt x="114883" y="3845"/>
                </a:lnTo>
                <a:lnTo>
                  <a:pt x="111406" y="256"/>
                </a:lnTo>
                <a:lnTo>
                  <a:pt x="110134" y="0"/>
                </a:lnTo>
                <a:lnTo>
                  <a:pt x="9923" y="0"/>
                </a:lnTo>
                <a:lnTo>
                  <a:pt x="6606" y="1806"/>
                </a:lnTo>
                <a:lnTo>
                  <a:pt x="3502" y="7503"/>
                </a:lnTo>
                <a:lnTo>
                  <a:pt x="1259" y="16212"/>
                </a:lnTo>
                <a:lnTo>
                  <a:pt x="137" y="27028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7" name="Shape 277"/>
          <p:cNvSpPr/>
          <p:nvPr/>
        </p:nvSpPr>
        <p:spPr>
          <a:xfrm>
            <a:off x="3853872" y="2011343"/>
            <a:ext cx="94200" cy="684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59998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8" name="Shape 278"/>
          <p:cNvSpPr/>
          <p:nvPr/>
        </p:nvSpPr>
        <p:spPr>
          <a:xfrm>
            <a:off x="3161644" y="2131828"/>
            <a:ext cx="708300" cy="261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255" y="174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79" name="Shape 279"/>
          <p:cNvSpPr/>
          <p:nvPr/>
        </p:nvSpPr>
        <p:spPr>
          <a:xfrm>
            <a:off x="3838208" y="2104615"/>
            <a:ext cx="105300" cy="61500"/>
          </a:xfrm>
          <a:custGeom>
            <a:pathLst>
              <a:path extrusionOk="0" h="120000" w="120000">
                <a:moveTo>
                  <a:pt x="48539" y="120000"/>
                </a:moveTo>
                <a:lnTo>
                  <a:pt x="120000" y="0"/>
                </a:lnTo>
                <a:lnTo>
                  <a:pt x="0" y="839"/>
                </a:lnTo>
                <a:lnTo>
                  <a:pt x="48539" y="12000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0" name="Shape 280"/>
          <p:cNvSpPr/>
          <p:nvPr/>
        </p:nvSpPr>
        <p:spPr>
          <a:xfrm>
            <a:off x="5205590" y="1883375"/>
            <a:ext cx="712800" cy="347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385" y="161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1" name="Shape 281"/>
          <p:cNvSpPr/>
          <p:nvPr/>
        </p:nvSpPr>
        <p:spPr>
          <a:xfrm>
            <a:off x="5962700" y="1798552"/>
            <a:ext cx="1285199" cy="322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2" name="Shape 282"/>
          <p:cNvSpPr/>
          <p:nvPr/>
        </p:nvSpPr>
        <p:spPr>
          <a:xfrm>
            <a:off x="5980545" y="1805267"/>
            <a:ext cx="1246799" cy="295800"/>
          </a:xfrm>
          <a:custGeom>
            <a:pathLst>
              <a:path extrusionOk="0" h="120000" w="120000">
                <a:moveTo>
                  <a:pt x="92" y="92066"/>
                </a:moveTo>
                <a:lnTo>
                  <a:pt x="1079" y="103037"/>
                </a:lnTo>
                <a:lnTo>
                  <a:pt x="3240" y="111906"/>
                </a:lnTo>
                <a:lnTo>
                  <a:pt x="6301" y="117837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511" y="117015"/>
                </a:lnTo>
                <a:lnTo>
                  <a:pt x="117392" y="110415"/>
                </a:lnTo>
                <a:lnTo>
                  <a:pt x="119305" y="100989"/>
                </a:lnTo>
                <a:lnTo>
                  <a:pt x="119999" y="89591"/>
                </a:lnTo>
                <a:lnTo>
                  <a:pt x="119999" y="30464"/>
                </a:lnTo>
                <a:lnTo>
                  <a:pt x="119053" y="17247"/>
                </a:lnTo>
                <a:lnTo>
                  <a:pt x="116955" y="8240"/>
                </a:lnTo>
                <a:lnTo>
                  <a:pt x="113935" y="2203"/>
                </a:lnTo>
                <a:lnTo>
                  <a:pt x="110247" y="0"/>
                </a:lnTo>
                <a:lnTo>
                  <a:pt x="9988" y="0"/>
                </a:lnTo>
                <a:lnTo>
                  <a:pt x="6680" y="1724"/>
                </a:lnTo>
                <a:lnTo>
                  <a:pt x="3527" y="7265"/>
                </a:lnTo>
                <a:lnTo>
                  <a:pt x="1235" y="15817"/>
                </a:lnTo>
                <a:lnTo>
                  <a:pt x="82" y="26547"/>
                </a:lnTo>
                <a:lnTo>
                  <a:pt x="0" y="30464"/>
                </a:lnTo>
                <a:lnTo>
                  <a:pt x="60" y="89591"/>
                </a:lnTo>
                <a:lnTo>
                  <a:pt x="92" y="92066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3" name="Shape 283"/>
          <p:cNvSpPr/>
          <p:nvPr/>
        </p:nvSpPr>
        <p:spPr>
          <a:xfrm>
            <a:off x="5882569" y="1849879"/>
            <a:ext cx="104400" cy="66600"/>
          </a:xfrm>
          <a:custGeom>
            <a:pathLst>
              <a:path extrusionOk="0" h="120000" w="120000">
                <a:moveTo>
                  <a:pt x="60225" y="119999"/>
                </a:moveTo>
                <a:lnTo>
                  <a:pt x="120000" y="0"/>
                </a:lnTo>
                <a:lnTo>
                  <a:pt x="0" y="17435"/>
                </a:lnTo>
                <a:lnTo>
                  <a:pt x="60225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4" name="Shape 284"/>
          <p:cNvSpPr/>
          <p:nvPr/>
        </p:nvSpPr>
        <p:spPr>
          <a:xfrm>
            <a:off x="5205590" y="2231113"/>
            <a:ext cx="701400" cy="18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4" y="118145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5" name="Shape 285"/>
          <p:cNvSpPr/>
          <p:nvPr/>
        </p:nvSpPr>
        <p:spPr>
          <a:xfrm>
            <a:off x="5934990" y="2431433"/>
            <a:ext cx="1285199" cy="32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6" name="Shape 286"/>
          <p:cNvSpPr/>
          <p:nvPr/>
        </p:nvSpPr>
        <p:spPr>
          <a:xfrm>
            <a:off x="5952836" y="2437279"/>
            <a:ext cx="1246799" cy="295800"/>
          </a:xfrm>
          <a:custGeom>
            <a:pathLst>
              <a:path extrusionOk="0" h="120000" w="120000">
                <a:moveTo>
                  <a:pt x="85" y="92144"/>
                </a:moveTo>
                <a:lnTo>
                  <a:pt x="1051" y="103146"/>
                </a:lnTo>
                <a:lnTo>
                  <a:pt x="3209" y="111982"/>
                </a:lnTo>
                <a:lnTo>
                  <a:pt x="6281" y="117864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453" y="117167"/>
                </a:lnTo>
                <a:lnTo>
                  <a:pt x="117363" y="110697"/>
                </a:lnTo>
                <a:lnTo>
                  <a:pt x="119297" y="101352"/>
                </a:lnTo>
                <a:lnTo>
                  <a:pt x="119999" y="89944"/>
                </a:lnTo>
                <a:lnTo>
                  <a:pt x="119999" y="30817"/>
                </a:lnTo>
                <a:lnTo>
                  <a:pt x="119025" y="17350"/>
                </a:lnTo>
                <a:lnTo>
                  <a:pt x="116924" y="8313"/>
                </a:lnTo>
                <a:lnTo>
                  <a:pt x="113915" y="2229"/>
                </a:lnTo>
                <a:lnTo>
                  <a:pt x="110247" y="0"/>
                </a:lnTo>
                <a:lnTo>
                  <a:pt x="9988" y="0"/>
                </a:lnTo>
                <a:lnTo>
                  <a:pt x="6613" y="1839"/>
                </a:lnTo>
                <a:lnTo>
                  <a:pt x="3490" y="7512"/>
                </a:lnTo>
                <a:lnTo>
                  <a:pt x="1221" y="16162"/>
                </a:lnTo>
                <a:lnTo>
                  <a:pt x="81" y="26915"/>
                </a:lnTo>
                <a:lnTo>
                  <a:pt x="0" y="30817"/>
                </a:lnTo>
                <a:lnTo>
                  <a:pt x="60" y="89944"/>
                </a:lnTo>
                <a:lnTo>
                  <a:pt x="85" y="92144"/>
                </a:lnTo>
                <a:close/>
              </a:path>
            </a:pathLst>
          </a:custGeom>
          <a:solidFill>
            <a:srgbClr val="DE6A0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7" name="Shape 287"/>
          <p:cNvSpPr/>
          <p:nvPr/>
        </p:nvSpPr>
        <p:spPr>
          <a:xfrm>
            <a:off x="5880029" y="2382804"/>
            <a:ext cx="104700" cy="642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03894"/>
                </a:lnTo>
                <a:lnTo>
                  <a:pt x="37108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8" name="Shape 288"/>
          <p:cNvSpPr/>
          <p:nvPr/>
        </p:nvSpPr>
        <p:spPr>
          <a:xfrm>
            <a:off x="3213899" y="2168375"/>
            <a:ext cx="741900" cy="4176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477" y="1477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89" name="Shape 289"/>
          <p:cNvSpPr/>
          <p:nvPr/>
        </p:nvSpPr>
        <p:spPr>
          <a:xfrm>
            <a:off x="3148518" y="2131552"/>
            <a:ext cx="103500" cy="69000"/>
          </a:xfrm>
          <a:custGeom>
            <a:pathLst>
              <a:path extrusionOk="0" h="120000" w="120000">
                <a:moveTo>
                  <a:pt x="120000" y="25786"/>
                </a:moveTo>
                <a:lnTo>
                  <a:pt x="0" y="0"/>
                </a:lnTo>
                <a:lnTo>
                  <a:pt x="53053" y="120000"/>
                </a:lnTo>
                <a:lnTo>
                  <a:pt x="120000" y="25786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0" name="Shape 290"/>
          <p:cNvSpPr/>
          <p:nvPr/>
        </p:nvSpPr>
        <p:spPr>
          <a:xfrm>
            <a:off x="3228496" y="2471901"/>
            <a:ext cx="720300" cy="131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865" y="1865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1" name="Shape 291"/>
          <p:cNvSpPr/>
          <p:nvPr/>
        </p:nvSpPr>
        <p:spPr>
          <a:xfrm>
            <a:off x="3148294" y="2440669"/>
            <a:ext cx="102900" cy="666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30027"/>
                </a:lnTo>
                <a:lnTo>
                  <a:pt x="93355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2" name="Shape 292"/>
          <p:cNvSpPr/>
          <p:nvPr/>
        </p:nvSpPr>
        <p:spPr>
          <a:xfrm>
            <a:off x="5262336" y="2067104"/>
            <a:ext cx="693300" cy="25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776" y="118222"/>
                </a:lnTo>
                <a:lnTo>
                  <a:pt x="0" y="12000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3" name="Shape 293"/>
          <p:cNvSpPr/>
          <p:nvPr/>
        </p:nvSpPr>
        <p:spPr>
          <a:xfrm>
            <a:off x="5188818" y="2292258"/>
            <a:ext cx="105300" cy="61800"/>
          </a:xfrm>
          <a:custGeom>
            <a:pathLst>
              <a:path extrusionOk="0" h="120000" w="120000">
                <a:moveTo>
                  <a:pt x="70920" y="0"/>
                </a:moveTo>
                <a:lnTo>
                  <a:pt x="0" y="119999"/>
                </a:lnTo>
                <a:lnTo>
                  <a:pt x="120000" y="118330"/>
                </a:lnTo>
                <a:lnTo>
                  <a:pt x="7092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4" name="Shape 294"/>
          <p:cNvSpPr/>
          <p:nvPr/>
        </p:nvSpPr>
        <p:spPr>
          <a:xfrm>
            <a:off x="5269582" y="2386812"/>
            <a:ext cx="685800" cy="302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728" y="1728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A6AA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5" name="Shape 295"/>
          <p:cNvSpPr/>
          <p:nvPr/>
        </p:nvSpPr>
        <p:spPr>
          <a:xfrm>
            <a:off x="5198839" y="2355679"/>
            <a:ext cx="105000" cy="64800"/>
          </a:xfrm>
          <a:custGeom>
            <a:pathLst>
              <a:path extrusionOk="0" h="120000" w="120000">
                <a:moveTo>
                  <a:pt x="120000" y="11359"/>
                </a:moveTo>
                <a:lnTo>
                  <a:pt x="0" y="0"/>
                </a:lnTo>
                <a:lnTo>
                  <a:pt x="64288" y="120000"/>
                </a:lnTo>
                <a:lnTo>
                  <a:pt x="120000" y="11359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6" name="Shape 296"/>
          <p:cNvSpPr/>
          <p:nvPr/>
        </p:nvSpPr>
        <p:spPr>
          <a:xfrm>
            <a:off x="2604654" y="2497791"/>
            <a:ext cx="4941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7" name="Shape 297"/>
          <p:cNvSpPr/>
          <p:nvPr/>
        </p:nvSpPr>
        <p:spPr>
          <a:xfrm>
            <a:off x="2604654" y="2175061"/>
            <a:ext cx="4941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8" name="Shape 298"/>
          <p:cNvSpPr/>
          <p:nvPr/>
        </p:nvSpPr>
        <p:spPr>
          <a:xfrm>
            <a:off x="5989781" y="2474258"/>
            <a:ext cx="526500" cy="16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99" name="Shape 299"/>
          <p:cNvSpPr/>
          <p:nvPr/>
        </p:nvSpPr>
        <p:spPr>
          <a:xfrm>
            <a:off x="4641272" y="2370044"/>
            <a:ext cx="512700" cy="15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0" name="Shape 300"/>
          <p:cNvSpPr/>
          <p:nvPr/>
        </p:nvSpPr>
        <p:spPr>
          <a:xfrm>
            <a:off x="6022109" y="1842247"/>
            <a:ext cx="521700" cy="16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1" name="Shape 301"/>
          <p:cNvSpPr/>
          <p:nvPr/>
        </p:nvSpPr>
        <p:spPr>
          <a:xfrm>
            <a:off x="3975979" y="2560531"/>
            <a:ext cx="1868100" cy="267300"/>
          </a:xfrm>
          <a:custGeom>
            <a:pathLst>
              <a:path extrusionOk="0" h="120000" w="120000">
                <a:moveTo>
                  <a:pt x="0" y="22918"/>
                </a:moveTo>
                <a:lnTo>
                  <a:pt x="4572" y="42251"/>
                </a:lnTo>
                <a:lnTo>
                  <a:pt x="9289" y="59446"/>
                </a:lnTo>
                <a:lnTo>
                  <a:pt x="14151" y="74502"/>
                </a:lnTo>
                <a:lnTo>
                  <a:pt x="19158" y="87419"/>
                </a:lnTo>
                <a:lnTo>
                  <a:pt x="24310" y="98196"/>
                </a:lnTo>
                <a:lnTo>
                  <a:pt x="29607" y="106835"/>
                </a:lnTo>
                <a:lnTo>
                  <a:pt x="35049" y="113335"/>
                </a:lnTo>
                <a:lnTo>
                  <a:pt x="40635" y="117695"/>
                </a:lnTo>
                <a:lnTo>
                  <a:pt x="46367" y="119917"/>
                </a:lnTo>
                <a:lnTo>
                  <a:pt x="52244" y="119999"/>
                </a:lnTo>
                <a:lnTo>
                  <a:pt x="58266" y="117943"/>
                </a:lnTo>
                <a:lnTo>
                  <a:pt x="64433" y="113748"/>
                </a:lnTo>
                <a:lnTo>
                  <a:pt x="70745" y="107413"/>
                </a:lnTo>
                <a:lnTo>
                  <a:pt x="77202" y="98940"/>
                </a:lnTo>
                <a:lnTo>
                  <a:pt x="83804" y="88327"/>
                </a:lnTo>
                <a:lnTo>
                  <a:pt x="90551" y="75576"/>
                </a:lnTo>
                <a:lnTo>
                  <a:pt x="97443" y="60685"/>
                </a:lnTo>
                <a:lnTo>
                  <a:pt x="104480" y="43655"/>
                </a:lnTo>
                <a:lnTo>
                  <a:pt x="111661" y="24487"/>
                </a:lnTo>
                <a:lnTo>
                  <a:pt x="118988" y="3179"/>
                </a:lnTo>
                <a:lnTo>
                  <a:pt x="120000" y="0"/>
                </a:lnTo>
              </a:path>
            </a:pathLst>
          </a:custGeom>
          <a:noFill/>
          <a:ln cap="flat" cmpd="sng" w="40625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2" name="Shape 302"/>
          <p:cNvSpPr/>
          <p:nvPr/>
        </p:nvSpPr>
        <p:spPr>
          <a:xfrm>
            <a:off x="5790585" y="2512477"/>
            <a:ext cx="160500" cy="99600"/>
          </a:xfrm>
          <a:custGeom>
            <a:pathLst>
              <a:path extrusionOk="0" h="120000" w="120000">
                <a:moveTo>
                  <a:pt x="56631" y="120000"/>
                </a:moveTo>
                <a:lnTo>
                  <a:pt x="119999" y="0"/>
                </a:lnTo>
                <a:lnTo>
                  <a:pt x="0" y="12636"/>
                </a:lnTo>
                <a:lnTo>
                  <a:pt x="56631" y="12000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3" name="Shape 303"/>
          <p:cNvSpPr/>
          <p:nvPr/>
        </p:nvSpPr>
        <p:spPr>
          <a:xfrm>
            <a:off x="4668981" y="2652432"/>
            <a:ext cx="577500" cy="420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4" name="Shape 304"/>
          <p:cNvSpPr/>
          <p:nvPr/>
        </p:nvSpPr>
        <p:spPr>
          <a:xfrm>
            <a:off x="3168072" y="2043952"/>
            <a:ext cx="6327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5296" y="0"/>
                </a:lnTo>
                <a:lnTo>
                  <a:pt x="120000" y="0"/>
                </a:lnTo>
              </a:path>
            </a:pathLst>
          </a:custGeom>
          <a:noFill/>
          <a:ln cap="flat" cmpd="sng" w="50775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5" name="Shape 305"/>
          <p:cNvSpPr/>
          <p:nvPr/>
        </p:nvSpPr>
        <p:spPr>
          <a:xfrm>
            <a:off x="3777672" y="1979406"/>
            <a:ext cx="177300" cy="129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6000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6" name="Shape 306"/>
          <p:cNvSpPr/>
          <p:nvPr/>
        </p:nvSpPr>
        <p:spPr>
          <a:xfrm>
            <a:off x="3298317" y="2488308"/>
            <a:ext cx="634500" cy="1104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46" y="4246"/>
                </a:lnTo>
                <a:lnTo>
                  <a:pt x="0" y="0"/>
                </a:lnTo>
              </a:path>
            </a:pathLst>
          </a:custGeom>
          <a:noFill/>
          <a:ln cap="flat" cmpd="sng" w="50775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7" name="Shape 307"/>
          <p:cNvSpPr/>
          <p:nvPr/>
        </p:nvSpPr>
        <p:spPr>
          <a:xfrm>
            <a:off x="3148293" y="2429437"/>
            <a:ext cx="193199" cy="1254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31321"/>
                </a:lnTo>
                <a:lnTo>
                  <a:pt x="94382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8" name="Shape 308"/>
          <p:cNvSpPr/>
          <p:nvPr/>
        </p:nvSpPr>
        <p:spPr>
          <a:xfrm>
            <a:off x="3273773" y="2551552"/>
            <a:ext cx="498900" cy="363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09" name="Shape 309"/>
          <p:cNvSpPr/>
          <p:nvPr/>
        </p:nvSpPr>
        <p:spPr>
          <a:xfrm>
            <a:off x="3292246" y="2558275"/>
            <a:ext cx="1385400" cy="10085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10" name="Shape 310"/>
          <p:cNvSpPr/>
          <p:nvPr/>
        </p:nvSpPr>
        <p:spPr>
          <a:xfrm>
            <a:off x="3292246" y="2558275"/>
            <a:ext cx="461700" cy="336000"/>
          </a:xfrm>
          <a:custGeom>
            <a:pathLst>
              <a:path extrusionOk="0" h="120000" w="120000">
                <a:moveTo>
                  <a:pt x="64602" y="119824"/>
                </a:moveTo>
                <a:lnTo>
                  <a:pt x="69183" y="119296"/>
                </a:lnTo>
                <a:lnTo>
                  <a:pt x="73721" y="118418"/>
                </a:lnTo>
                <a:lnTo>
                  <a:pt x="78193" y="117188"/>
                </a:lnTo>
                <a:lnTo>
                  <a:pt x="82577" y="115606"/>
                </a:lnTo>
                <a:lnTo>
                  <a:pt x="86853" y="113673"/>
                </a:lnTo>
                <a:lnTo>
                  <a:pt x="90997" y="111388"/>
                </a:lnTo>
                <a:lnTo>
                  <a:pt x="94989" y="108752"/>
                </a:lnTo>
                <a:lnTo>
                  <a:pt x="98805" y="105765"/>
                </a:lnTo>
                <a:lnTo>
                  <a:pt x="102426" y="102426"/>
                </a:lnTo>
                <a:lnTo>
                  <a:pt x="105765" y="98805"/>
                </a:lnTo>
                <a:lnTo>
                  <a:pt x="108752" y="94989"/>
                </a:lnTo>
                <a:lnTo>
                  <a:pt x="111388" y="90997"/>
                </a:lnTo>
                <a:lnTo>
                  <a:pt x="113673" y="86853"/>
                </a:lnTo>
                <a:lnTo>
                  <a:pt x="115606" y="82577"/>
                </a:lnTo>
                <a:lnTo>
                  <a:pt x="117188" y="78193"/>
                </a:lnTo>
                <a:lnTo>
                  <a:pt x="118418" y="73721"/>
                </a:lnTo>
                <a:lnTo>
                  <a:pt x="119296" y="69184"/>
                </a:lnTo>
                <a:lnTo>
                  <a:pt x="119824" y="64602"/>
                </a:lnTo>
                <a:lnTo>
                  <a:pt x="119999" y="60000"/>
                </a:lnTo>
                <a:lnTo>
                  <a:pt x="119824" y="55397"/>
                </a:lnTo>
                <a:lnTo>
                  <a:pt x="119296" y="50815"/>
                </a:lnTo>
                <a:lnTo>
                  <a:pt x="118418" y="46278"/>
                </a:lnTo>
                <a:lnTo>
                  <a:pt x="117188" y="41806"/>
                </a:lnTo>
                <a:lnTo>
                  <a:pt x="115606" y="37421"/>
                </a:lnTo>
                <a:lnTo>
                  <a:pt x="113673" y="33146"/>
                </a:lnTo>
                <a:lnTo>
                  <a:pt x="111388" y="29002"/>
                </a:lnTo>
                <a:lnTo>
                  <a:pt x="108752" y="25010"/>
                </a:lnTo>
                <a:lnTo>
                  <a:pt x="105765" y="21193"/>
                </a:lnTo>
                <a:lnTo>
                  <a:pt x="102426" y="17573"/>
                </a:lnTo>
                <a:lnTo>
                  <a:pt x="98805" y="14234"/>
                </a:lnTo>
                <a:lnTo>
                  <a:pt x="94989" y="11247"/>
                </a:lnTo>
                <a:lnTo>
                  <a:pt x="90997" y="8610"/>
                </a:lnTo>
                <a:lnTo>
                  <a:pt x="86853" y="6326"/>
                </a:lnTo>
                <a:lnTo>
                  <a:pt x="82577" y="4393"/>
                </a:lnTo>
                <a:lnTo>
                  <a:pt x="78193" y="2811"/>
                </a:lnTo>
                <a:lnTo>
                  <a:pt x="73721" y="1581"/>
                </a:lnTo>
                <a:lnTo>
                  <a:pt x="69183" y="702"/>
                </a:lnTo>
                <a:lnTo>
                  <a:pt x="64602" y="175"/>
                </a:lnTo>
                <a:lnTo>
                  <a:pt x="59999" y="0"/>
                </a:lnTo>
                <a:lnTo>
                  <a:pt x="55396" y="175"/>
                </a:lnTo>
                <a:lnTo>
                  <a:pt x="50815" y="702"/>
                </a:lnTo>
                <a:lnTo>
                  <a:pt x="46278" y="1581"/>
                </a:lnTo>
                <a:lnTo>
                  <a:pt x="41806" y="2811"/>
                </a:lnTo>
                <a:lnTo>
                  <a:pt x="37421" y="4393"/>
                </a:lnTo>
                <a:lnTo>
                  <a:pt x="33146" y="6326"/>
                </a:lnTo>
                <a:lnTo>
                  <a:pt x="29001" y="8610"/>
                </a:lnTo>
                <a:lnTo>
                  <a:pt x="25010" y="11247"/>
                </a:lnTo>
                <a:lnTo>
                  <a:pt x="21193" y="14234"/>
                </a:lnTo>
                <a:lnTo>
                  <a:pt x="17573" y="17573"/>
                </a:lnTo>
                <a:lnTo>
                  <a:pt x="14234" y="21193"/>
                </a:lnTo>
                <a:lnTo>
                  <a:pt x="11246" y="25010"/>
                </a:lnTo>
                <a:lnTo>
                  <a:pt x="8610" y="29002"/>
                </a:lnTo>
                <a:lnTo>
                  <a:pt x="6326" y="33146"/>
                </a:lnTo>
                <a:lnTo>
                  <a:pt x="4392" y="37421"/>
                </a:lnTo>
                <a:lnTo>
                  <a:pt x="2811" y="41806"/>
                </a:lnTo>
                <a:lnTo>
                  <a:pt x="1581" y="46278"/>
                </a:lnTo>
                <a:lnTo>
                  <a:pt x="702" y="50815"/>
                </a:lnTo>
                <a:lnTo>
                  <a:pt x="175" y="55397"/>
                </a:lnTo>
                <a:lnTo>
                  <a:pt x="0" y="59994"/>
                </a:lnTo>
                <a:lnTo>
                  <a:pt x="175" y="64602"/>
                </a:lnTo>
                <a:lnTo>
                  <a:pt x="702" y="69184"/>
                </a:lnTo>
                <a:lnTo>
                  <a:pt x="1581" y="73721"/>
                </a:lnTo>
                <a:lnTo>
                  <a:pt x="2811" y="78193"/>
                </a:lnTo>
                <a:lnTo>
                  <a:pt x="4392" y="82577"/>
                </a:lnTo>
                <a:lnTo>
                  <a:pt x="6326" y="86853"/>
                </a:lnTo>
                <a:lnTo>
                  <a:pt x="8610" y="90997"/>
                </a:lnTo>
                <a:lnTo>
                  <a:pt x="11246" y="94989"/>
                </a:lnTo>
                <a:lnTo>
                  <a:pt x="14234" y="98805"/>
                </a:lnTo>
                <a:lnTo>
                  <a:pt x="17573" y="102426"/>
                </a:lnTo>
                <a:lnTo>
                  <a:pt x="21193" y="105765"/>
                </a:lnTo>
                <a:lnTo>
                  <a:pt x="25010" y="108752"/>
                </a:lnTo>
                <a:lnTo>
                  <a:pt x="29001" y="111388"/>
                </a:lnTo>
                <a:lnTo>
                  <a:pt x="33146" y="113673"/>
                </a:lnTo>
                <a:lnTo>
                  <a:pt x="37421" y="115606"/>
                </a:lnTo>
                <a:lnTo>
                  <a:pt x="41806" y="117188"/>
                </a:lnTo>
                <a:lnTo>
                  <a:pt x="46278" y="118418"/>
                </a:lnTo>
                <a:lnTo>
                  <a:pt x="50815" y="119296"/>
                </a:lnTo>
                <a:lnTo>
                  <a:pt x="55396" y="119824"/>
                </a:lnTo>
                <a:lnTo>
                  <a:pt x="59999" y="119999"/>
                </a:lnTo>
                <a:lnTo>
                  <a:pt x="64602" y="119824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11" name="Shape 311"/>
          <p:cNvSpPr txBox="1"/>
          <p:nvPr/>
        </p:nvSpPr>
        <p:spPr>
          <a:xfrm>
            <a:off x="2606076" y="1016409"/>
            <a:ext cx="202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Detailed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675539" y="1016409"/>
            <a:ext cx="1939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labeling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976312" y="1877615"/>
            <a:ext cx="57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sort2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051304" y="2040962"/>
            <a:ext cx="44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721933" y="3096136"/>
            <a:ext cx="128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 u="sng"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292246" y="2558275"/>
            <a:ext cx="461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12700" lvl="0" marL="762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ok…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604654" y="2497791"/>
            <a:ext cx="494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989781" y="2474258"/>
            <a:ext cx="526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M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641272" y="2370044"/>
            <a:ext cx="5127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N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604654" y="2175061"/>
            <a:ext cx="494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L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22109" y="1842246"/>
            <a:ext cx="5217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1" lang="en" sz="1000">
                <a:latin typeface="Arial"/>
                <a:ea typeface="Arial"/>
                <a:cs typeface="Arial"/>
                <a:sym typeface="Arial"/>
              </a:rPr>
              <a:t>label M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802000" y="3511775"/>
            <a:ext cx="50937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eturn sites from calls 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sort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must share a label (L)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Call targets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must share a label (M)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Remaining label unconstrained (N)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Still permits call from site A to return to site 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579418" y="1580029"/>
            <a:ext cx="5985300" cy="251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28" name="Shape 328"/>
          <p:cNvSpPr/>
          <p:nvPr/>
        </p:nvSpPr>
        <p:spPr>
          <a:xfrm>
            <a:off x="4355807" y="2033685"/>
            <a:ext cx="796800" cy="17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29" name="Shape 329"/>
          <p:cNvSpPr/>
          <p:nvPr/>
        </p:nvSpPr>
        <p:spPr>
          <a:xfrm>
            <a:off x="4394199" y="2052356"/>
            <a:ext cx="720600" cy="12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264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0" name="Shape 330"/>
          <p:cNvSpPr/>
          <p:nvPr/>
        </p:nvSpPr>
        <p:spPr>
          <a:xfrm>
            <a:off x="1718259" y="2380586"/>
            <a:ext cx="909900" cy="17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1" name="Shape 331"/>
          <p:cNvSpPr/>
          <p:nvPr/>
        </p:nvSpPr>
        <p:spPr>
          <a:xfrm>
            <a:off x="1757218" y="2398618"/>
            <a:ext cx="831300" cy="12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264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2" name="Shape 332"/>
          <p:cNvSpPr/>
          <p:nvPr/>
        </p:nvSpPr>
        <p:spPr>
          <a:xfrm>
            <a:off x="4046312" y="3714013"/>
            <a:ext cx="244500" cy="17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3" name="Shape 333"/>
          <p:cNvSpPr/>
          <p:nvPr/>
        </p:nvSpPr>
        <p:spPr>
          <a:xfrm>
            <a:off x="4084780" y="3733239"/>
            <a:ext cx="166500" cy="12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264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4" name="Shape 334"/>
          <p:cNvSpPr/>
          <p:nvPr/>
        </p:nvSpPr>
        <p:spPr>
          <a:xfrm>
            <a:off x="4402504" y="3714013"/>
            <a:ext cx="753300" cy="178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5" name="Shape 335"/>
          <p:cNvSpPr/>
          <p:nvPr/>
        </p:nvSpPr>
        <p:spPr>
          <a:xfrm>
            <a:off x="4440381" y="3733239"/>
            <a:ext cx="674100" cy="12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264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6" name="Shape 336"/>
          <p:cNvSpPr/>
          <p:nvPr/>
        </p:nvSpPr>
        <p:spPr>
          <a:xfrm>
            <a:off x="5126167" y="1769681"/>
            <a:ext cx="2010599" cy="574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7" name="Shape 337"/>
          <p:cNvSpPr/>
          <p:nvPr/>
        </p:nvSpPr>
        <p:spPr>
          <a:xfrm>
            <a:off x="5144639" y="1775011"/>
            <a:ext cx="1972200" cy="54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8" name="Shape 338"/>
          <p:cNvSpPr/>
          <p:nvPr/>
        </p:nvSpPr>
        <p:spPr>
          <a:xfrm>
            <a:off x="5144639" y="1775011"/>
            <a:ext cx="1972200" cy="547800"/>
          </a:xfrm>
          <a:custGeom>
            <a:pathLst>
              <a:path extrusionOk="0" h="120000" w="120000">
                <a:moveTo>
                  <a:pt x="118176" y="119701"/>
                </a:moveTo>
                <a:lnTo>
                  <a:pt x="119809" y="115818"/>
                </a:lnTo>
                <a:lnTo>
                  <a:pt x="120000" y="113127"/>
                </a:lnTo>
                <a:lnTo>
                  <a:pt x="120000" y="7482"/>
                </a:lnTo>
                <a:lnTo>
                  <a:pt x="119127" y="1914"/>
                </a:lnTo>
                <a:lnTo>
                  <a:pt x="117364" y="0"/>
                </a:lnTo>
                <a:lnTo>
                  <a:pt x="29718" y="0"/>
                </a:lnTo>
                <a:lnTo>
                  <a:pt x="27686" y="2634"/>
                </a:lnTo>
                <a:lnTo>
                  <a:pt x="26979" y="7482"/>
                </a:lnTo>
                <a:lnTo>
                  <a:pt x="26979" y="57797"/>
                </a:lnTo>
                <a:lnTo>
                  <a:pt x="0" y="72176"/>
                </a:lnTo>
                <a:lnTo>
                  <a:pt x="26979" y="86555"/>
                </a:lnTo>
                <a:lnTo>
                  <a:pt x="26979" y="113127"/>
                </a:lnTo>
                <a:lnTo>
                  <a:pt x="27099" y="115211"/>
                </a:lnTo>
                <a:lnTo>
                  <a:pt x="28616" y="119447"/>
                </a:lnTo>
                <a:lnTo>
                  <a:pt x="29718" y="120000"/>
                </a:lnTo>
                <a:lnTo>
                  <a:pt x="117364" y="120000"/>
                </a:lnTo>
                <a:lnTo>
                  <a:pt x="118176" y="119701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9" name="Shape 339"/>
          <p:cNvSpPr/>
          <p:nvPr/>
        </p:nvSpPr>
        <p:spPr>
          <a:xfrm>
            <a:off x="5124015" y="3450011"/>
            <a:ext cx="2091000" cy="5748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0" name="Shape 340"/>
          <p:cNvSpPr/>
          <p:nvPr/>
        </p:nvSpPr>
        <p:spPr>
          <a:xfrm>
            <a:off x="5142488" y="3455894"/>
            <a:ext cx="2052600" cy="54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1" name="Shape 341"/>
          <p:cNvSpPr/>
          <p:nvPr/>
        </p:nvSpPr>
        <p:spPr>
          <a:xfrm>
            <a:off x="5142488" y="3455894"/>
            <a:ext cx="2052600" cy="547800"/>
          </a:xfrm>
          <a:custGeom>
            <a:pathLst>
              <a:path extrusionOk="0" h="120000" w="120000">
                <a:moveTo>
                  <a:pt x="118224" y="119697"/>
                </a:moveTo>
                <a:lnTo>
                  <a:pt x="119801" y="115806"/>
                </a:lnTo>
                <a:lnTo>
                  <a:pt x="120000" y="113006"/>
                </a:lnTo>
                <a:lnTo>
                  <a:pt x="120000" y="7361"/>
                </a:lnTo>
                <a:lnTo>
                  <a:pt x="119143" y="1838"/>
                </a:lnTo>
                <a:lnTo>
                  <a:pt x="117451" y="0"/>
                </a:lnTo>
                <a:lnTo>
                  <a:pt x="33250" y="0"/>
                </a:lnTo>
                <a:lnTo>
                  <a:pt x="31290" y="2576"/>
                </a:lnTo>
                <a:lnTo>
                  <a:pt x="30634" y="7361"/>
                </a:lnTo>
                <a:lnTo>
                  <a:pt x="30634" y="57699"/>
                </a:lnTo>
                <a:lnTo>
                  <a:pt x="0" y="72055"/>
                </a:lnTo>
                <a:lnTo>
                  <a:pt x="30634" y="86411"/>
                </a:lnTo>
                <a:lnTo>
                  <a:pt x="30634" y="113006"/>
                </a:lnTo>
                <a:lnTo>
                  <a:pt x="30747" y="115090"/>
                </a:lnTo>
                <a:lnTo>
                  <a:pt x="32179" y="119410"/>
                </a:lnTo>
                <a:lnTo>
                  <a:pt x="33250" y="120000"/>
                </a:lnTo>
                <a:lnTo>
                  <a:pt x="117451" y="120000"/>
                </a:lnTo>
                <a:lnTo>
                  <a:pt x="118224" y="119697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2" name="Shape 342"/>
          <p:cNvSpPr txBox="1"/>
          <p:nvPr/>
        </p:nvSpPr>
        <p:spPr>
          <a:xfrm>
            <a:off x="1778011" y="1054868"/>
            <a:ext cx="5656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632"/>
              </a:lnSpc>
              <a:spcBef>
                <a:spcPts val="0"/>
              </a:spcBef>
              <a:buSzPct val="250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Classic CFI instrumentation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084780" y="3733239"/>
            <a:ext cx="1665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44" name="Shape 344"/>
          <p:cNvSpPr txBox="1"/>
          <p:nvPr/>
        </p:nvSpPr>
        <p:spPr>
          <a:xfrm>
            <a:off x="4440381" y="3455894"/>
            <a:ext cx="70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45" name="Shape 345"/>
          <p:cNvSpPr txBox="1"/>
          <p:nvPr/>
        </p:nvSpPr>
        <p:spPr>
          <a:xfrm>
            <a:off x="5142488" y="3344419"/>
            <a:ext cx="2052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381000" lvl="0" marL="939800" marR="50800" rtl="0" algn="l">
              <a:lnSpc>
                <a:spcPct val="100041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Check target label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440381" y="3733239"/>
            <a:ext cx="7020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47" name="Shape 347"/>
          <p:cNvSpPr txBox="1"/>
          <p:nvPr/>
        </p:nvSpPr>
        <p:spPr>
          <a:xfrm>
            <a:off x="4440381" y="3854262"/>
            <a:ext cx="7020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48" name="Shape 348"/>
          <p:cNvSpPr txBox="1"/>
          <p:nvPr/>
        </p:nvSpPr>
        <p:spPr>
          <a:xfrm>
            <a:off x="1757218" y="2398618"/>
            <a:ext cx="8313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49" name="Shape 349"/>
          <p:cNvSpPr txBox="1"/>
          <p:nvPr/>
        </p:nvSpPr>
        <p:spPr>
          <a:xfrm>
            <a:off x="4394199" y="2052356"/>
            <a:ext cx="7206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50" name="Shape 350"/>
          <p:cNvSpPr txBox="1"/>
          <p:nvPr/>
        </p:nvSpPr>
        <p:spPr>
          <a:xfrm>
            <a:off x="5144639" y="1696961"/>
            <a:ext cx="19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393700" lvl="0" marL="876300" marR="50800" rtl="0" algn="l">
              <a:lnSpc>
                <a:spcPct val="100041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Check target label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Can we defeat CFI?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Inject code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has a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legal label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Won’t work because we assume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non-executable data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Modify code labels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 allow the desired control flow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Won’t work because the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code is immutable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Modify stack during a check,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 make it seem to succeed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Won’t work because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adversary cannot change registers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into which we load relevant data</a:t>
            </a:r>
          </a:p>
          <a:p>
            <a:pPr indent="-342900" lvl="2" marL="1371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 time-of-use bug (TOCTOU)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CFI Assurances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CFI defeats control flow-modifying attacks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Remote code injection, ROP/return-to-libc, etc.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not manipulation of control-flow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is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allowed by the labels/graph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Called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mimicry attacks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simple, single-label CFG is susceptible to these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Nor data leaks or corruptions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Heartbleed would not be prevented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Nor the authenticated overflow</a:t>
            </a:r>
          </a:p>
          <a:p>
            <a:pPr indent="-342900" lvl="2" marL="1371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Control modification is allowed by graph</a:t>
            </a:r>
          </a:p>
        </p:txBody>
      </p:sp>
      <p:sp>
        <p:nvSpPr>
          <p:cNvPr id="363" name="Shape 363"/>
          <p:cNvSpPr/>
          <p:nvPr/>
        </p:nvSpPr>
        <p:spPr>
          <a:xfrm>
            <a:off x="4877225" y="2957150"/>
            <a:ext cx="3083400" cy="15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oid func(char *arg1)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int authenticated=0;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char buffer[4];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strcpy(buffer, str);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if(authenticated) { …..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Behaviour-based detection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Stack canaries, non-executable data, and ASLR aim to complicate various steps in a standard attack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they still may not stop it.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Idea: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observe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program’s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behaviour - is it doing what we expect it to?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not, might be compromised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Challenges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Define “expected behaviour”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Detect deviations from expectation efficiently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Avoid compromise of the detector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Control-flow Integrity (CFI)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Define “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expected behaviour”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Control flow graph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(CFG)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Detect deviations from expectation efficiently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In-line reference monitor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(IRM)- An IRM is a rewriting of the program, where the instructions that are inserted check whether or not the CFI property is maintained.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Avoid compromise of the detector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Sufficient randomness, immutability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	</a:t>
            </a: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Efficient?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Classic CFI (2005)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imposes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16% overhead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 average,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45%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worst case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Works on arbitrary executables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Not modular (no dynamically linked libraries)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Modular CFI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(2014) imposes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5% overhead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 average,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12%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worst case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 only (part of LLVM)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Modular, with separate compilation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http://www.cse.lehigh.edu/~gtan/projects/upro/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Secure?</a:t>
            </a:r>
          </a:p>
          <a:p>
            <a:pPr indent="0" lvl="0" marL="320040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MCFI 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eliminate 95.75% of ROP gadgets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 x86-64 versions of SPEC2006 benchmark suite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ruling their use non-compliant with the CFG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Average Indirect-target Reduction (AIR)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&gt; 99%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AIR is, in essence, the percentage of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possible targets of indirect jumps that CFI rules out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896250" y="2674411"/>
            <a:ext cx="1285200" cy="974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8" name="Shape 88"/>
          <p:cNvSpPr/>
          <p:nvPr/>
        </p:nvSpPr>
        <p:spPr>
          <a:xfrm>
            <a:off x="1914722" y="2682688"/>
            <a:ext cx="1248900" cy="944699"/>
          </a:xfrm>
          <a:custGeom>
            <a:pathLst>
              <a:path extrusionOk="0" h="120000" w="120000">
                <a:moveTo>
                  <a:pt x="495" y="6897"/>
                </a:moveTo>
                <a:lnTo>
                  <a:pt x="256" y="8091"/>
                </a:lnTo>
                <a:lnTo>
                  <a:pt x="175" y="9342"/>
                </a:lnTo>
                <a:lnTo>
                  <a:pt x="0" y="110623"/>
                </a:lnTo>
                <a:lnTo>
                  <a:pt x="23" y="111284"/>
                </a:lnTo>
                <a:lnTo>
                  <a:pt x="980" y="114733"/>
                </a:lnTo>
                <a:lnTo>
                  <a:pt x="3134" y="117497"/>
                </a:lnTo>
                <a:lnTo>
                  <a:pt x="6205" y="119333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372" y="119074"/>
                </a:lnTo>
                <a:lnTo>
                  <a:pt x="117307" y="117054"/>
                </a:lnTo>
                <a:lnTo>
                  <a:pt x="119278" y="114157"/>
                </a:lnTo>
                <a:lnTo>
                  <a:pt x="120000" y="110623"/>
                </a:lnTo>
                <a:lnTo>
                  <a:pt x="120000" y="9342"/>
                </a:lnTo>
                <a:lnTo>
                  <a:pt x="119001" y="5226"/>
                </a:lnTo>
                <a:lnTo>
                  <a:pt x="116826" y="2480"/>
                </a:lnTo>
                <a:lnTo>
                  <a:pt x="113738" y="659"/>
                </a:lnTo>
                <a:lnTo>
                  <a:pt x="110026" y="0"/>
                </a:lnTo>
                <a:lnTo>
                  <a:pt x="9913" y="0"/>
                </a:lnTo>
                <a:lnTo>
                  <a:pt x="5750" y="857"/>
                </a:lnTo>
                <a:lnTo>
                  <a:pt x="2826" y="2857"/>
                </a:lnTo>
                <a:lnTo>
                  <a:pt x="881" y="5767"/>
                </a:lnTo>
                <a:lnTo>
                  <a:pt x="495" y="689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9" name="Shape 89"/>
          <p:cNvSpPr/>
          <p:nvPr/>
        </p:nvSpPr>
        <p:spPr>
          <a:xfrm>
            <a:off x="3163453" y="3155015"/>
            <a:ext cx="702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205" y="0"/>
                </a:lnTo>
                <a:lnTo>
                  <a:pt x="119999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0" name="Shape 90"/>
          <p:cNvSpPr/>
          <p:nvPr/>
        </p:nvSpPr>
        <p:spPr>
          <a:xfrm>
            <a:off x="3929474" y="2870396"/>
            <a:ext cx="1285200" cy="653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1" name="Shape 91"/>
          <p:cNvSpPr/>
          <p:nvPr/>
        </p:nvSpPr>
        <p:spPr>
          <a:xfrm>
            <a:off x="3947947" y="2877670"/>
            <a:ext cx="1247400" cy="625499"/>
          </a:xfrm>
          <a:custGeom>
            <a:pathLst>
              <a:path extrusionOk="0" h="120000" w="120000">
                <a:moveTo>
                  <a:pt x="139" y="12437"/>
                </a:moveTo>
                <a:lnTo>
                  <a:pt x="57" y="14306"/>
                </a:lnTo>
                <a:lnTo>
                  <a:pt x="0" y="105783"/>
                </a:lnTo>
                <a:lnTo>
                  <a:pt x="25" y="106821"/>
                </a:lnTo>
                <a:lnTo>
                  <a:pt x="989" y="112027"/>
                </a:lnTo>
                <a:lnTo>
                  <a:pt x="3146" y="116207"/>
                </a:lnTo>
                <a:lnTo>
                  <a:pt x="6217" y="118989"/>
                </a:lnTo>
                <a:lnTo>
                  <a:pt x="9923" y="119999"/>
                </a:lnTo>
                <a:lnTo>
                  <a:pt x="110134" y="119999"/>
                </a:lnTo>
                <a:lnTo>
                  <a:pt x="114419" y="118620"/>
                </a:lnTo>
                <a:lnTo>
                  <a:pt x="117338" y="115556"/>
                </a:lnTo>
                <a:lnTo>
                  <a:pt x="119289" y="111151"/>
                </a:lnTo>
                <a:lnTo>
                  <a:pt x="120000" y="105783"/>
                </a:lnTo>
                <a:lnTo>
                  <a:pt x="120000" y="14306"/>
                </a:lnTo>
                <a:lnTo>
                  <a:pt x="119020" y="8041"/>
                </a:lnTo>
                <a:lnTo>
                  <a:pt x="116882" y="3832"/>
                </a:lnTo>
                <a:lnTo>
                  <a:pt x="113830" y="1022"/>
                </a:lnTo>
                <a:lnTo>
                  <a:pt x="110134" y="0"/>
                </a:lnTo>
                <a:lnTo>
                  <a:pt x="9923" y="0"/>
                </a:lnTo>
                <a:lnTo>
                  <a:pt x="5607" y="1418"/>
                </a:lnTo>
                <a:lnTo>
                  <a:pt x="2703" y="4515"/>
                </a:lnTo>
                <a:lnTo>
                  <a:pt x="763" y="8940"/>
                </a:lnTo>
                <a:lnTo>
                  <a:pt x="139" y="12437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2" name="Shape 92"/>
          <p:cNvSpPr/>
          <p:nvPr/>
        </p:nvSpPr>
        <p:spPr>
          <a:xfrm>
            <a:off x="3853872" y="3120726"/>
            <a:ext cx="94200" cy="68400"/>
          </a:xfrm>
          <a:custGeom>
            <a:pathLst>
              <a:path extrusionOk="0" h="120000" w="120000">
                <a:moveTo>
                  <a:pt x="0" y="119998"/>
                </a:moveTo>
                <a:lnTo>
                  <a:pt x="120000" y="59999"/>
                </a:lnTo>
                <a:lnTo>
                  <a:pt x="0" y="0"/>
                </a:lnTo>
                <a:lnTo>
                  <a:pt x="0" y="1199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3" name="Shape 93"/>
          <p:cNvSpPr/>
          <p:nvPr/>
        </p:nvSpPr>
        <p:spPr>
          <a:xfrm>
            <a:off x="5205590" y="2844979"/>
            <a:ext cx="708300" cy="261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255" y="174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4" name="Shape 94"/>
          <p:cNvSpPr/>
          <p:nvPr/>
        </p:nvSpPr>
        <p:spPr>
          <a:xfrm>
            <a:off x="5962700" y="2673901"/>
            <a:ext cx="1285199" cy="32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5" name="Shape 95"/>
          <p:cNvSpPr/>
          <p:nvPr/>
        </p:nvSpPr>
        <p:spPr>
          <a:xfrm>
            <a:off x="5980545" y="2679326"/>
            <a:ext cx="1246799" cy="295800"/>
          </a:xfrm>
          <a:custGeom>
            <a:pathLst>
              <a:path extrusionOk="0" h="120000" w="120000">
                <a:moveTo>
                  <a:pt x="82" y="92181"/>
                </a:moveTo>
                <a:lnTo>
                  <a:pt x="1037" y="103199"/>
                </a:lnTo>
                <a:lnTo>
                  <a:pt x="3194" y="112021"/>
                </a:lnTo>
                <a:lnTo>
                  <a:pt x="6271" y="117877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425" y="117239"/>
                </a:lnTo>
                <a:lnTo>
                  <a:pt x="117349" y="110833"/>
                </a:lnTo>
                <a:lnTo>
                  <a:pt x="119294" y="101528"/>
                </a:lnTo>
                <a:lnTo>
                  <a:pt x="119999" y="90115"/>
                </a:lnTo>
                <a:lnTo>
                  <a:pt x="119999" y="30988"/>
                </a:lnTo>
                <a:lnTo>
                  <a:pt x="119012" y="17399"/>
                </a:lnTo>
                <a:lnTo>
                  <a:pt x="116909" y="8349"/>
                </a:lnTo>
                <a:lnTo>
                  <a:pt x="113906" y="2241"/>
                </a:lnTo>
                <a:lnTo>
                  <a:pt x="110247" y="0"/>
                </a:lnTo>
                <a:lnTo>
                  <a:pt x="9988" y="0"/>
                </a:lnTo>
                <a:lnTo>
                  <a:pt x="6581" y="1896"/>
                </a:lnTo>
                <a:lnTo>
                  <a:pt x="3473" y="7633"/>
                </a:lnTo>
                <a:lnTo>
                  <a:pt x="1215" y="16330"/>
                </a:lnTo>
                <a:lnTo>
                  <a:pt x="80" y="27095"/>
                </a:lnTo>
                <a:lnTo>
                  <a:pt x="0" y="30988"/>
                </a:lnTo>
                <a:lnTo>
                  <a:pt x="60" y="90115"/>
                </a:lnTo>
                <a:lnTo>
                  <a:pt x="82" y="92181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6" name="Shape 96"/>
          <p:cNvSpPr/>
          <p:nvPr/>
        </p:nvSpPr>
        <p:spPr>
          <a:xfrm>
            <a:off x="5882159" y="2817764"/>
            <a:ext cx="105300" cy="61500"/>
          </a:xfrm>
          <a:custGeom>
            <a:pathLst>
              <a:path extrusionOk="0" h="120000" w="120000">
                <a:moveTo>
                  <a:pt x="48541" y="120000"/>
                </a:moveTo>
                <a:lnTo>
                  <a:pt x="120000" y="0"/>
                </a:lnTo>
                <a:lnTo>
                  <a:pt x="0" y="840"/>
                </a:lnTo>
                <a:lnTo>
                  <a:pt x="48541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7" name="Shape 97"/>
          <p:cNvSpPr/>
          <p:nvPr/>
        </p:nvSpPr>
        <p:spPr>
          <a:xfrm>
            <a:off x="5934990" y="3306783"/>
            <a:ext cx="1285199" cy="32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8" name="Shape 98"/>
          <p:cNvSpPr/>
          <p:nvPr/>
        </p:nvSpPr>
        <p:spPr>
          <a:xfrm>
            <a:off x="5952836" y="3314700"/>
            <a:ext cx="1246799" cy="295800"/>
          </a:xfrm>
          <a:custGeom>
            <a:pathLst>
              <a:path extrusionOk="0" h="120000" w="120000">
                <a:moveTo>
                  <a:pt x="103" y="91957"/>
                </a:moveTo>
                <a:lnTo>
                  <a:pt x="1118" y="102891"/>
                </a:lnTo>
                <a:lnTo>
                  <a:pt x="3282" y="111803"/>
                </a:lnTo>
                <a:lnTo>
                  <a:pt x="6328" y="117802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591" y="116797"/>
                </a:lnTo>
                <a:lnTo>
                  <a:pt x="117431" y="110021"/>
                </a:lnTo>
                <a:lnTo>
                  <a:pt x="119316" y="100485"/>
                </a:lnTo>
                <a:lnTo>
                  <a:pt x="119999" y="89104"/>
                </a:lnTo>
                <a:lnTo>
                  <a:pt x="119999" y="29976"/>
                </a:lnTo>
                <a:lnTo>
                  <a:pt x="119090" y="17101"/>
                </a:lnTo>
                <a:lnTo>
                  <a:pt x="116997" y="8134"/>
                </a:lnTo>
                <a:lnTo>
                  <a:pt x="113963" y="2167"/>
                </a:lnTo>
                <a:lnTo>
                  <a:pt x="110247" y="0"/>
                </a:lnTo>
                <a:lnTo>
                  <a:pt x="9988" y="0"/>
                </a:lnTo>
                <a:lnTo>
                  <a:pt x="5629" y="2971"/>
                </a:lnTo>
                <a:lnTo>
                  <a:pt x="2693" y="9432"/>
                </a:lnTo>
                <a:lnTo>
                  <a:pt x="721" y="18692"/>
                </a:lnTo>
                <a:lnTo>
                  <a:pt x="0" y="29976"/>
                </a:lnTo>
                <a:lnTo>
                  <a:pt x="60" y="89104"/>
                </a:lnTo>
                <a:lnTo>
                  <a:pt x="103" y="91957"/>
                </a:lnTo>
                <a:close/>
              </a:path>
            </a:pathLst>
          </a:custGeom>
          <a:solidFill>
            <a:srgbClr val="DE6A0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9" name="Shape 99"/>
          <p:cNvSpPr/>
          <p:nvPr/>
        </p:nvSpPr>
        <p:spPr>
          <a:xfrm>
            <a:off x="5202413" y="3282683"/>
            <a:ext cx="707400" cy="197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71" y="118171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0" name="Shape 100"/>
          <p:cNvSpPr/>
          <p:nvPr/>
        </p:nvSpPr>
        <p:spPr>
          <a:xfrm>
            <a:off x="5882358" y="3444884"/>
            <a:ext cx="104700" cy="642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05950"/>
                </a:lnTo>
                <a:lnTo>
                  <a:pt x="38565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1" name="Shape 101"/>
          <p:cNvSpPr/>
          <p:nvPr/>
        </p:nvSpPr>
        <p:spPr>
          <a:xfrm>
            <a:off x="5112325" y="1556500"/>
            <a:ext cx="2244600" cy="974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2" name="Shape 102"/>
          <p:cNvSpPr/>
          <p:nvPr/>
        </p:nvSpPr>
        <p:spPr>
          <a:xfrm>
            <a:off x="1874975" y="1627099"/>
            <a:ext cx="3057300" cy="9038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3" name="Shape 103"/>
          <p:cNvSpPr txBox="1"/>
          <p:nvPr/>
        </p:nvSpPr>
        <p:spPr>
          <a:xfrm>
            <a:off x="3778893" y="1016409"/>
            <a:ext cx="991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Call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368391" y="1016409"/>
            <a:ext cx="1566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Graph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894061" y="1781868"/>
            <a:ext cx="2307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2380"/>
              </a:lnSpc>
              <a:spcBef>
                <a:spcPts val="0"/>
              </a:spcBef>
              <a:buSzPct val="25000"/>
              <a:buNone/>
            </a:pPr>
            <a:r>
              <a:rPr baseline="30000"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914736" y="2156482"/>
            <a:ext cx="1875599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2380"/>
              </a:lnSpc>
              <a:spcBef>
                <a:spcPts val="0"/>
              </a:spcBef>
              <a:buSzPct val="25000"/>
              <a:buNone/>
            </a:pPr>
            <a:r>
              <a:rPr baseline="30000" lang="en" sz="1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aseline="30000" lang="en" sz="1700">
                <a:latin typeface="Consolas"/>
                <a:ea typeface="Consolas"/>
                <a:cs typeface="Consolas"/>
                <a:sym typeface="Consolas"/>
              </a:rPr>
              <a:t>sort(b, len, gt);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976312" y="2752965"/>
            <a:ext cx="57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080851" y="2752965"/>
            <a:ext cx="17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051305" y="2916312"/>
            <a:ext cx="44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35940" y="3385846"/>
            <a:ext cx="26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31423" y="3930650"/>
            <a:ext cx="371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Which functions call other functions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855030" y="1627094"/>
            <a:ext cx="3097200" cy="7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sort2(int a[], int b[], int len) </a:t>
            </a:r>
          </a:p>
          <a:p>
            <a:pPr indent="0" lvl="0" marL="25400" marR="38100" rtl="0" algn="l">
              <a:lnSpc>
                <a:spcPct val="97574"/>
              </a:lnSpc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sort(a, len, lt);</a:t>
            </a:r>
          </a:p>
          <a:p>
            <a:pPr indent="0" lvl="0" marL="25400" marR="38100" rtl="0" algn="l">
              <a:lnSpc>
                <a:spcPct val="97574"/>
              </a:lnSpc>
              <a:spcBef>
                <a:spcPts val="1400"/>
              </a:spcBef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105725" y="1554600"/>
            <a:ext cx="22578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ool lt(int x, int y) {</a:t>
            </a:r>
          </a:p>
          <a:p>
            <a:pPr indent="0" lvl="0" marL="25400" marR="1270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eturn x&lt;y;}</a:t>
            </a:r>
          </a:p>
          <a:p>
            <a:pPr indent="0" lvl="0" marL="25400" marR="1270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12700" rtl="0" algn="l">
              <a:lnSpc>
                <a:spcPct val="100014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ool gt(int x,int 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25400" marR="1270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x&gt;y;}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112325" y="1556500"/>
            <a:ext cx="2244600" cy="95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9" name="Shape 119"/>
          <p:cNvSpPr/>
          <p:nvPr/>
        </p:nvSpPr>
        <p:spPr>
          <a:xfrm>
            <a:off x="1896250" y="2674410"/>
            <a:ext cx="12852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0" name="Shape 120"/>
          <p:cNvSpPr/>
          <p:nvPr/>
        </p:nvSpPr>
        <p:spPr>
          <a:xfrm>
            <a:off x="1914722" y="2682688"/>
            <a:ext cx="1248900" cy="295800"/>
          </a:xfrm>
          <a:custGeom>
            <a:pathLst>
              <a:path extrusionOk="0" h="120000" w="120000">
                <a:moveTo>
                  <a:pt x="495" y="22023"/>
                </a:moveTo>
                <a:lnTo>
                  <a:pt x="256" y="25838"/>
                </a:lnTo>
                <a:lnTo>
                  <a:pt x="175" y="29830"/>
                </a:lnTo>
                <a:lnTo>
                  <a:pt x="0" y="88957"/>
                </a:lnTo>
                <a:lnTo>
                  <a:pt x="46" y="91924"/>
                </a:lnTo>
                <a:lnTo>
                  <a:pt x="1068" y="102848"/>
                </a:lnTo>
                <a:lnTo>
                  <a:pt x="3230" y="111773"/>
                </a:lnTo>
                <a:lnTo>
                  <a:pt x="6267" y="117792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3438" y="118085"/>
                </a:lnTo>
                <a:lnTo>
                  <a:pt x="116537" y="112328"/>
                </a:lnTo>
                <a:lnTo>
                  <a:pt x="118788" y="103616"/>
                </a:lnTo>
                <a:lnTo>
                  <a:pt x="119919" y="92849"/>
                </a:lnTo>
                <a:lnTo>
                  <a:pt x="120000" y="88957"/>
                </a:lnTo>
                <a:lnTo>
                  <a:pt x="120000" y="29830"/>
                </a:lnTo>
                <a:lnTo>
                  <a:pt x="119001" y="16690"/>
                </a:lnTo>
                <a:lnTo>
                  <a:pt x="116826" y="7920"/>
                </a:lnTo>
                <a:lnTo>
                  <a:pt x="113738" y="2105"/>
                </a:lnTo>
                <a:lnTo>
                  <a:pt x="110026" y="0"/>
                </a:lnTo>
                <a:lnTo>
                  <a:pt x="9913" y="0"/>
                </a:lnTo>
                <a:lnTo>
                  <a:pt x="5750" y="2737"/>
                </a:lnTo>
                <a:lnTo>
                  <a:pt x="2826" y="9123"/>
                </a:lnTo>
                <a:lnTo>
                  <a:pt x="881" y="18415"/>
                </a:lnTo>
                <a:lnTo>
                  <a:pt x="495" y="2202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1" name="Shape 121"/>
          <p:cNvSpPr/>
          <p:nvPr/>
        </p:nvSpPr>
        <p:spPr>
          <a:xfrm>
            <a:off x="1896250" y="3000178"/>
            <a:ext cx="1285200" cy="32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2" name="Shape 122"/>
          <p:cNvSpPr/>
          <p:nvPr/>
        </p:nvSpPr>
        <p:spPr>
          <a:xfrm>
            <a:off x="1914722" y="3005417"/>
            <a:ext cx="1248900" cy="295800"/>
          </a:xfrm>
          <a:custGeom>
            <a:pathLst>
              <a:path extrusionOk="0" h="120000" w="120000">
                <a:moveTo>
                  <a:pt x="482" y="23324"/>
                </a:moveTo>
                <a:lnTo>
                  <a:pt x="253" y="27128"/>
                </a:lnTo>
                <a:lnTo>
                  <a:pt x="175" y="31063"/>
                </a:lnTo>
                <a:lnTo>
                  <a:pt x="0" y="90190"/>
                </a:lnTo>
                <a:lnTo>
                  <a:pt x="21" y="92197"/>
                </a:lnTo>
                <a:lnTo>
                  <a:pt x="969" y="103223"/>
                </a:lnTo>
                <a:lnTo>
                  <a:pt x="3122" y="112037"/>
                </a:lnTo>
                <a:lnTo>
                  <a:pt x="6198" y="117882"/>
                </a:lnTo>
                <a:lnTo>
                  <a:pt x="9913" y="119999"/>
                </a:lnTo>
                <a:lnTo>
                  <a:pt x="110026" y="119999"/>
                </a:lnTo>
                <a:lnTo>
                  <a:pt x="114350" y="117100"/>
                </a:lnTo>
                <a:lnTo>
                  <a:pt x="117296" y="110699"/>
                </a:lnTo>
                <a:lnTo>
                  <a:pt x="119275" y="101479"/>
                </a:lnTo>
                <a:lnTo>
                  <a:pt x="120000" y="90190"/>
                </a:lnTo>
                <a:lnTo>
                  <a:pt x="120000" y="31063"/>
                </a:lnTo>
                <a:lnTo>
                  <a:pt x="119391" y="20516"/>
                </a:lnTo>
                <a:lnTo>
                  <a:pt x="117556" y="10869"/>
                </a:lnTo>
                <a:lnTo>
                  <a:pt x="114765" y="3816"/>
                </a:lnTo>
                <a:lnTo>
                  <a:pt x="111289" y="255"/>
                </a:lnTo>
                <a:lnTo>
                  <a:pt x="110026" y="0"/>
                </a:lnTo>
                <a:lnTo>
                  <a:pt x="9913" y="0"/>
                </a:lnTo>
                <a:lnTo>
                  <a:pt x="5548" y="3278"/>
                </a:lnTo>
                <a:lnTo>
                  <a:pt x="2726" y="10114"/>
                </a:lnTo>
                <a:lnTo>
                  <a:pt x="853" y="19687"/>
                </a:lnTo>
                <a:lnTo>
                  <a:pt x="482" y="2332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3" name="Shape 123"/>
          <p:cNvSpPr/>
          <p:nvPr/>
        </p:nvSpPr>
        <p:spPr>
          <a:xfrm>
            <a:off x="1896250" y="3325945"/>
            <a:ext cx="1285200" cy="32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4" name="Shape 124"/>
          <p:cNvSpPr/>
          <p:nvPr/>
        </p:nvSpPr>
        <p:spPr>
          <a:xfrm>
            <a:off x="1914722" y="3331508"/>
            <a:ext cx="1248900" cy="295800"/>
          </a:xfrm>
          <a:custGeom>
            <a:pathLst>
              <a:path extrusionOk="0" h="120000" w="120000">
                <a:moveTo>
                  <a:pt x="483" y="23185"/>
                </a:moveTo>
                <a:lnTo>
                  <a:pt x="253" y="26990"/>
                </a:lnTo>
                <a:lnTo>
                  <a:pt x="175" y="30932"/>
                </a:lnTo>
                <a:lnTo>
                  <a:pt x="0" y="90058"/>
                </a:lnTo>
                <a:lnTo>
                  <a:pt x="23" y="92169"/>
                </a:lnTo>
                <a:lnTo>
                  <a:pt x="980" y="103182"/>
                </a:lnTo>
                <a:lnTo>
                  <a:pt x="3134" y="112008"/>
                </a:lnTo>
                <a:lnTo>
                  <a:pt x="6205" y="117872"/>
                </a:lnTo>
                <a:lnTo>
                  <a:pt x="9913" y="120000"/>
                </a:lnTo>
                <a:lnTo>
                  <a:pt x="110026" y="120000"/>
                </a:lnTo>
                <a:lnTo>
                  <a:pt x="114372" y="117044"/>
                </a:lnTo>
                <a:lnTo>
                  <a:pt x="117307" y="110595"/>
                </a:lnTo>
                <a:lnTo>
                  <a:pt x="119278" y="101344"/>
                </a:lnTo>
                <a:lnTo>
                  <a:pt x="120000" y="90058"/>
                </a:lnTo>
                <a:lnTo>
                  <a:pt x="120000" y="30932"/>
                </a:lnTo>
                <a:lnTo>
                  <a:pt x="119400" y="20476"/>
                </a:lnTo>
                <a:lnTo>
                  <a:pt x="117568" y="10837"/>
                </a:lnTo>
                <a:lnTo>
                  <a:pt x="114774" y="3801"/>
                </a:lnTo>
                <a:lnTo>
                  <a:pt x="111292" y="253"/>
                </a:lnTo>
                <a:lnTo>
                  <a:pt x="110026" y="0"/>
                </a:lnTo>
                <a:lnTo>
                  <a:pt x="9913" y="0"/>
                </a:lnTo>
                <a:lnTo>
                  <a:pt x="5569" y="3218"/>
                </a:lnTo>
                <a:lnTo>
                  <a:pt x="2736" y="10007"/>
                </a:lnTo>
                <a:lnTo>
                  <a:pt x="856" y="19551"/>
                </a:lnTo>
                <a:lnTo>
                  <a:pt x="483" y="2318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5" name="Shape 125"/>
          <p:cNvSpPr/>
          <p:nvPr/>
        </p:nvSpPr>
        <p:spPr>
          <a:xfrm>
            <a:off x="3163453" y="2919691"/>
            <a:ext cx="702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205" y="0"/>
                </a:lnTo>
                <a:lnTo>
                  <a:pt x="119999" y="0"/>
                </a:lnTo>
              </a:path>
            </a:pathLst>
          </a:custGeom>
          <a:noFill/>
          <a:ln cap="flat" cmpd="sng" w="25375">
            <a:solidFill>
              <a:srgbClr val="164E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6" name="Shape 126"/>
          <p:cNvSpPr/>
          <p:nvPr/>
        </p:nvSpPr>
        <p:spPr>
          <a:xfrm>
            <a:off x="3929474" y="2870395"/>
            <a:ext cx="1285200" cy="32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7" name="Shape 127"/>
          <p:cNvSpPr/>
          <p:nvPr/>
        </p:nvSpPr>
        <p:spPr>
          <a:xfrm>
            <a:off x="3947947" y="2877670"/>
            <a:ext cx="1247400" cy="295800"/>
          </a:xfrm>
          <a:custGeom>
            <a:pathLst>
              <a:path extrusionOk="0" h="120000" w="120000">
                <a:moveTo>
                  <a:pt x="139" y="26287"/>
                </a:moveTo>
                <a:lnTo>
                  <a:pt x="57" y="30237"/>
                </a:lnTo>
                <a:lnTo>
                  <a:pt x="0" y="89364"/>
                </a:lnTo>
                <a:lnTo>
                  <a:pt x="36" y="92015"/>
                </a:lnTo>
                <a:lnTo>
                  <a:pt x="1036" y="102969"/>
                </a:lnTo>
                <a:lnTo>
                  <a:pt x="3198" y="111857"/>
                </a:lnTo>
                <a:lnTo>
                  <a:pt x="6250" y="117820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514" y="116826"/>
                </a:lnTo>
                <a:lnTo>
                  <a:pt x="117386" y="110135"/>
                </a:lnTo>
                <a:lnTo>
                  <a:pt x="119302" y="100692"/>
                </a:lnTo>
                <a:lnTo>
                  <a:pt x="120000" y="89364"/>
                </a:lnTo>
                <a:lnTo>
                  <a:pt x="120000" y="30237"/>
                </a:lnTo>
                <a:lnTo>
                  <a:pt x="119020" y="16997"/>
                </a:lnTo>
                <a:lnTo>
                  <a:pt x="116882" y="8100"/>
                </a:lnTo>
                <a:lnTo>
                  <a:pt x="113830" y="2161"/>
                </a:lnTo>
                <a:lnTo>
                  <a:pt x="110134" y="0"/>
                </a:lnTo>
                <a:lnTo>
                  <a:pt x="9923" y="0"/>
                </a:lnTo>
                <a:lnTo>
                  <a:pt x="5607" y="2997"/>
                </a:lnTo>
                <a:lnTo>
                  <a:pt x="2703" y="9543"/>
                </a:lnTo>
                <a:lnTo>
                  <a:pt x="763" y="18897"/>
                </a:lnTo>
                <a:lnTo>
                  <a:pt x="139" y="26287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8" name="Shape 128"/>
          <p:cNvSpPr/>
          <p:nvPr/>
        </p:nvSpPr>
        <p:spPr>
          <a:xfrm>
            <a:off x="3929474" y="3196163"/>
            <a:ext cx="1285200" cy="322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9" name="Shape 129"/>
          <p:cNvSpPr/>
          <p:nvPr/>
        </p:nvSpPr>
        <p:spPr>
          <a:xfrm>
            <a:off x="3947947" y="3203761"/>
            <a:ext cx="1247400" cy="295799"/>
          </a:xfrm>
          <a:custGeom>
            <a:pathLst>
              <a:path extrusionOk="0" h="120000" w="120000">
                <a:moveTo>
                  <a:pt x="139" y="26149"/>
                </a:moveTo>
                <a:lnTo>
                  <a:pt x="57" y="30106"/>
                </a:lnTo>
                <a:lnTo>
                  <a:pt x="0" y="89233"/>
                </a:lnTo>
                <a:lnTo>
                  <a:pt x="39" y="91986"/>
                </a:lnTo>
                <a:lnTo>
                  <a:pt x="1047" y="102930"/>
                </a:lnTo>
                <a:lnTo>
                  <a:pt x="3209" y="111830"/>
                </a:lnTo>
                <a:lnTo>
                  <a:pt x="6258" y="117811"/>
                </a:lnTo>
                <a:lnTo>
                  <a:pt x="9923" y="120000"/>
                </a:lnTo>
                <a:lnTo>
                  <a:pt x="110134" y="120000"/>
                </a:lnTo>
                <a:lnTo>
                  <a:pt x="114536" y="116766"/>
                </a:lnTo>
                <a:lnTo>
                  <a:pt x="117396" y="110029"/>
                </a:lnTo>
                <a:lnTo>
                  <a:pt x="119305" y="100557"/>
                </a:lnTo>
                <a:lnTo>
                  <a:pt x="120000" y="89233"/>
                </a:lnTo>
                <a:lnTo>
                  <a:pt x="120000" y="30106"/>
                </a:lnTo>
                <a:lnTo>
                  <a:pt x="119030" y="16957"/>
                </a:lnTo>
                <a:lnTo>
                  <a:pt x="116894" y="8072"/>
                </a:lnTo>
                <a:lnTo>
                  <a:pt x="113838" y="2151"/>
                </a:lnTo>
                <a:lnTo>
                  <a:pt x="110134" y="0"/>
                </a:lnTo>
                <a:lnTo>
                  <a:pt x="9923" y="0"/>
                </a:lnTo>
                <a:lnTo>
                  <a:pt x="5628" y="2940"/>
                </a:lnTo>
                <a:lnTo>
                  <a:pt x="2714" y="9438"/>
                </a:lnTo>
                <a:lnTo>
                  <a:pt x="766" y="18761"/>
                </a:lnTo>
                <a:lnTo>
                  <a:pt x="139" y="26149"/>
                </a:lnTo>
                <a:close/>
              </a:path>
            </a:pathLst>
          </a:custGeom>
          <a:solidFill>
            <a:srgbClr val="763E9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0" name="Shape 130"/>
          <p:cNvSpPr/>
          <p:nvPr/>
        </p:nvSpPr>
        <p:spPr>
          <a:xfrm>
            <a:off x="3853872" y="2885402"/>
            <a:ext cx="94200" cy="684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59998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164E8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1" name="Shape 131"/>
          <p:cNvSpPr/>
          <p:nvPr/>
        </p:nvSpPr>
        <p:spPr>
          <a:xfrm>
            <a:off x="3161644" y="3007178"/>
            <a:ext cx="708300" cy="261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255" y="174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164E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2" name="Shape 132"/>
          <p:cNvSpPr/>
          <p:nvPr/>
        </p:nvSpPr>
        <p:spPr>
          <a:xfrm>
            <a:off x="3838208" y="2979964"/>
            <a:ext cx="105300" cy="61500"/>
          </a:xfrm>
          <a:custGeom>
            <a:pathLst>
              <a:path extrusionOk="0" h="120000" w="120000">
                <a:moveTo>
                  <a:pt x="48539" y="120000"/>
                </a:moveTo>
                <a:lnTo>
                  <a:pt x="120000" y="0"/>
                </a:lnTo>
                <a:lnTo>
                  <a:pt x="0" y="840"/>
                </a:lnTo>
                <a:lnTo>
                  <a:pt x="48539" y="120000"/>
                </a:lnTo>
                <a:close/>
              </a:path>
            </a:pathLst>
          </a:custGeom>
          <a:solidFill>
            <a:srgbClr val="164E8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3" name="Shape 133"/>
          <p:cNvSpPr/>
          <p:nvPr/>
        </p:nvSpPr>
        <p:spPr>
          <a:xfrm>
            <a:off x="5205590" y="2758723"/>
            <a:ext cx="712800" cy="347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8385" y="1614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164E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4" name="Shape 134"/>
          <p:cNvSpPr/>
          <p:nvPr/>
        </p:nvSpPr>
        <p:spPr>
          <a:xfrm>
            <a:off x="5962700" y="2673901"/>
            <a:ext cx="1285199" cy="322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5" name="Shape 135"/>
          <p:cNvSpPr/>
          <p:nvPr/>
        </p:nvSpPr>
        <p:spPr>
          <a:xfrm>
            <a:off x="5980545" y="2679326"/>
            <a:ext cx="1246799" cy="295800"/>
          </a:xfrm>
          <a:custGeom>
            <a:pathLst>
              <a:path extrusionOk="0" h="120000" w="120000">
                <a:moveTo>
                  <a:pt x="82" y="92181"/>
                </a:moveTo>
                <a:lnTo>
                  <a:pt x="1037" y="103199"/>
                </a:lnTo>
                <a:lnTo>
                  <a:pt x="3194" y="112021"/>
                </a:lnTo>
                <a:lnTo>
                  <a:pt x="6271" y="117877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425" y="117239"/>
                </a:lnTo>
                <a:lnTo>
                  <a:pt x="117349" y="110833"/>
                </a:lnTo>
                <a:lnTo>
                  <a:pt x="119294" y="101528"/>
                </a:lnTo>
                <a:lnTo>
                  <a:pt x="119999" y="90114"/>
                </a:lnTo>
                <a:lnTo>
                  <a:pt x="119999" y="30988"/>
                </a:lnTo>
                <a:lnTo>
                  <a:pt x="119012" y="17399"/>
                </a:lnTo>
                <a:lnTo>
                  <a:pt x="116909" y="8348"/>
                </a:lnTo>
                <a:lnTo>
                  <a:pt x="113906" y="2241"/>
                </a:lnTo>
                <a:lnTo>
                  <a:pt x="110247" y="0"/>
                </a:lnTo>
                <a:lnTo>
                  <a:pt x="9988" y="0"/>
                </a:lnTo>
                <a:lnTo>
                  <a:pt x="6581" y="1896"/>
                </a:lnTo>
                <a:lnTo>
                  <a:pt x="3473" y="7633"/>
                </a:lnTo>
                <a:lnTo>
                  <a:pt x="1215" y="16330"/>
                </a:lnTo>
                <a:lnTo>
                  <a:pt x="80" y="27094"/>
                </a:lnTo>
                <a:lnTo>
                  <a:pt x="0" y="30988"/>
                </a:lnTo>
                <a:lnTo>
                  <a:pt x="60" y="90114"/>
                </a:lnTo>
                <a:lnTo>
                  <a:pt x="82" y="92181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6" name="Shape 136"/>
          <p:cNvSpPr/>
          <p:nvPr/>
        </p:nvSpPr>
        <p:spPr>
          <a:xfrm>
            <a:off x="5882569" y="2725229"/>
            <a:ext cx="104400" cy="66600"/>
          </a:xfrm>
          <a:custGeom>
            <a:pathLst>
              <a:path extrusionOk="0" h="120000" w="120000">
                <a:moveTo>
                  <a:pt x="60225" y="120000"/>
                </a:moveTo>
                <a:lnTo>
                  <a:pt x="120000" y="0"/>
                </a:lnTo>
                <a:lnTo>
                  <a:pt x="0" y="17434"/>
                </a:lnTo>
                <a:lnTo>
                  <a:pt x="60225" y="120000"/>
                </a:lnTo>
                <a:close/>
              </a:path>
            </a:pathLst>
          </a:custGeom>
          <a:solidFill>
            <a:srgbClr val="164E8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7" name="Shape 137"/>
          <p:cNvSpPr/>
          <p:nvPr/>
        </p:nvSpPr>
        <p:spPr>
          <a:xfrm>
            <a:off x="5205590" y="3106461"/>
            <a:ext cx="701400" cy="18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4" y="118145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164E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8" name="Shape 138"/>
          <p:cNvSpPr/>
          <p:nvPr/>
        </p:nvSpPr>
        <p:spPr>
          <a:xfrm>
            <a:off x="5934990" y="3306781"/>
            <a:ext cx="1285199" cy="32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9" name="Shape 139"/>
          <p:cNvSpPr/>
          <p:nvPr/>
        </p:nvSpPr>
        <p:spPr>
          <a:xfrm>
            <a:off x="5952836" y="3314700"/>
            <a:ext cx="1246799" cy="295800"/>
          </a:xfrm>
          <a:custGeom>
            <a:pathLst>
              <a:path extrusionOk="0" h="120000" w="120000">
                <a:moveTo>
                  <a:pt x="103" y="91957"/>
                </a:moveTo>
                <a:lnTo>
                  <a:pt x="1118" y="102891"/>
                </a:lnTo>
                <a:lnTo>
                  <a:pt x="3282" y="111803"/>
                </a:lnTo>
                <a:lnTo>
                  <a:pt x="6328" y="117802"/>
                </a:lnTo>
                <a:lnTo>
                  <a:pt x="9988" y="120000"/>
                </a:lnTo>
                <a:lnTo>
                  <a:pt x="110247" y="120000"/>
                </a:lnTo>
                <a:lnTo>
                  <a:pt x="114591" y="116797"/>
                </a:lnTo>
                <a:lnTo>
                  <a:pt x="117431" y="110021"/>
                </a:lnTo>
                <a:lnTo>
                  <a:pt x="119316" y="100485"/>
                </a:lnTo>
                <a:lnTo>
                  <a:pt x="119999" y="89103"/>
                </a:lnTo>
                <a:lnTo>
                  <a:pt x="119999" y="29976"/>
                </a:lnTo>
                <a:lnTo>
                  <a:pt x="119090" y="17101"/>
                </a:lnTo>
                <a:lnTo>
                  <a:pt x="116997" y="8134"/>
                </a:lnTo>
                <a:lnTo>
                  <a:pt x="113963" y="2167"/>
                </a:lnTo>
                <a:lnTo>
                  <a:pt x="110247" y="0"/>
                </a:lnTo>
                <a:lnTo>
                  <a:pt x="9988" y="0"/>
                </a:lnTo>
                <a:lnTo>
                  <a:pt x="5629" y="2971"/>
                </a:lnTo>
                <a:lnTo>
                  <a:pt x="2693" y="9432"/>
                </a:lnTo>
                <a:lnTo>
                  <a:pt x="721" y="18691"/>
                </a:lnTo>
                <a:lnTo>
                  <a:pt x="0" y="29976"/>
                </a:lnTo>
                <a:lnTo>
                  <a:pt x="60" y="89103"/>
                </a:lnTo>
                <a:lnTo>
                  <a:pt x="103" y="91957"/>
                </a:lnTo>
                <a:close/>
              </a:path>
            </a:pathLst>
          </a:custGeom>
          <a:solidFill>
            <a:srgbClr val="DE6A0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0" name="Shape 140"/>
          <p:cNvSpPr/>
          <p:nvPr/>
        </p:nvSpPr>
        <p:spPr>
          <a:xfrm>
            <a:off x="5880029" y="3258154"/>
            <a:ext cx="104700" cy="6419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03894"/>
                </a:lnTo>
                <a:lnTo>
                  <a:pt x="37108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164E8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1" name="Shape 141"/>
          <p:cNvSpPr/>
          <p:nvPr/>
        </p:nvSpPr>
        <p:spPr>
          <a:xfrm>
            <a:off x="3213899" y="3043725"/>
            <a:ext cx="741900" cy="4176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477" y="1477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2" name="Shape 142"/>
          <p:cNvSpPr/>
          <p:nvPr/>
        </p:nvSpPr>
        <p:spPr>
          <a:xfrm>
            <a:off x="3148518" y="3006901"/>
            <a:ext cx="103500" cy="69000"/>
          </a:xfrm>
          <a:custGeom>
            <a:pathLst>
              <a:path extrusionOk="0" h="120000" w="120000">
                <a:moveTo>
                  <a:pt x="120000" y="25786"/>
                </a:moveTo>
                <a:lnTo>
                  <a:pt x="0" y="0"/>
                </a:lnTo>
                <a:lnTo>
                  <a:pt x="53053" y="120000"/>
                </a:lnTo>
                <a:lnTo>
                  <a:pt x="120000" y="25786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3" name="Shape 143"/>
          <p:cNvSpPr/>
          <p:nvPr/>
        </p:nvSpPr>
        <p:spPr>
          <a:xfrm>
            <a:off x="3228497" y="3347250"/>
            <a:ext cx="720300" cy="131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865" y="1865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4" name="Shape 144"/>
          <p:cNvSpPr/>
          <p:nvPr/>
        </p:nvSpPr>
        <p:spPr>
          <a:xfrm>
            <a:off x="3148294" y="3316018"/>
            <a:ext cx="102900" cy="666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30030"/>
                </a:lnTo>
                <a:lnTo>
                  <a:pt x="9335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5" name="Shape 145"/>
          <p:cNvSpPr/>
          <p:nvPr/>
        </p:nvSpPr>
        <p:spPr>
          <a:xfrm>
            <a:off x="5262336" y="2942453"/>
            <a:ext cx="693300" cy="25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776" y="118222"/>
                </a:lnTo>
                <a:lnTo>
                  <a:pt x="0" y="120000"/>
                </a:lnTo>
              </a:path>
            </a:pathLst>
          </a:custGeom>
          <a:noFill/>
          <a:ln cap="flat" cmpd="sng" w="25400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6" name="Shape 146"/>
          <p:cNvSpPr/>
          <p:nvPr/>
        </p:nvSpPr>
        <p:spPr>
          <a:xfrm>
            <a:off x="5188818" y="3167608"/>
            <a:ext cx="105300" cy="61800"/>
          </a:xfrm>
          <a:custGeom>
            <a:pathLst>
              <a:path extrusionOk="0" h="120000" w="120000">
                <a:moveTo>
                  <a:pt x="70920" y="0"/>
                </a:moveTo>
                <a:lnTo>
                  <a:pt x="0" y="119999"/>
                </a:lnTo>
                <a:lnTo>
                  <a:pt x="120000" y="118330"/>
                </a:lnTo>
                <a:lnTo>
                  <a:pt x="70920" y="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7" name="Shape 147"/>
          <p:cNvSpPr/>
          <p:nvPr/>
        </p:nvSpPr>
        <p:spPr>
          <a:xfrm>
            <a:off x="5269582" y="3262162"/>
            <a:ext cx="685800" cy="3020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728" y="1728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8510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8" name="Shape 148"/>
          <p:cNvSpPr/>
          <p:nvPr/>
        </p:nvSpPr>
        <p:spPr>
          <a:xfrm>
            <a:off x="5198839" y="3231028"/>
            <a:ext cx="105000" cy="64800"/>
          </a:xfrm>
          <a:custGeom>
            <a:pathLst>
              <a:path extrusionOk="0" h="120000" w="120000">
                <a:moveTo>
                  <a:pt x="120000" y="11360"/>
                </a:moveTo>
                <a:lnTo>
                  <a:pt x="0" y="0"/>
                </a:lnTo>
                <a:lnTo>
                  <a:pt x="64288" y="120000"/>
                </a:lnTo>
                <a:lnTo>
                  <a:pt x="120000" y="11360"/>
                </a:lnTo>
                <a:close/>
              </a:path>
            </a:pathLst>
          </a:custGeom>
          <a:solidFill>
            <a:srgbClr val="85100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9" name="Shape 149"/>
          <p:cNvSpPr/>
          <p:nvPr/>
        </p:nvSpPr>
        <p:spPr>
          <a:xfrm>
            <a:off x="3163454" y="2914650"/>
            <a:ext cx="6327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5325" y="0"/>
                </a:lnTo>
                <a:lnTo>
                  <a:pt x="120000" y="0"/>
                </a:lnTo>
              </a:path>
            </a:pathLst>
          </a:custGeom>
          <a:noFill/>
          <a:ln cap="flat" cmpd="sng" w="50775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0" name="Shape 150"/>
          <p:cNvSpPr/>
          <p:nvPr/>
        </p:nvSpPr>
        <p:spPr>
          <a:xfrm>
            <a:off x="3773054" y="2850104"/>
            <a:ext cx="177300" cy="129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6000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1" name="Shape 151"/>
          <p:cNvSpPr/>
          <p:nvPr/>
        </p:nvSpPr>
        <p:spPr>
          <a:xfrm>
            <a:off x="3161350" y="3027062"/>
            <a:ext cx="644399" cy="237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6164" y="3835"/>
                </a:lnTo>
                <a:lnTo>
                  <a:pt x="120000" y="0"/>
                </a:lnTo>
              </a:path>
            </a:pathLst>
          </a:custGeom>
          <a:noFill/>
          <a:ln cap="flat" cmpd="sng" w="50775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2" name="Shape 152"/>
          <p:cNvSpPr/>
          <p:nvPr/>
        </p:nvSpPr>
        <p:spPr>
          <a:xfrm>
            <a:off x="3744975" y="2976283"/>
            <a:ext cx="198300" cy="115800"/>
          </a:xfrm>
          <a:custGeom>
            <a:pathLst>
              <a:path extrusionOk="0" h="120000" w="120000">
                <a:moveTo>
                  <a:pt x="48540" y="120000"/>
                </a:moveTo>
                <a:lnTo>
                  <a:pt x="120000" y="0"/>
                </a:lnTo>
                <a:lnTo>
                  <a:pt x="0" y="841"/>
                </a:lnTo>
                <a:lnTo>
                  <a:pt x="48540" y="12000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3" name="Shape 153"/>
          <p:cNvSpPr/>
          <p:nvPr/>
        </p:nvSpPr>
        <p:spPr>
          <a:xfrm>
            <a:off x="5205295" y="2784047"/>
            <a:ext cx="653400" cy="318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6476" y="3523"/>
                </a:lnTo>
                <a:lnTo>
                  <a:pt x="120000" y="0"/>
                </a:lnTo>
              </a:path>
            </a:pathLst>
          </a:custGeom>
          <a:noFill/>
          <a:ln cap="flat" cmpd="sng" w="50775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4" name="Shape 154"/>
          <p:cNvSpPr/>
          <p:nvPr/>
        </p:nvSpPr>
        <p:spPr>
          <a:xfrm>
            <a:off x="5790081" y="2721548"/>
            <a:ext cx="196500" cy="125400"/>
          </a:xfrm>
          <a:custGeom>
            <a:pathLst>
              <a:path extrusionOk="0" h="120000" w="120000">
                <a:moveTo>
                  <a:pt x="60223" y="120000"/>
                </a:moveTo>
                <a:lnTo>
                  <a:pt x="120000" y="0"/>
                </a:lnTo>
                <a:lnTo>
                  <a:pt x="0" y="17435"/>
                </a:lnTo>
                <a:lnTo>
                  <a:pt x="60223" y="12000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5" name="Shape 155"/>
          <p:cNvSpPr/>
          <p:nvPr/>
        </p:nvSpPr>
        <p:spPr>
          <a:xfrm>
            <a:off x="3270218" y="3071930"/>
            <a:ext cx="685199" cy="385800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3198" y="3198"/>
                </a:lnTo>
                <a:lnTo>
                  <a:pt x="0" y="0"/>
                </a:lnTo>
              </a:path>
            </a:pathLst>
          </a:custGeom>
          <a:noFill/>
          <a:ln cap="flat" cmpd="sng" w="50775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6" name="Shape 156"/>
          <p:cNvSpPr/>
          <p:nvPr/>
        </p:nvSpPr>
        <p:spPr>
          <a:xfrm>
            <a:off x="3148223" y="3003220"/>
            <a:ext cx="194400" cy="129900"/>
          </a:xfrm>
          <a:custGeom>
            <a:pathLst>
              <a:path extrusionOk="0" h="120000" w="120000">
                <a:moveTo>
                  <a:pt x="120000" y="25787"/>
                </a:moveTo>
                <a:lnTo>
                  <a:pt x="0" y="0"/>
                </a:lnTo>
                <a:lnTo>
                  <a:pt x="53053" y="120000"/>
                </a:lnTo>
                <a:lnTo>
                  <a:pt x="120000" y="25787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7" name="Shape 157"/>
          <p:cNvSpPr/>
          <p:nvPr/>
        </p:nvSpPr>
        <p:spPr>
          <a:xfrm>
            <a:off x="3297649" y="3356195"/>
            <a:ext cx="651000" cy="1182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29" y="4129"/>
                </a:lnTo>
                <a:lnTo>
                  <a:pt x="0" y="0"/>
                </a:lnTo>
              </a:path>
            </a:pathLst>
          </a:custGeom>
          <a:noFill/>
          <a:ln cap="flat" cmpd="sng" w="50775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8" name="Shape 158"/>
          <p:cNvSpPr/>
          <p:nvPr/>
        </p:nvSpPr>
        <p:spPr>
          <a:xfrm>
            <a:off x="3147998" y="3297646"/>
            <a:ext cx="193500" cy="1254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30029"/>
                </a:lnTo>
                <a:lnTo>
                  <a:pt x="93356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9" name="Shape 159"/>
          <p:cNvSpPr/>
          <p:nvPr/>
        </p:nvSpPr>
        <p:spPr>
          <a:xfrm>
            <a:off x="5325701" y="2938772"/>
            <a:ext cx="629700" cy="2358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913" y="116086"/>
                </a:lnTo>
                <a:lnTo>
                  <a:pt x="0" y="120000"/>
                </a:lnTo>
              </a:path>
            </a:pathLst>
          </a:custGeom>
          <a:noFill/>
          <a:ln cap="flat" cmpd="sng" w="50800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0" name="Shape 160"/>
          <p:cNvSpPr/>
          <p:nvPr/>
        </p:nvSpPr>
        <p:spPr>
          <a:xfrm>
            <a:off x="5188521" y="3109351"/>
            <a:ext cx="198300" cy="116400"/>
          </a:xfrm>
          <a:custGeom>
            <a:pathLst>
              <a:path extrusionOk="0" h="120000" w="120000">
                <a:moveTo>
                  <a:pt x="70923" y="0"/>
                </a:moveTo>
                <a:lnTo>
                  <a:pt x="0" y="120000"/>
                </a:lnTo>
                <a:lnTo>
                  <a:pt x="120000" y="118330"/>
                </a:lnTo>
                <a:lnTo>
                  <a:pt x="70923" y="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1" name="Shape 161"/>
          <p:cNvSpPr/>
          <p:nvPr/>
        </p:nvSpPr>
        <p:spPr>
          <a:xfrm>
            <a:off x="5330544" y="3285439"/>
            <a:ext cx="624900" cy="275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795" y="3795"/>
                </a:ln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2" name="Shape 162"/>
          <p:cNvSpPr/>
          <p:nvPr/>
        </p:nvSpPr>
        <p:spPr>
          <a:xfrm>
            <a:off x="5198543" y="3227348"/>
            <a:ext cx="197700" cy="122100"/>
          </a:xfrm>
          <a:custGeom>
            <a:pathLst>
              <a:path extrusionOk="0" h="120000" w="120000">
                <a:moveTo>
                  <a:pt x="119999" y="11360"/>
                </a:moveTo>
                <a:lnTo>
                  <a:pt x="0" y="0"/>
                </a:lnTo>
                <a:lnTo>
                  <a:pt x="64291" y="120000"/>
                </a:lnTo>
                <a:lnTo>
                  <a:pt x="119999" y="1136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3" name="Shape 163"/>
          <p:cNvSpPr/>
          <p:nvPr/>
        </p:nvSpPr>
        <p:spPr>
          <a:xfrm>
            <a:off x="5205295" y="3102780"/>
            <a:ext cx="634500" cy="16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5896" y="115896"/>
                </a:lnTo>
                <a:lnTo>
                  <a:pt x="120000" y="120000"/>
                </a:lnTo>
              </a:path>
            </a:pathLst>
          </a:custGeom>
          <a:noFill/>
          <a:ln cap="flat" cmpd="sng" w="50800">
            <a:solidFill>
              <a:srgbClr val="0087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4" name="Shape 164"/>
          <p:cNvSpPr/>
          <p:nvPr/>
        </p:nvSpPr>
        <p:spPr>
          <a:xfrm>
            <a:off x="5787389" y="3205270"/>
            <a:ext cx="196800" cy="121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03895"/>
                </a:lnTo>
                <a:lnTo>
                  <a:pt x="3710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5" name="Shape 165"/>
          <p:cNvSpPr/>
          <p:nvPr/>
        </p:nvSpPr>
        <p:spPr>
          <a:xfrm>
            <a:off x="1874975" y="1556499"/>
            <a:ext cx="3057300" cy="95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6" name="Shape 166"/>
          <p:cNvSpPr txBox="1"/>
          <p:nvPr/>
        </p:nvSpPr>
        <p:spPr>
          <a:xfrm>
            <a:off x="2851670" y="1016409"/>
            <a:ext cx="1758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Control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124682" y="1016409"/>
            <a:ext cx="1164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Flow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952139" y="1016409"/>
            <a:ext cx="1566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Graph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94061" y="1781868"/>
            <a:ext cx="2307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2380"/>
              </a:lnSpc>
              <a:spcBef>
                <a:spcPts val="0"/>
              </a:spcBef>
              <a:buSzPct val="25000"/>
              <a:buNone/>
            </a:pPr>
            <a:r>
              <a:rPr baseline="30000"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894061" y="2124144"/>
            <a:ext cx="1875599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2380"/>
              </a:lnSpc>
              <a:spcBef>
                <a:spcPts val="0"/>
              </a:spcBef>
              <a:buSzPct val="25000"/>
              <a:buNone/>
            </a:pPr>
            <a:r>
              <a:rPr baseline="30000" lang="en" sz="1700">
                <a:latin typeface="Consolas"/>
                <a:ea typeface="Consolas"/>
                <a:cs typeface="Consolas"/>
                <a:sym typeface="Consolas"/>
              </a:rPr>
              <a:t>  sort(b, len, gt);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976312" y="2752964"/>
            <a:ext cx="57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80851" y="2752964"/>
            <a:ext cx="17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051305" y="2916312"/>
            <a:ext cx="44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035940" y="3385845"/>
            <a:ext cx="26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317593" y="3829797"/>
            <a:ext cx="65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Break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980764" y="3829794"/>
            <a:ext cx="1879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b="1" i="1" lang="en" sz="1700">
                <a:latin typeface="Arial"/>
                <a:ea typeface="Arial"/>
                <a:cs typeface="Arial"/>
                <a:sym typeface="Arial"/>
              </a:rPr>
              <a:t>basic blocks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009850" y="4031502"/>
            <a:ext cx="31589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i="1" lang="en" sz="1700">
                <a:latin typeface="Arial"/>
                <a:ea typeface="Arial"/>
                <a:cs typeface="Arial"/>
                <a:sym typeface="Arial"/>
              </a:rPr>
              <a:t>Distinguish </a:t>
            </a:r>
            <a:r>
              <a:rPr b="1" i="1" lang="en" sz="1700">
                <a:solidFill>
                  <a:srgbClr val="164E86"/>
                </a:solidFill>
                <a:latin typeface="Arial"/>
                <a:ea typeface="Arial"/>
                <a:cs typeface="Arial"/>
                <a:sym typeface="Arial"/>
              </a:rPr>
              <a:t>calls </a:t>
            </a:r>
            <a:r>
              <a:rPr i="1" lang="en" sz="17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1" lang="en" sz="1700">
                <a:solidFill>
                  <a:srgbClr val="85100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855024" y="1562057"/>
            <a:ext cx="3097200" cy="7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sort2(int a[],int b[],int len)</a:t>
            </a:r>
          </a:p>
          <a:p>
            <a:pPr indent="0" lvl="0" marL="0" marR="38100" rtl="0" algn="l">
              <a:lnSpc>
                <a:spcPct val="97574"/>
              </a:lnSpc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sort(a,len,lt);</a:t>
            </a:r>
          </a:p>
          <a:p>
            <a:pPr indent="0" lvl="0" marL="25400" marR="38100" rtl="0" algn="l">
              <a:lnSpc>
                <a:spcPct val="97574"/>
              </a:lnSpc>
              <a:spcBef>
                <a:spcPts val="1400"/>
              </a:spcBef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105725" y="1563900"/>
            <a:ext cx="2257800" cy="95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bool lt(int x, int y) {   return x&lt;y;}</a:t>
            </a:r>
          </a:p>
          <a:p>
            <a:pPr indent="0" lvl="0" marL="25400" marR="12700" rtl="0" algn="l">
              <a:lnSpc>
                <a:spcPct val="100014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12700" rtl="0" algn="l">
              <a:lnSpc>
                <a:spcPct val="100014"/>
              </a:lnSpc>
              <a:spcBef>
                <a:spcPts val="0"/>
              </a:spcBef>
              <a:buSzPct val="25000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bool gt(int x, int y) { </a:t>
            </a:r>
          </a:p>
          <a:p>
            <a:pPr indent="0" lvl="0" marL="25400" marR="1270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return x&gt;y;}</a:t>
            </a:r>
          </a:p>
          <a:p>
            <a:pPr indent="0" lvl="0" marL="25400" marR="12700" rtl="0" algn="l">
              <a:lnSpc>
                <a:spcPct val="97574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CFI: Compliance with CFG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Compute the call/return CFG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advance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During compilation, or analyze the binary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Monitor the control flow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the program and ensure that it only follows path allowed by the CFG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Observation: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Direct calls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need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not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monitored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Assuming the code is immutable, the target address cannot be changed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Therefore: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monitor only indirect calls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Jmp, call, ret with non-constant targets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In-line Monitor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Implement the monitor in-line, as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program transformation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Insert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label just before the target address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an indirect transfer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Insert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code to check the label of the target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at each indirect transfer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Abort if the label does not match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labels are determined by the CFG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