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60" r:id="rId4"/>
    <p:sldId id="261" r:id="rId5"/>
    <p:sldId id="262" r:id="rId6"/>
    <p:sldId id="266" r:id="rId7"/>
    <p:sldId id="267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8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9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1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44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Colourful adhesive taps and pen on open notebook">
            <a:extLst>
              <a:ext uri="{FF2B5EF4-FFF2-40B4-BE49-F238E27FC236}">
                <a16:creationId xmlns:a16="http://schemas.microsoft.com/office/drawing/2014/main" id="{08EAE65F-D86B-4F74-BA45-D47533D5D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0" y="-20509"/>
            <a:ext cx="12191999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5DB691-6D2D-48D0-9393-268AFC674479}"/>
              </a:ext>
            </a:extLst>
          </p:cNvPr>
          <p:cNvSpPr txBox="1"/>
          <p:nvPr/>
        </p:nvSpPr>
        <p:spPr>
          <a:xfrm>
            <a:off x="468650" y="874739"/>
            <a:ext cx="11466175" cy="1292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BillBook</a:t>
            </a:r>
            <a:r>
              <a:rPr lang="en-US" sz="4800" b="1" i="0" dirty="0">
                <a:solidFill>
                  <a:srgbClr val="FFFF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</a:t>
            </a:r>
            <a:r>
              <a:rPr lang="en-US" sz="4800" b="1" i="0" dirty="0">
                <a:solidFill>
                  <a:schemeClr val="tx1">
                    <a:lumMod val="9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-</a:t>
            </a:r>
            <a:r>
              <a:rPr lang="en-US" sz="4800" b="1" i="0" dirty="0">
                <a:solidFill>
                  <a:srgbClr val="FFFF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Billing Pattern made simple!</a:t>
            </a:r>
            <a:endParaRPr lang="en-US" sz="4800" b="1" dirty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5C67C9-60DD-4127-BED3-6FF3D472D621}"/>
              </a:ext>
            </a:extLst>
          </p:cNvPr>
          <p:cNvSpPr txBox="1"/>
          <p:nvPr/>
        </p:nvSpPr>
        <p:spPr>
          <a:xfrm>
            <a:off x="6485569" y="3408486"/>
            <a:ext cx="5524493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19BCE7490 – Talasila Sri Harsha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19BCN7062 – Abhipray Adhik Chavan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19BCE7097 – Neha Chowdary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85B12-8FA5-445E-BC81-9678BEEB7E96}"/>
              </a:ext>
            </a:extLst>
          </p:cNvPr>
          <p:cNvSpPr txBox="1"/>
          <p:nvPr/>
        </p:nvSpPr>
        <p:spPr>
          <a:xfrm>
            <a:off x="2538414" y="3553089"/>
            <a:ext cx="35337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Group-4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Guided By: Dr. Hussain Syed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7E254-80F2-4194-A6D5-F4D0B583EA19}"/>
              </a:ext>
            </a:extLst>
          </p:cNvPr>
          <p:cNvSpPr txBox="1"/>
          <p:nvPr/>
        </p:nvSpPr>
        <p:spPr>
          <a:xfrm>
            <a:off x="1314450" y="323850"/>
            <a:ext cx="9515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CSE3020 : PRODUCT DEFINITION AND VALIDATION</a:t>
            </a:r>
            <a:endParaRPr lang="en-US" sz="2000" b="1" dirty="0">
              <a:solidFill>
                <a:schemeClr val="tx2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9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Colourful adhesive taps and pen on open notebook">
            <a:extLst>
              <a:ext uri="{FF2B5EF4-FFF2-40B4-BE49-F238E27FC236}">
                <a16:creationId xmlns:a16="http://schemas.microsoft.com/office/drawing/2014/main" id="{08EAE65F-D86B-4F74-BA45-D47533D5D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60" r="-2" b="-2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BAFA6-A0A2-42F3-B285-7CEF6B26D2B2}"/>
              </a:ext>
            </a:extLst>
          </p:cNvPr>
          <p:cNvSpPr txBox="1"/>
          <p:nvPr/>
        </p:nvSpPr>
        <p:spPr>
          <a:xfrm>
            <a:off x="2661849" y="1921623"/>
            <a:ext cx="6868301" cy="1750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THANK YOU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9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69AC-D7F4-4DF8-BE4A-174C1215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289" y="409651"/>
            <a:ext cx="6430371" cy="7800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CONTENT</a:t>
            </a:r>
          </a:p>
        </p:txBody>
      </p:sp>
      <p:pic>
        <p:nvPicPr>
          <p:cNvPr id="8" name="Picture 7" descr="Person writing on a notepad">
            <a:extLst>
              <a:ext uri="{FF2B5EF4-FFF2-40B4-BE49-F238E27FC236}">
                <a16:creationId xmlns:a16="http://schemas.microsoft.com/office/drawing/2014/main" id="{25CC2E94-8B79-4D13-9DB1-540CAE490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0" r="19734" b="-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1087B1-3EFC-49A6-84E4-AA475204A7F0}"/>
              </a:ext>
            </a:extLst>
          </p:cNvPr>
          <p:cNvSpPr txBox="1"/>
          <p:nvPr/>
        </p:nvSpPr>
        <p:spPr>
          <a:xfrm>
            <a:off x="6070190" y="1706224"/>
            <a:ext cx="5531474" cy="4352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571500" indent="-57150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sz="12800" b="0" i="0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Motivation</a:t>
            </a:r>
          </a:p>
          <a:p>
            <a:pPr marL="571500" indent="-57150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sz="12800" b="0" i="0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Project Features</a:t>
            </a:r>
          </a:p>
          <a:p>
            <a:pPr marL="571500" indent="-57150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sz="12800" b="0" i="0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Tools &amp; Technologies</a:t>
            </a:r>
          </a:p>
          <a:p>
            <a:pPr marL="571500" indent="-57150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sz="12800" b="0" i="0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Methodology</a:t>
            </a:r>
          </a:p>
          <a:p>
            <a:pPr marL="571500" indent="-57150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sz="12800" b="0" i="0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Modules </a:t>
            </a:r>
          </a:p>
          <a:p>
            <a:pPr marL="571500" indent="-571500" fontAlgn="base">
              <a:lnSpc>
                <a:spcPct val="170000"/>
              </a:lnSpc>
              <a:spcBef>
                <a:spcPts val="0"/>
              </a:spcBef>
              <a:spcAft>
                <a:spcPts val="160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sz="12800" b="0" i="0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Future Scope</a:t>
            </a:r>
          </a:p>
          <a:p>
            <a:pPr>
              <a:lnSpc>
                <a:spcPct val="120000"/>
              </a:lnSpc>
              <a:buSzPct val="70000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35983-1486-40B9-8F50-F4A0CE78EBA6}"/>
              </a:ext>
            </a:extLst>
          </p:cNvPr>
          <p:cNvSpPr txBox="1"/>
          <p:nvPr/>
        </p:nvSpPr>
        <p:spPr>
          <a:xfrm>
            <a:off x="890587" y="1206639"/>
            <a:ext cx="104108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main motivation of this project is to generate and manage invoices in a matter of seconds in order to avoid a lot of paperwork and time-consuming processes associated with manually managing large amounts of data.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This project benefits both business owners and customers.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This software allows the owner to maintain all products with their shorthand notation by providing summary reports, which provides a convenient solution to the billing pattern with Secured User Authentication and Validation.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 also, user Giveaway generator whenever offers, or discounts are available.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4C922-0A62-4569-B9F3-B09F8E2A4A67}"/>
              </a:ext>
            </a:extLst>
          </p:cNvPr>
          <p:cNvSpPr txBox="1"/>
          <p:nvPr/>
        </p:nvSpPr>
        <p:spPr>
          <a:xfrm>
            <a:off x="1304925" y="238125"/>
            <a:ext cx="946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64361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DAED3C-C506-45AC-A35F-098A551D8C69}"/>
              </a:ext>
            </a:extLst>
          </p:cNvPr>
          <p:cNvSpPr txBox="1"/>
          <p:nvPr/>
        </p:nvSpPr>
        <p:spPr>
          <a:xfrm>
            <a:off x="806080" y="1052623"/>
            <a:ext cx="105798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Generating and Managing Invoices in a matter of few seconds.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Maintain all the products with their shorthand notation.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Provides summary reports to owners monthly or weekly &amp; yearly.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Provides a convenient solution to the billing pattern.</a:t>
            </a:r>
            <a:endParaRPr lang="en-US" sz="3200" b="1" i="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Make an easy-to-use environment for owners and customers.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Secured User Authentication and Validation.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User Giveaway generator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b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B7F394-B854-4115-A630-9DA745F36C7E}"/>
              </a:ext>
            </a:extLst>
          </p:cNvPr>
          <p:cNvSpPr txBox="1"/>
          <p:nvPr/>
        </p:nvSpPr>
        <p:spPr>
          <a:xfrm>
            <a:off x="971550" y="190500"/>
            <a:ext cx="10163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FFC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FEATURES OF THE APP</a:t>
            </a:r>
            <a:endParaRPr lang="en-US" sz="4000" b="1" dirty="0">
              <a:solidFill>
                <a:srgbClr val="FFC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b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40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5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D59BE78-9D23-4005-AC8F-51DFD591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" y="972488"/>
            <a:ext cx="1788160" cy="178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A88860-8089-4461-AC78-7B91E75D4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20" y="3865882"/>
            <a:ext cx="1788160" cy="178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CEC957-1EF4-442B-8EBB-E76598C24194}"/>
              </a:ext>
            </a:extLst>
          </p:cNvPr>
          <p:cNvSpPr txBox="1"/>
          <p:nvPr/>
        </p:nvSpPr>
        <p:spPr>
          <a:xfrm>
            <a:off x="340360" y="254000"/>
            <a:ext cx="1129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TOOLS  AND TECHNOLOGIES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1346E-55ED-4C50-B5DF-B0A660EC3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940" y="1584917"/>
            <a:ext cx="1640840" cy="1640840"/>
          </a:xfrm>
          <a:prstGeom prst="rect">
            <a:avLst/>
          </a:prstGeom>
        </p:spPr>
      </p:pic>
      <p:pic>
        <p:nvPicPr>
          <p:cNvPr id="2060" name="Picture 12" descr="JS logo png #39397">
            <a:extLst>
              <a:ext uri="{FF2B5EF4-FFF2-40B4-BE49-F238E27FC236}">
                <a16:creationId xmlns:a16="http://schemas.microsoft.com/office/drawing/2014/main" id="{B42444E0-6607-4710-8F43-C45CBB874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39" y="4452663"/>
            <a:ext cx="1417320" cy="160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ySQL">
            <a:extLst>
              <a:ext uri="{FF2B5EF4-FFF2-40B4-BE49-F238E27FC236}">
                <a16:creationId xmlns:a16="http://schemas.microsoft.com/office/drawing/2014/main" id="{B6A25D97-E568-408B-8500-436E14016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42" y="2504066"/>
            <a:ext cx="2006600" cy="13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H5BAEAAAAALAAAAAABAAEAAAIBRAA7 - phpMyAdmin Logo">
            <a:extLst>
              <a:ext uri="{FF2B5EF4-FFF2-40B4-BE49-F238E27FC236}">
                <a16:creationId xmlns:a16="http://schemas.microsoft.com/office/drawing/2014/main" id="{2522B603-4CE3-4753-AD92-6349D3642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897" y="2961939"/>
            <a:ext cx="3185362" cy="318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hp logo png transparent svg vector bie supply #20743">
            <a:extLst>
              <a:ext uri="{FF2B5EF4-FFF2-40B4-BE49-F238E27FC236}">
                <a16:creationId xmlns:a16="http://schemas.microsoft.com/office/drawing/2014/main" id="{D3E197EE-C68B-4A34-9893-CB214E04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280" y="386080"/>
            <a:ext cx="2626360" cy="262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5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4EAD0E-4F1F-48C1-AE69-86F4B87D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07" y="1075871"/>
            <a:ext cx="8649653" cy="4503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0312B2-7CAE-4C1C-890C-9229064EC013}"/>
              </a:ext>
            </a:extLst>
          </p:cNvPr>
          <p:cNvSpPr txBox="1"/>
          <p:nvPr/>
        </p:nvSpPr>
        <p:spPr>
          <a:xfrm>
            <a:off x="1304925" y="238125"/>
            <a:ext cx="946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067D9-D718-4166-A2AD-FC23CED0C403}"/>
              </a:ext>
            </a:extLst>
          </p:cNvPr>
          <p:cNvSpPr txBox="1"/>
          <p:nvPr/>
        </p:nvSpPr>
        <p:spPr>
          <a:xfrm>
            <a:off x="3238500" y="5689739"/>
            <a:ext cx="539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146120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Person holding mouse">
            <a:extLst>
              <a:ext uri="{FF2B5EF4-FFF2-40B4-BE49-F238E27FC236}">
                <a16:creationId xmlns:a16="http://schemas.microsoft.com/office/drawing/2014/main" id="{D32752ED-3ADD-4BA0-B97E-8BFFDAD74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2" r="25926" b="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595C0E-6279-4868-9AD2-3E652B17329A}"/>
              </a:ext>
            </a:extLst>
          </p:cNvPr>
          <p:cNvSpPr txBox="1"/>
          <p:nvPr/>
        </p:nvSpPr>
        <p:spPr>
          <a:xfrm>
            <a:off x="5490845" y="1026160"/>
            <a:ext cx="6310630" cy="5831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SzPct val="700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Anyone who owns a department store and wants to utilize this WEB-BASED BILLING SOFTWARE must first sign up for the application.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SzPct val="700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owner can create a bill for current items or add new products using the product shorthand page and other</a:t>
            </a:r>
            <a:br>
              <a:rPr lang="en-US" sz="2400" b="0" i="0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b="0" i="0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operations after joining up with an authenticated email address and password.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SzPct val="700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administrator can monitor and contact the registered department store owners who have registered using this application.</a:t>
            </a:r>
            <a:r>
              <a:rPr lang="en-US" sz="2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br>
              <a:rPr lang="en-US" sz="2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4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6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6D02CD-4C08-42A9-A5D6-0AEDEE54F7B8}"/>
              </a:ext>
            </a:extLst>
          </p:cNvPr>
          <p:cNvSpPr txBox="1"/>
          <p:nvPr/>
        </p:nvSpPr>
        <p:spPr>
          <a:xfrm>
            <a:off x="428846" y="180754"/>
            <a:ext cx="1133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660C3-3C96-4A51-9FBF-9BE2E9AD8275}"/>
              </a:ext>
            </a:extLst>
          </p:cNvPr>
          <p:cNvSpPr txBox="1"/>
          <p:nvPr/>
        </p:nvSpPr>
        <p:spPr>
          <a:xfrm>
            <a:off x="861237" y="928813"/>
            <a:ext cx="9835116" cy="574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Account creation module 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Sign in, Sign up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Bill Generation module 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Create, Read, Update, Save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Report Generation module 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Print, Download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Bill Calculation Module 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Math, computation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Admin module 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Managing user modules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Product Shorthand notation module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Random giveaway generator module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Logout module 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Session Delete 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8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398F1C-6710-4197-B6BC-D42DD35DABE8}"/>
              </a:ext>
            </a:extLst>
          </p:cNvPr>
          <p:cNvSpPr txBox="1"/>
          <p:nvPr/>
        </p:nvSpPr>
        <p:spPr>
          <a:xfrm>
            <a:off x="574158" y="1201479"/>
            <a:ext cx="1099406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0" i="0" u="none" strike="noStrik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application is made to keep track of data from a wide range of businesses.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0" i="0" u="none" strike="noStrik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Order confirmation invoices to customer’s devices.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0" i="0" u="none" strike="noStrik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Provides an easy billing pattern solution.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0" i="0" u="none" strike="noStrik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Bill/Invoice creation is instantaneous.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0" i="0" u="none" strike="noStrik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On a regular basis, generates report summaries for the owners.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0" i="0" u="none" strike="noStrik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 times, a user-giveaway feature will be planned with a bill / invoice generation.</a:t>
            </a:r>
            <a:endParaRPr lang="en-US" sz="2600" b="1" i="0" u="none" strike="noStrike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7EC60-7E17-4AD5-8511-AC77F772FFE8}"/>
              </a:ext>
            </a:extLst>
          </p:cNvPr>
          <p:cNvSpPr txBox="1"/>
          <p:nvPr/>
        </p:nvSpPr>
        <p:spPr>
          <a:xfrm>
            <a:off x="1584251" y="276447"/>
            <a:ext cx="9218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409889423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411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Georgia Pro Light</vt:lpstr>
      <vt:lpstr>Wingdings</vt:lpstr>
      <vt:lpstr>VaultVTI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aasish sajja</dc:creator>
  <cp:lastModifiedBy>aasish sajja</cp:lastModifiedBy>
  <cp:revision>22</cp:revision>
  <dcterms:created xsi:type="dcterms:W3CDTF">2022-02-14T15:26:45Z</dcterms:created>
  <dcterms:modified xsi:type="dcterms:W3CDTF">2022-02-15T04:50:43Z</dcterms:modified>
</cp:coreProperties>
</file>