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63" r:id="rId11"/>
    <p:sldId id="264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5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8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8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5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9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8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09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1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44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 descr="Colourful adhesive taps and pen on open notebook">
            <a:extLst>
              <a:ext uri="{FF2B5EF4-FFF2-40B4-BE49-F238E27FC236}">
                <a16:creationId xmlns:a16="http://schemas.microsoft.com/office/drawing/2014/main" id="{08EAE65F-D86B-4F74-BA45-D47533D5D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30"/>
          <a:stretch/>
        </p:blipFill>
        <p:spPr>
          <a:xfrm>
            <a:off x="0" y="-20509"/>
            <a:ext cx="12191999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5DB691-6D2D-48D0-9393-268AFC674479}"/>
              </a:ext>
            </a:extLst>
          </p:cNvPr>
          <p:cNvSpPr txBox="1"/>
          <p:nvPr/>
        </p:nvSpPr>
        <p:spPr>
          <a:xfrm>
            <a:off x="468650" y="874739"/>
            <a:ext cx="11466175" cy="12926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BillBook</a:t>
            </a:r>
            <a:r>
              <a:rPr lang="en-US" sz="4800" b="1" i="0" dirty="0">
                <a:solidFill>
                  <a:srgbClr val="FFFFF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</a:t>
            </a:r>
            <a:r>
              <a:rPr lang="en-US" sz="4800" b="1" i="0" dirty="0">
                <a:solidFill>
                  <a:schemeClr val="tx1">
                    <a:lumMod val="95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-</a:t>
            </a:r>
            <a:r>
              <a:rPr lang="en-US" sz="4800" b="1" i="0" dirty="0">
                <a:solidFill>
                  <a:srgbClr val="FFFFFF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 Billing Pattern made simple!</a:t>
            </a:r>
            <a:endParaRPr lang="en-US" sz="4800" b="1" dirty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  <a:cs typeface="+mj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5C67C9-60DD-4127-BED3-6FF3D472D621}"/>
              </a:ext>
            </a:extLst>
          </p:cNvPr>
          <p:cNvSpPr txBox="1"/>
          <p:nvPr/>
        </p:nvSpPr>
        <p:spPr>
          <a:xfrm>
            <a:off x="6485569" y="3408486"/>
            <a:ext cx="5524493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19BCE7490 – Talasila Sri Harsha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19BCN7062 – Abhipray Adhik Chavan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19BCE7097 – Neha Chowdary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85B12-8FA5-445E-BC81-9678BEEB7E96}"/>
              </a:ext>
            </a:extLst>
          </p:cNvPr>
          <p:cNvSpPr txBox="1"/>
          <p:nvPr/>
        </p:nvSpPr>
        <p:spPr>
          <a:xfrm>
            <a:off x="2538414" y="3553089"/>
            <a:ext cx="35337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Group-4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Guided By: Dr. Hussain Syed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87E254-80F2-4194-A6D5-F4D0B583EA19}"/>
              </a:ext>
            </a:extLst>
          </p:cNvPr>
          <p:cNvSpPr txBox="1"/>
          <p:nvPr/>
        </p:nvSpPr>
        <p:spPr>
          <a:xfrm>
            <a:off x="1314450" y="323850"/>
            <a:ext cx="9515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CSE3020 : PRODUCT DEFINITION AND VALIDATION</a:t>
            </a:r>
            <a:endParaRPr lang="en-US" sz="2000" b="1" dirty="0">
              <a:solidFill>
                <a:schemeClr val="tx2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9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6D02CD-4C08-42A9-A5D6-0AEDEE54F7B8}"/>
              </a:ext>
            </a:extLst>
          </p:cNvPr>
          <p:cNvSpPr txBox="1"/>
          <p:nvPr/>
        </p:nvSpPr>
        <p:spPr>
          <a:xfrm>
            <a:off x="428846" y="180754"/>
            <a:ext cx="1133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660C3-3C96-4A51-9FBF-9BE2E9AD8275}"/>
              </a:ext>
            </a:extLst>
          </p:cNvPr>
          <p:cNvSpPr txBox="1"/>
          <p:nvPr/>
        </p:nvSpPr>
        <p:spPr>
          <a:xfrm>
            <a:off x="861237" y="928813"/>
            <a:ext cx="9835116" cy="574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Account creation module 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Sign in, Sign up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Bill Generation module 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Create, Read, Update, Save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Report Generation module 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Print, Download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Bill Calculation Module 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Math, computation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Admin module 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Managing user modules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Product Shorthand notation module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Random giveaway generator module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Logout module 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800" b="0" i="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Session Delete </a:t>
            </a:r>
            <a:b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8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398F1C-6710-4197-B6BC-D42DD35DABE8}"/>
              </a:ext>
            </a:extLst>
          </p:cNvPr>
          <p:cNvSpPr txBox="1"/>
          <p:nvPr/>
        </p:nvSpPr>
        <p:spPr>
          <a:xfrm>
            <a:off x="574158" y="1201479"/>
            <a:ext cx="1099406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0" i="0" u="none" strike="noStrike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application is made to keep track of data from a wide range of businesses.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0" i="0" u="none" strike="noStrike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Order confirmation invoices to customer’s devices.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0" i="0" u="none" strike="noStrike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Provides an easy billing pattern solution.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0" i="0" u="none" strike="noStrike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Bill/Invoice creation is instantaneous.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0" i="0" u="none" strike="noStrike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On a regular basis, generates report summaries for the owners.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0" i="0" u="none" strike="noStrike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At times, a user-giveaway feature will be planned with a bill / invoice generation.</a:t>
            </a:r>
            <a:endParaRPr lang="en-US" sz="2600" b="1" i="0" u="none" strike="noStrike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7EC60-7E17-4AD5-8511-AC77F772FFE8}"/>
              </a:ext>
            </a:extLst>
          </p:cNvPr>
          <p:cNvSpPr txBox="1"/>
          <p:nvPr/>
        </p:nvSpPr>
        <p:spPr>
          <a:xfrm>
            <a:off x="1584251" y="276447"/>
            <a:ext cx="9218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409889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" descr="Colourful adhesive taps and pen on open notebook">
            <a:extLst>
              <a:ext uri="{FF2B5EF4-FFF2-40B4-BE49-F238E27FC236}">
                <a16:creationId xmlns:a16="http://schemas.microsoft.com/office/drawing/2014/main" id="{08EAE65F-D86B-4F74-BA45-D47533D5D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60" r="-2" b="-2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BAFA6-A0A2-42F3-B285-7CEF6B26D2B2}"/>
              </a:ext>
            </a:extLst>
          </p:cNvPr>
          <p:cNvSpPr txBox="1"/>
          <p:nvPr/>
        </p:nvSpPr>
        <p:spPr>
          <a:xfrm>
            <a:off x="2661849" y="1921623"/>
            <a:ext cx="6868301" cy="17507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rPr>
              <a:t>THANK YOU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9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69AC-D7F4-4DF8-BE4A-174C1215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5200" y="1045793"/>
            <a:ext cx="6430371" cy="7800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CONTENT</a:t>
            </a:r>
          </a:p>
        </p:txBody>
      </p:sp>
      <p:pic>
        <p:nvPicPr>
          <p:cNvPr id="8" name="Picture 7" descr="Person writing on a notepad">
            <a:extLst>
              <a:ext uri="{FF2B5EF4-FFF2-40B4-BE49-F238E27FC236}">
                <a16:creationId xmlns:a16="http://schemas.microsoft.com/office/drawing/2014/main" id="{25CC2E94-8B79-4D13-9DB1-540CAE490E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0" r="19734" b="-2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1087B1-3EFC-49A6-84E4-AA475204A7F0}"/>
              </a:ext>
            </a:extLst>
          </p:cNvPr>
          <p:cNvSpPr txBox="1"/>
          <p:nvPr/>
        </p:nvSpPr>
        <p:spPr>
          <a:xfrm>
            <a:off x="6070185" y="2871626"/>
            <a:ext cx="5883685" cy="42433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571500" indent="-57150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sz="12800" b="0" i="0" u="none" strike="noStrike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System Architecture  </a:t>
            </a:r>
          </a:p>
          <a:p>
            <a:pPr marL="571500" indent="-57150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sz="12800" b="0" i="0" u="none" strike="noStrike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UML Diagrams</a:t>
            </a:r>
          </a:p>
          <a:p>
            <a:pPr marL="571500" indent="-57150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anose="05000000000000000000" pitchFamily="2" charset="2"/>
              <a:buChar char="q"/>
            </a:pPr>
            <a:r>
              <a:rPr lang="en-US" sz="12800" b="0" i="0" u="none" strike="noStrike" dirty="0">
                <a:solidFill>
                  <a:schemeClr val="tx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Project Charter</a:t>
            </a:r>
          </a:p>
          <a:p>
            <a:pPr>
              <a:lnSpc>
                <a:spcPct val="120000"/>
              </a:lnSpc>
              <a:buSzPct val="70000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00E1AE-6216-4616-811C-F21A8CC09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33291"/>
            <a:ext cx="5391150" cy="65914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C2FC4F-8A2E-4A44-91BE-7023A45B0E19}"/>
              </a:ext>
            </a:extLst>
          </p:cNvPr>
          <p:cNvSpPr txBox="1"/>
          <p:nvPr/>
        </p:nvSpPr>
        <p:spPr>
          <a:xfrm>
            <a:off x="6229350" y="2721114"/>
            <a:ext cx="5962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System Architecture </a:t>
            </a:r>
          </a:p>
        </p:txBody>
      </p:sp>
    </p:spTree>
    <p:extLst>
      <p:ext uri="{BB962C8B-B14F-4D97-AF65-F5344CB8AC3E}">
        <p14:creationId xmlns:p14="http://schemas.microsoft.com/office/powerpoint/2010/main" val="68525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49EE1B-BD59-4BE5-97FF-97EB0F2B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49" y="92240"/>
            <a:ext cx="5583601" cy="6673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89036B-E9DD-479D-9B5D-6E66ABADE578}"/>
              </a:ext>
            </a:extLst>
          </p:cNvPr>
          <p:cNvSpPr txBox="1"/>
          <p:nvPr/>
        </p:nvSpPr>
        <p:spPr>
          <a:xfrm>
            <a:off x="6229350" y="2721114"/>
            <a:ext cx="5962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Use-Case Diagram </a:t>
            </a:r>
          </a:p>
        </p:txBody>
      </p:sp>
    </p:spTree>
    <p:extLst>
      <p:ext uri="{BB962C8B-B14F-4D97-AF65-F5344CB8AC3E}">
        <p14:creationId xmlns:p14="http://schemas.microsoft.com/office/powerpoint/2010/main" val="283690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89036B-E9DD-479D-9B5D-6E66ABADE578}"/>
              </a:ext>
            </a:extLst>
          </p:cNvPr>
          <p:cNvSpPr txBox="1"/>
          <p:nvPr/>
        </p:nvSpPr>
        <p:spPr>
          <a:xfrm>
            <a:off x="9203566" y="2410361"/>
            <a:ext cx="2988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Class</a:t>
            </a:r>
            <a:b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Diagram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2DB179-61A5-41B1-B271-BDFFB0B5C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23" b="6480"/>
          <a:stretch/>
        </p:blipFill>
        <p:spPr>
          <a:xfrm>
            <a:off x="133350" y="193040"/>
            <a:ext cx="8936866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15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A1DF6-D4C6-4A4A-BFEA-889746CAA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0" b="4889"/>
          <a:stretch/>
        </p:blipFill>
        <p:spPr>
          <a:xfrm>
            <a:off x="139286" y="182880"/>
            <a:ext cx="5956713" cy="6570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BC4F2C-493F-4258-8A63-EA751F82204D}"/>
              </a:ext>
            </a:extLst>
          </p:cNvPr>
          <p:cNvSpPr txBox="1"/>
          <p:nvPr/>
        </p:nvSpPr>
        <p:spPr>
          <a:xfrm>
            <a:off x="6229350" y="2896136"/>
            <a:ext cx="5962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Activity Diagram </a:t>
            </a:r>
          </a:p>
        </p:txBody>
      </p:sp>
    </p:spTree>
    <p:extLst>
      <p:ext uri="{BB962C8B-B14F-4D97-AF65-F5344CB8AC3E}">
        <p14:creationId xmlns:p14="http://schemas.microsoft.com/office/powerpoint/2010/main" val="404078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05AD57-C304-418D-AEC3-425A99EE5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1" b="5333"/>
          <a:stretch/>
        </p:blipFill>
        <p:spPr>
          <a:xfrm>
            <a:off x="578388" y="121920"/>
            <a:ext cx="11035224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14A73C-DC9C-4C66-95CC-ADB21782A1BF}"/>
              </a:ext>
            </a:extLst>
          </p:cNvPr>
          <p:cNvSpPr txBox="1"/>
          <p:nvPr/>
        </p:nvSpPr>
        <p:spPr>
          <a:xfrm>
            <a:off x="3214943" y="6150114"/>
            <a:ext cx="576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Sequence Diagram </a:t>
            </a:r>
          </a:p>
        </p:txBody>
      </p:sp>
    </p:spTree>
    <p:extLst>
      <p:ext uri="{BB962C8B-B14F-4D97-AF65-F5344CB8AC3E}">
        <p14:creationId xmlns:p14="http://schemas.microsoft.com/office/powerpoint/2010/main" val="140884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428384-FDCD-4D69-9212-CAAAB400F4AD}"/>
              </a:ext>
            </a:extLst>
          </p:cNvPr>
          <p:cNvSpPr txBox="1"/>
          <p:nvPr/>
        </p:nvSpPr>
        <p:spPr>
          <a:xfrm>
            <a:off x="3214943" y="6150114"/>
            <a:ext cx="576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Collaboration  Diagram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1F05B57-D13E-4763-A2A1-65F938252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7"/>
          <a:stretch/>
        </p:blipFill>
        <p:spPr>
          <a:xfrm>
            <a:off x="964406" y="117610"/>
            <a:ext cx="10094119" cy="60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9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D0820E-6A90-40B9-B380-0ED53F566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90"/>
          <a:stretch/>
        </p:blipFill>
        <p:spPr>
          <a:xfrm>
            <a:off x="109537" y="349235"/>
            <a:ext cx="8977313" cy="6159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E1C584-9BD3-49AE-9697-C82782363506}"/>
              </a:ext>
            </a:extLst>
          </p:cNvPr>
          <p:cNvSpPr txBox="1"/>
          <p:nvPr/>
        </p:nvSpPr>
        <p:spPr>
          <a:xfrm>
            <a:off x="9203566" y="2767280"/>
            <a:ext cx="2988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Deployment</a:t>
            </a:r>
            <a:b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b="1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Diagram </a:t>
            </a:r>
          </a:p>
        </p:txBody>
      </p:sp>
    </p:spTree>
    <p:extLst>
      <p:ext uri="{BB962C8B-B14F-4D97-AF65-F5344CB8AC3E}">
        <p14:creationId xmlns:p14="http://schemas.microsoft.com/office/powerpoint/2010/main" val="2765617341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183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Georgia Pro Light</vt:lpstr>
      <vt:lpstr>Wingdings</vt:lpstr>
      <vt:lpstr>VaultVTI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aasish sajja</dc:creator>
  <cp:lastModifiedBy>TALASILA SRI HARSHA 19BCE7490</cp:lastModifiedBy>
  <cp:revision>29</cp:revision>
  <dcterms:created xsi:type="dcterms:W3CDTF">2022-02-14T15:26:45Z</dcterms:created>
  <dcterms:modified xsi:type="dcterms:W3CDTF">2022-04-06T19:18:09Z</dcterms:modified>
</cp:coreProperties>
</file>