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2" r:id="rId4"/>
    <p:sldId id="262" r:id="rId5"/>
    <p:sldId id="260" r:id="rId6"/>
    <p:sldId id="258" r:id="rId7"/>
    <p:sldId id="259" r:id="rId8"/>
    <p:sldId id="261" r:id="rId9"/>
    <p:sldId id="263" r:id="rId10"/>
    <p:sldId id="266" r:id="rId11"/>
    <p:sldId id="264" r:id="rId12"/>
    <p:sldId id="271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/>
          <p:cNvSpPr>
            <a:spLocks noGrp="1"/>
          </p:cNvSpPr>
          <p:nvPr>
            <p:ph type="ctrTitle"/>
          </p:nvPr>
        </p:nvSpPr>
        <p:spPr>
          <a:xfrm>
            <a:off x="838200" y="1174819"/>
            <a:ext cx="4375151" cy="2858363"/>
          </a:xfrm>
        </p:spPr>
        <p:txBody>
          <a:bodyPr>
            <a:normAutofit/>
          </a:bodyPr>
          <a:lstStyle/>
          <a:p>
            <a:pPr algn="l"/>
            <a:br>
              <a:rPr lang="en-IN" sz="4500" dirty="0">
                <a:solidFill>
                  <a:schemeClr val="bg1"/>
                </a:solidFill>
              </a:rPr>
            </a:br>
            <a:r>
              <a:rPr lang="en-IN" sz="4500" b="1" dirty="0">
                <a:solidFill>
                  <a:schemeClr val="bg1"/>
                </a:solidFill>
              </a:rPr>
              <a:t>Content Recommendation System</a:t>
            </a:r>
            <a:endParaRPr lang="en-IN" sz="4500" b="1" dirty="0">
              <a:solidFill>
                <a:schemeClr val="bg1"/>
              </a:solidFill>
            </a:endParaRPr>
          </a:p>
        </p:txBody>
      </p:sp>
      <p:sp>
        <p:nvSpPr>
          <p:cNvPr id="3" name="slide1"/>
          <p:cNvSpPr>
            <a:spLocks noGrp="1"/>
          </p:cNvSpPr>
          <p:nvPr>
            <p:ph type="subTitle" idx="1"/>
          </p:nvPr>
        </p:nvSpPr>
        <p:spPr>
          <a:xfrm>
            <a:off x="838200" y="4414180"/>
            <a:ext cx="4377793" cy="1594508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Presenter:</a:t>
            </a:r>
            <a:endParaRPr lang="en-IN" dirty="0">
              <a:solidFill>
                <a:schemeClr val="bg1"/>
              </a:solidFill>
            </a:endParaRPr>
          </a:p>
          <a:p>
            <a:pPr algn="l"/>
            <a:endParaRPr lang="en-IN" sz="800" dirty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en-IN" dirty="0">
                <a:solidFill>
                  <a:schemeClr val="bg1"/>
                </a:solidFill>
              </a:rPr>
              <a:t>Sri Kiran Rani Pramoda</a:t>
            </a:r>
            <a:br>
              <a:rPr lang="en-US" alt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Graduate Student at UT Dallas</a:t>
            </a:r>
            <a:endParaRPr lang="en-IN" dirty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</a:pPr>
            <a:endParaRPr lang="en-IN" dirty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</a:pP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/>
            <p:cNvGrpSpPr/>
            <p:nvPr/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17" name="Freeform: Shape 16"/>
              <p:cNvSpPr/>
              <p:nvPr/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/>
              <p:cNvSpPr/>
              <p:nvPr/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15" name="Freeform: Shape 14"/>
              <p:cNvSpPr/>
              <p:nvPr/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1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A red text on a black background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74" y="2162038"/>
            <a:ext cx="4397376" cy="2494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229" y="293700"/>
            <a:ext cx="9795638" cy="7291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+mn-lt"/>
              </a:rPr>
              <a:t>MOVIE RECOMMENDATION SYSTEM</a:t>
            </a:r>
            <a:endParaRPr lang="en-US" sz="40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386" y="1207472"/>
            <a:ext cx="7751012" cy="40886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344" y="4002833"/>
            <a:ext cx="4218512" cy="2578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31837" y="3633501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Output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71" y="535433"/>
            <a:ext cx="9918813" cy="12404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  <a:latin typeface="+mn-lt"/>
              </a:rPr>
              <a:t>Identify </a:t>
            </a:r>
            <a:r>
              <a:rPr lang="en-IN" sz="4000" b="1" dirty="0">
                <a:solidFill>
                  <a:schemeClr val="bg1"/>
                </a:solidFill>
                <a:latin typeface="+mn-lt"/>
              </a:rPr>
              <a:t>directors</a:t>
            </a:r>
            <a:r>
              <a:rPr lang="en-IN" sz="4000" b="1" dirty="0">
                <a:solidFill>
                  <a:srgbClr val="FF0000"/>
                </a:solidFill>
                <a:latin typeface="+mn-lt"/>
              </a:rPr>
              <a:t> or </a:t>
            </a:r>
            <a:r>
              <a:rPr lang="en-IN" sz="4000" b="1" dirty="0">
                <a:solidFill>
                  <a:schemeClr val="bg1"/>
                </a:solidFill>
                <a:latin typeface="+mn-lt"/>
              </a:rPr>
              <a:t>actors</a:t>
            </a:r>
            <a:r>
              <a:rPr lang="en-IN" sz="4000" b="1" dirty="0">
                <a:solidFill>
                  <a:srgbClr val="FF0000"/>
                </a:solidFill>
                <a:latin typeface="+mn-lt"/>
              </a:rPr>
              <a:t> known for starring in content with specific </a:t>
            </a:r>
            <a:r>
              <a:rPr lang="en-IN" sz="4000" b="1" dirty="0">
                <a:solidFill>
                  <a:schemeClr val="bg1"/>
                </a:solidFill>
                <a:latin typeface="+mn-lt"/>
              </a:rPr>
              <a:t>ratings</a:t>
            </a:r>
            <a:r>
              <a:rPr lang="en-IN" sz="4000" b="1" dirty="0">
                <a:solidFill>
                  <a:srgbClr val="FF0000"/>
                </a:solidFill>
                <a:latin typeface="+mn-lt"/>
              </a:rPr>
              <a:t>.</a:t>
            </a:r>
            <a:endParaRPr lang="en-US" sz="4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1837" y="3633501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Output</a:t>
            </a:r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92580" y="3224499"/>
            <a:ext cx="3292125" cy="34674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7599" t="8334" r="28838" b="17032"/>
          <a:stretch>
            <a:fillRect/>
          </a:stretch>
        </p:blipFill>
        <p:spPr>
          <a:xfrm>
            <a:off x="3292470" y="1890918"/>
            <a:ext cx="5262754" cy="26671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40" y="3296432"/>
            <a:ext cx="2941575" cy="32540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Results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top-rated movies analysis revealed the distribution of ratings, with TV-MA being the most prevalent, followed by TV-14 and TV-PG.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Decadal analysis showcased the changing landscape of top-rated content, with shifts in the prominence of specific ratings over different decades.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Content distribution by country highlighted the United States, India, and the United Kingdom as the leading contributors to Netflix's diverse content library.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content similarity analysis successfully provided recommendations for similar titles, improving user experience and content discovery.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focus analysis indicated a noticeable increase in the production of TV shows compared to movies in recent years, suggesting a strategic shift in Netflix's content strategy.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Strategic Content Adaptation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: Netflix has strategically evolved its content library, making significant adjustments over the years to cater to changing viewer preferences and market dynamics.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Genre and Rating Focus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: The platform's content strategy involves a keen focus on specific genres and ratings, reflecting a targeted approach to meet diverse viewer demands and preferences.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Format Preference: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investigation reveals a noteworthy shift in focus towards TV shows in recent years, indicating a strategic emphasis on episodic content over traditional movies.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Enhanced User Engagement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: The recommendations generated through content similarity analysis contribute to an enriched user experience, fostering higher engagement by aligning content suggestions with viewer preferences.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Actionable Insights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: The insights gained from this analysis provide valuable guidance for content creators, platform managers, and decision-makers within Netflix, offering actionable strategies to further optimize content offerings and viewer satisfaction.</a:t>
            </a:r>
            <a:endParaRPr lang="en-IN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VD Envelop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7" r="-2" b="12364"/>
          <a:stretch>
            <a:fillRect/>
          </a:stretch>
        </p:blipFill>
        <p:spPr bwMode="auto">
          <a:xfrm>
            <a:off x="-6588" y="10"/>
            <a:ext cx="1219858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Variables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14750" y="492573"/>
            <a:ext cx="6431689" cy="58807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135"/>
            <a:ext cx="10515600" cy="629265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+mn-lt"/>
              </a:rPr>
              <a:t>MAJOR COUNTRIES DRIVING THE CONTENT</a:t>
            </a:r>
            <a:endParaRPr lang="en-IN" sz="32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8972" y="992597"/>
            <a:ext cx="7934056" cy="570120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tal Movies &amp;amp; TV shows Distributio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933"/>
            <a:ext cx="12192000" cy="62501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 Movies &amp;amp; TV shows by country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9" y="0"/>
            <a:ext cx="1169496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genre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3"/>
            <a:ext cx="12192000" cy="67260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ating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3"/>
            <a:ext cx="12192000" cy="67260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72392" cy="1034329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Tableau Dashboard </a:t>
            </a:r>
            <a:endParaRPr lang="en-IN" b="1" dirty="0">
              <a:latin typeface="+mn-lt"/>
            </a:endParaRPr>
          </a:p>
        </p:txBody>
      </p:sp>
      <p:pic>
        <p:nvPicPr>
          <p:cNvPr id="5" name="Content Placeholder 4" descr="A screen 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" y="1034329"/>
            <a:ext cx="12184427" cy="573384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547815"/>
            <a:ext cx="9574163" cy="8287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+mn-lt"/>
              </a:rPr>
              <a:t>NETFLIX SHIFT OF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FO</a:t>
            </a:r>
            <a:r>
              <a:rPr lang="en-US" sz="4000" b="1" dirty="0">
                <a:solidFill>
                  <a:srgbClr val="FF8519"/>
                </a:solidFill>
                <a:latin typeface="+mn-lt"/>
              </a:rPr>
              <a:t>CUS</a:t>
            </a:r>
            <a:endParaRPr lang="en-US" sz="4000" b="1" dirty="0">
              <a:solidFill>
                <a:srgbClr val="FF8519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43" y="2228334"/>
            <a:ext cx="5751297" cy="40546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3123"/>
          <a:stretch>
            <a:fillRect/>
          </a:stretch>
        </p:blipFill>
        <p:spPr>
          <a:xfrm>
            <a:off x="6005383" y="2642196"/>
            <a:ext cx="6115904" cy="30270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2123</Words>
  <Application>WPS Presentation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Söhne</vt:lpstr>
      <vt:lpstr>Segoe Print</vt:lpstr>
      <vt:lpstr>Symbol</vt:lpstr>
      <vt:lpstr>Calibri</vt:lpstr>
      <vt:lpstr>Gautami</vt:lpstr>
      <vt:lpstr>Segoe UI Symbol</vt:lpstr>
      <vt:lpstr>Calibri Light</vt:lpstr>
      <vt:lpstr>Microsoft YaHei</vt:lpstr>
      <vt:lpstr>Arial Unicode MS</vt:lpstr>
      <vt:lpstr>Office Theme</vt:lpstr>
      <vt:lpstr> Content Recommendation System</vt:lpstr>
      <vt:lpstr>Dataset Variables</vt:lpstr>
      <vt:lpstr>MAJOR COUNTRIES DRIVING THE CONTENT</vt:lpstr>
      <vt:lpstr>PowerPoint 演示文稿</vt:lpstr>
      <vt:lpstr>PowerPoint 演示文稿</vt:lpstr>
      <vt:lpstr>PowerPoint 演示文稿</vt:lpstr>
      <vt:lpstr>PowerPoint 演示文稿</vt:lpstr>
      <vt:lpstr>Tableau Dashboard </vt:lpstr>
      <vt:lpstr>NETFLIX SHIFT OF FOCUS</vt:lpstr>
      <vt:lpstr>MOVIE RECOMMENDATION SYSTEM</vt:lpstr>
      <vt:lpstr>Identify directors or actors known for starring in content with specific ratings.</vt:lpstr>
      <vt:lpstr>Results</vt:lpstr>
      <vt:lpstr>Conclusions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Netfix_visualization</dc:title>
  <dc:creator>Ravipalli Sai Sugun</dc:creator>
  <cp:lastModifiedBy>kamal</cp:lastModifiedBy>
  <cp:revision>9</cp:revision>
  <dcterms:created xsi:type="dcterms:W3CDTF">2023-11-27T01:51:00Z</dcterms:created>
  <dcterms:modified xsi:type="dcterms:W3CDTF">2024-10-02T05:30:46Z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A826C52ACAFB4665BFAB7A23E31DF5BD_12</vt:lpwstr>
  </property>
  <property fmtid="{D5CDD505-2E9C-101B-9397-08002B2CF9AE}" pid="3" name="KSOProductBuildVer">
    <vt:lpwstr>1033-12.2.0.17562</vt:lpwstr>
  </property>
</Properties>
</file>