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56F6B6-582E-4EA9-A38F-EA70B1851A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RateMyProferssor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20B10D-EB34-4AEF-87BB-270287EDB9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2/20/2023 5:17:50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essor Analysis" id="2" name="slide2">
            <a:extLst>
              <a:ext uri="{FF2B5EF4-FFF2-40B4-BE49-F238E27FC236}">
                <a16:creationId xmlns:a16="http://schemas.microsoft.com/office/drawing/2014/main" id="{7F724EF6-7F73-4FC5-A0E6-560A51EA9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2023-02-20T22:17:50Z</dcterms:created>
  <dcterms:modified xsi:type="dcterms:W3CDTF">2023-02-20T22:17:50Z</dcterms:modified>
</cp:coreProperties>
</file>