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ontserrat"/>
      <p:regular r:id="rId16"/>
      <p:bold r:id="rId17"/>
      <p:italic r:id="rId18"/>
      <p:boldItalic r:id="rId19"/>
    </p:embeddedFont>
    <p:embeddedFont>
      <p:font typeface="Karla"/>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Karla-regular.fntdata"/><Relationship Id="rId11" Type="http://schemas.openxmlformats.org/officeDocument/2006/relationships/slide" Target="slides/slide6.xml"/><Relationship Id="rId22" Type="http://schemas.openxmlformats.org/officeDocument/2006/relationships/font" Target="fonts/Karla-italic.fntdata"/><Relationship Id="rId10" Type="http://schemas.openxmlformats.org/officeDocument/2006/relationships/slide" Target="slides/slide5.xml"/><Relationship Id="rId21" Type="http://schemas.openxmlformats.org/officeDocument/2006/relationships/font" Target="fonts/Karla-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Karla-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d0270a8d0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d0270a8d0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Use DTW to align the series appropriately.</a:t>
            </a:r>
            <a:endParaRPr/>
          </a:p>
          <a:p>
            <a:pPr indent="-298450" lvl="0" marL="457200" rtl="0" algn="l">
              <a:spcBef>
                <a:spcPts val="0"/>
              </a:spcBef>
              <a:spcAft>
                <a:spcPts val="0"/>
              </a:spcAft>
              <a:buSzPts val="1100"/>
              <a:buChar char="-"/>
            </a:pPr>
            <a:r>
              <a:rPr lang="en"/>
              <a:t>For example, say the blue is a sequence of poses for a given move, say a front kick, of the exemplar/master and the red is the same for a user. The user may perform the more quickly than the exemplar, but that doesn’t mean that their technique is incorrect which it would if we scored the sequence with Euclidean matching. With DTW, we match the highs with the highs and the lows with the lows to more accurately evaluate how closely the user’s performance matches the master’s. This similarity score is the basis for the scoring, which is the end of the system.</a:t>
            </a:r>
            <a:endParaRPr/>
          </a:p>
          <a:p>
            <a:pPr indent="-298450" lvl="0" marL="457200" rtl="0" algn="l">
              <a:spcBef>
                <a:spcPts val="0"/>
              </a:spcBef>
              <a:spcAft>
                <a:spcPts val="0"/>
              </a:spcAft>
              <a:buSzPts val="1100"/>
              <a:buChar char="-"/>
            </a:pPr>
            <a:r>
              <a:rPr lang="en"/>
              <a:t>I hope to implement these last two modules within the next two months, and get back to you all with the results.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9e5284ade8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9e5284ade8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To give you a little background, as a taekwondo athlete</a:t>
            </a:r>
            <a:r>
              <a:rPr lang="en"/>
              <a:t>, I know it is vital that athletes have an appropriate reassurance of good technique and correction of bad technique for a specific skill or move in order to prevent injury or muscle strain since they typically cannot observe and judge themselves</a:t>
            </a:r>
            <a:endParaRPr/>
          </a:p>
          <a:p>
            <a:pPr indent="-298450" lvl="0" marL="457200" rtl="0" algn="l">
              <a:spcBef>
                <a:spcPts val="0"/>
              </a:spcBef>
              <a:spcAft>
                <a:spcPts val="0"/>
              </a:spcAft>
              <a:buSzPts val="1100"/>
              <a:buChar char="-"/>
            </a:pPr>
            <a:r>
              <a:rPr lang="en"/>
              <a:t>Current action recognition projects in the field typically use technology such as motion-capture, or Microsoft Kinects sensors which return video input with 3D coordinates of the user’s joints.</a:t>
            </a:r>
            <a:endParaRPr/>
          </a:p>
          <a:p>
            <a:pPr indent="-298450" lvl="0" marL="457200" rtl="0" algn="l">
              <a:spcBef>
                <a:spcPts val="0"/>
              </a:spcBef>
              <a:spcAft>
                <a:spcPts val="0"/>
              </a:spcAft>
              <a:buSzPts val="1100"/>
              <a:buChar char="-"/>
            </a:pPr>
            <a:r>
              <a:rPr lang="en"/>
              <a:t>However, expanding on the foundational work developed by Neha Bagalkot and Sophia Wang (TJHSST ‘20) in the Computer Systems Lab last year, I plan to create a system to recognize and evaluate taekwondo moves with the more accessible phone camera using Carnegie Mellon University’s OpenPose library return 2D coordinates from a single camera view.</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9e5284ade8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9e5284ade8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This project is largely based off Bianco &amp; Tisato’s 2013 article “Karate Moves Recognition from Skeletal Motion” which outlines the following 4 main modules</a:t>
            </a:r>
            <a:endParaRPr/>
          </a:p>
          <a:p>
            <a:pPr indent="-298450" lvl="0" marL="457200" rtl="0" algn="l">
              <a:spcBef>
                <a:spcPts val="0"/>
              </a:spcBef>
              <a:spcAft>
                <a:spcPts val="0"/>
              </a:spcAft>
              <a:buSzPts val="1100"/>
              <a:buChar char="-"/>
            </a:pPr>
            <a:r>
              <a:rPr lang="en"/>
              <a:t>The skeleton representation module is needed to transform the raw videos into a meaningful representation of the relative location of a user’s joints.</a:t>
            </a:r>
            <a:endParaRPr/>
          </a:p>
          <a:p>
            <a:pPr indent="-298450" lvl="0" marL="457200" rtl="0" algn="l">
              <a:spcBef>
                <a:spcPts val="0"/>
              </a:spcBef>
              <a:spcAft>
                <a:spcPts val="0"/>
              </a:spcAft>
              <a:buSzPts val="1100"/>
              <a:buChar char="-"/>
            </a:pPr>
            <a:r>
              <a:rPr lang="en"/>
              <a:t>The pose classification module classifies each skeleton representation into one of previously defined poses. </a:t>
            </a:r>
            <a:endParaRPr/>
          </a:p>
          <a:p>
            <a:pPr indent="-298450" lvl="0" marL="457200" rtl="0" algn="l">
              <a:spcBef>
                <a:spcPts val="0"/>
              </a:spcBef>
              <a:spcAft>
                <a:spcPts val="0"/>
              </a:spcAft>
              <a:buSzPts val="1100"/>
              <a:buChar char="-"/>
            </a:pPr>
            <a:r>
              <a:rPr lang="en"/>
              <a:t>The temporal alignment module aligns the sequence of vocabulary poses and the template poses in the time domain. </a:t>
            </a:r>
            <a:endParaRPr/>
          </a:p>
          <a:p>
            <a:pPr indent="-298450" lvl="0" marL="457200" rtl="0" algn="l">
              <a:spcBef>
                <a:spcPts val="0"/>
              </a:spcBef>
              <a:spcAft>
                <a:spcPts val="0"/>
              </a:spcAft>
              <a:buSzPts val="1100"/>
              <a:buChar char="-"/>
            </a:pPr>
            <a:r>
              <a:rPr lang="en"/>
              <a:t>The scoring module computes the similarity between two aligned sequences; it can be used both to recognize which move has been performed and to evaluate the effectiveness of the move itself.</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b30ecd3d2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b30ecd3d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In the past few months, I’ve made major progress in implementing the Skeleton Representation module</a:t>
            </a:r>
            <a:endParaRPr/>
          </a:p>
          <a:p>
            <a:pPr indent="-298450" lvl="0" marL="457200" rtl="0" algn="l">
              <a:spcBef>
                <a:spcPts val="0"/>
              </a:spcBef>
              <a:spcAft>
                <a:spcPts val="0"/>
              </a:spcAft>
              <a:buSzPts val="1100"/>
              <a:buChar char="-"/>
            </a:pPr>
            <a:r>
              <a:rPr lang="en"/>
              <a:t>I’ve asked my taekwondo instructor, pictured in this video, to take about 25 videos for the left-hand and right-hand side of 2 punches, 3 kicks, and 5 blocks. In addition to the side view pictured here, he’s also taken front views, all which compose the about 900 videos that make up my dataset. At this point, just because it provides the most standardized way to see all the joints from one viewpoint, I’m leaning towards using only the side views.</a:t>
            </a:r>
            <a:endParaRPr/>
          </a:p>
          <a:p>
            <a:pPr indent="-298450" lvl="0" marL="457200" rtl="0" algn="l">
              <a:spcBef>
                <a:spcPts val="0"/>
              </a:spcBef>
              <a:spcAft>
                <a:spcPts val="0"/>
              </a:spcAft>
              <a:buSzPts val="1100"/>
              <a:buChar char="-"/>
            </a:pPr>
            <a:r>
              <a:rPr lang="en"/>
              <a:t>Once I run this video through the OpenPose software I have running on a Google Colab file, I can create the video pictured to the right, with the joints superimposed. I’ve written generalized data processing to run this procedure automatically. OpenPose also gives me the coordinates of joints, frame by frame, which I then convert into an angles representation. For now, there’s about 13 angles between joints that I’ve chosen to include in my system, for example, the angle at a user’s elbow, but it’s possible that I may include more in the future to refine the model</a:t>
            </a:r>
            <a:endParaRPr/>
          </a:p>
          <a:p>
            <a:pPr indent="-298450" lvl="0" marL="457200" rtl="0" algn="l">
              <a:spcBef>
                <a:spcPts val="0"/>
              </a:spcBef>
              <a:spcAft>
                <a:spcPts val="0"/>
              </a:spcAft>
              <a:buSzPts val="1100"/>
              <a:buChar char="-"/>
            </a:pPr>
            <a:r>
              <a:rPr lang="en"/>
              <a:t>One drawback of using OpenPose through Google Colab is that I can’t create an integrated offline GUI where the user can choose a video file on their local machine and have OpenPose render the superimposed video in real time since Google Colab doesn’t support GUIs.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b30ecd3d2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b30ecd3d2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Cluster angles by pose with K-means to make up the bank of vocabulary poses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d0270a8d0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d0270a8d0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Cluster angles by pose with K-means to make up the bank of vocabulary poses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b486b38dca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b486b38dca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Use DTW to align the series appropriately.</a:t>
            </a:r>
            <a:endParaRPr/>
          </a:p>
          <a:p>
            <a:pPr indent="-298450" lvl="0" marL="457200" rtl="0" algn="l">
              <a:spcBef>
                <a:spcPts val="0"/>
              </a:spcBef>
              <a:spcAft>
                <a:spcPts val="0"/>
              </a:spcAft>
              <a:buSzPts val="1100"/>
              <a:buChar char="-"/>
            </a:pPr>
            <a:r>
              <a:rPr lang="en"/>
              <a:t>For example, say the blue is a sequence of poses for a given move, say a front kick, of the exemplar/master and the red is the same for a user. The user may perform the more quickly than the exemplar, but that doesn’t mean that their technique is incorrect which it would if we scored the sequence with Euclidean matching. With DTW, we match the highs with the highs and the lows with the lows to more accurately evaluate how closely the user’s performance matches the master’s. This similarity score is the basis for the scoring, which is the end of the system.</a:t>
            </a:r>
            <a:endParaRPr/>
          </a:p>
          <a:p>
            <a:pPr indent="-298450" lvl="0" marL="457200" rtl="0" algn="l">
              <a:spcBef>
                <a:spcPts val="0"/>
              </a:spcBef>
              <a:spcAft>
                <a:spcPts val="0"/>
              </a:spcAft>
              <a:buSzPts val="1100"/>
              <a:buChar char="-"/>
            </a:pPr>
            <a:r>
              <a:rPr lang="en"/>
              <a:t>I hope to implement these last two modules within the next two months, and get back to you all with the results.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d0270a8d0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d0270a8d0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Use DTW to align the series appropriately.</a:t>
            </a:r>
            <a:endParaRPr/>
          </a:p>
          <a:p>
            <a:pPr indent="-298450" lvl="0" marL="457200" rtl="0" algn="l">
              <a:spcBef>
                <a:spcPts val="0"/>
              </a:spcBef>
              <a:spcAft>
                <a:spcPts val="0"/>
              </a:spcAft>
              <a:buSzPts val="1100"/>
              <a:buChar char="-"/>
            </a:pPr>
            <a:r>
              <a:rPr lang="en"/>
              <a:t>For example, say the blue is a sequence of poses for a given move, say a front kick, of the exemplar/master and the red is the same for a user. The user may perform the more quickly than the exemplar, but that doesn’t mean that their technique is incorrect which it would if we scored the sequence with Euclidean matching. With DTW, we match the highs with the highs and the lows with the lows to more accurately evaluate how closely the user’s performance matches the master’s. This similarity score is the basis for the scoring, which is the end of the system.</a:t>
            </a:r>
            <a:endParaRPr/>
          </a:p>
          <a:p>
            <a:pPr indent="-298450" lvl="0" marL="457200" rtl="0" algn="l">
              <a:spcBef>
                <a:spcPts val="0"/>
              </a:spcBef>
              <a:spcAft>
                <a:spcPts val="0"/>
              </a:spcAft>
              <a:buSzPts val="1100"/>
              <a:buChar char="-"/>
            </a:pPr>
            <a:r>
              <a:rPr lang="en"/>
              <a:t>I hope to implement these last two modules within the next two months, and get back to you all with the results.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0270a8d0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0270a8d0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Use DTW to align the series appropriately.</a:t>
            </a:r>
            <a:endParaRPr/>
          </a:p>
          <a:p>
            <a:pPr indent="-298450" lvl="0" marL="457200" rtl="0" algn="l">
              <a:spcBef>
                <a:spcPts val="0"/>
              </a:spcBef>
              <a:spcAft>
                <a:spcPts val="0"/>
              </a:spcAft>
              <a:buSzPts val="1100"/>
              <a:buChar char="-"/>
            </a:pPr>
            <a:r>
              <a:rPr lang="en"/>
              <a:t>For example, say the blue is a sequence of poses for a given move, say a front kick, of the exemplar/master and the red is the same for a user. The user may perform the more quickly than the exemplar, but that doesn’t mean that their technique is incorrect which it would if we scored the sequence with Euclidean matching. With DTW, we match the highs with the highs and the lows with the lows to more accurately evaluate how closely the user’s performance matches the master’s. This similarity score is the basis for the scoring, which is the end of the system.</a:t>
            </a:r>
            <a:endParaRPr/>
          </a:p>
          <a:p>
            <a:pPr indent="-298450" lvl="0" marL="457200" rtl="0" algn="l">
              <a:spcBef>
                <a:spcPts val="0"/>
              </a:spcBef>
              <a:spcAft>
                <a:spcPts val="0"/>
              </a:spcAft>
              <a:buSzPts val="1100"/>
              <a:buChar char="-"/>
            </a:pPr>
            <a:r>
              <a:rPr lang="en"/>
              <a:t>I hope to implement these last two modules within the next two months, and get back to you all with the results.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058"/>
            </a:srgbClr>
          </a:solidFill>
          <a:ln>
            <a:noFill/>
          </a:ln>
        </p:spPr>
      </p:sp>
      <p:sp>
        <p:nvSpPr>
          <p:cNvPr id="11" name="Google Shape;11;p2"/>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12" name="Google Shape;12;p2"/>
          <p:cNvSpPr txBox="1"/>
          <p:nvPr>
            <p:ph type="ctrTitle"/>
          </p:nvPr>
        </p:nvSpPr>
        <p:spPr>
          <a:xfrm>
            <a:off x="648300" y="3175950"/>
            <a:ext cx="3530700" cy="1182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11"/>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058"/>
            </a:srgbClr>
          </a:solidFill>
          <a:ln>
            <a:noFill/>
          </a:ln>
        </p:spPr>
      </p:sp>
      <p:sp>
        <p:nvSpPr>
          <p:cNvPr id="62" name="Google Shape;62;p11"/>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63" name="Google Shape;63;p11"/>
          <p:cNvSpPr txBox="1"/>
          <p:nvPr>
            <p:ph type="title"/>
          </p:nvPr>
        </p:nvSpPr>
        <p:spPr>
          <a:xfrm>
            <a:off x="841000" y="969700"/>
            <a:ext cx="4801500" cy="409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64" name="Google Shape;64;p11"/>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p:cSld name="BLANK_1">
    <p:spTree>
      <p:nvGrpSpPr>
        <p:cNvPr id="65" name="Shape 65"/>
        <p:cNvGrpSpPr/>
        <p:nvPr/>
      </p:nvGrpSpPr>
      <p:grpSpPr>
        <a:xfrm>
          <a:off x="0" y="0"/>
          <a:ext cx="0" cy="0"/>
          <a:chOff x="0" y="0"/>
          <a:chExt cx="0" cy="0"/>
        </a:xfrm>
      </p:grpSpPr>
      <p:sp>
        <p:nvSpPr>
          <p:cNvPr id="66" name="Google Shape;66;p1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7" name="Shape 67"/>
        <p:cNvGrpSpPr/>
        <p:nvPr/>
      </p:nvGrpSpPr>
      <p:grpSpPr>
        <a:xfrm>
          <a:off x="0" y="0"/>
          <a:ext cx="0" cy="0"/>
          <a:chOff x="0" y="0"/>
          <a:chExt cx="0" cy="0"/>
        </a:xfrm>
      </p:grpSpPr>
      <p:sp>
        <p:nvSpPr>
          <p:cNvPr id="68" name="Google Shape;68;p13"/>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058"/>
            </a:srgbClr>
          </a:solidFill>
          <a:ln>
            <a:noFill/>
          </a:ln>
        </p:spPr>
      </p:sp>
      <p:sp>
        <p:nvSpPr>
          <p:cNvPr id="69" name="Google Shape;69;p13"/>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70" name="Google Shape;70;p13"/>
          <p:cNvSpPr txBox="1"/>
          <p:nvPr>
            <p:ph idx="1" type="body"/>
          </p:nvPr>
        </p:nvSpPr>
        <p:spPr>
          <a:xfrm>
            <a:off x="841000" y="4025300"/>
            <a:ext cx="7845900" cy="5196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360"/>
              </a:spcBef>
              <a:spcAft>
                <a:spcPts val="0"/>
              </a:spcAft>
              <a:buSzPts val="2000"/>
              <a:buNone/>
              <a:defRPr/>
            </a:lvl1pPr>
          </a:lstStyle>
          <a:p/>
        </p:txBody>
      </p:sp>
      <p:sp>
        <p:nvSpPr>
          <p:cNvPr id="71" name="Google Shape;71;p1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72" name="Shape 72"/>
        <p:cNvGrpSpPr/>
        <p:nvPr/>
      </p:nvGrpSpPr>
      <p:grpSpPr>
        <a:xfrm>
          <a:off x="0" y="0"/>
          <a:ext cx="0" cy="0"/>
          <a:chOff x="0" y="0"/>
          <a:chExt cx="0" cy="0"/>
        </a:xfrm>
      </p:grpSpPr>
      <p:sp>
        <p:nvSpPr>
          <p:cNvPr id="73" name="Google Shape;73;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74" name="Google Shape;74;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5" name="Google Shape;75;p1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3" name="Shape 13"/>
        <p:cNvGrpSpPr/>
        <p:nvPr/>
      </p:nvGrpSpPr>
      <p:grpSpPr>
        <a:xfrm>
          <a:off x="0" y="0"/>
          <a:ext cx="0" cy="0"/>
          <a:chOff x="0" y="0"/>
          <a:chExt cx="0" cy="0"/>
        </a:xfrm>
      </p:grpSpPr>
      <p:sp>
        <p:nvSpPr>
          <p:cNvPr id="14" name="Google Shape;14;p3"/>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058"/>
            </a:srgbClr>
          </a:solidFill>
          <a:ln>
            <a:noFill/>
          </a:ln>
        </p:spPr>
      </p:sp>
      <p:sp>
        <p:nvSpPr>
          <p:cNvPr id="15" name="Google Shape;15;p3"/>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16" name="Google Shape;16;p3"/>
          <p:cNvSpPr txBox="1"/>
          <p:nvPr>
            <p:ph type="title"/>
          </p:nvPr>
        </p:nvSpPr>
        <p:spPr>
          <a:xfrm>
            <a:off x="841000" y="969700"/>
            <a:ext cx="4801500" cy="409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17" name="Google Shape;17;p3"/>
          <p:cNvSpPr txBox="1"/>
          <p:nvPr>
            <p:ph idx="1" type="body"/>
          </p:nvPr>
        </p:nvSpPr>
        <p:spPr>
          <a:xfrm>
            <a:off x="841001" y="1578025"/>
            <a:ext cx="2671800" cy="24333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a:lvl4pPr>
            <a:lvl5pPr indent="-355600" lvl="4" marL="2286000" algn="l">
              <a:lnSpc>
                <a:spcPct val="100000"/>
              </a:lnSpc>
              <a:spcBef>
                <a:spcPts val="0"/>
              </a:spcBef>
              <a:spcAft>
                <a:spcPts val="0"/>
              </a:spcAft>
              <a:buSzPts val="2000"/>
              <a:buChar char="○"/>
              <a:defRPr/>
            </a:lvl5pPr>
            <a:lvl6pPr indent="-355600" lvl="5" marL="2743200" algn="l">
              <a:lnSpc>
                <a:spcPct val="100000"/>
              </a:lnSpc>
              <a:spcBef>
                <a:spcPts val="0"/>
              </a:spcBef>
              <a:spcAft>
                <a:spcPts val="0"/>
              </a:spcAft>
              <a:buSzPts val="2000"/>
              <a:buChar char="■"/>
              <a:defRPr/>
            </a:lvl6pPr>
            <a:lvl7pPr indent="-355600" lvl="6" marL="3200400" algn="l">
              <a:lnSpc>
                <a:spcPct val="100000"/>
              </a:lnSpc>
              <a:spcBef>
                <a:spcPts val="0"/>
              </a:spcBef>
              <a:spcAft>
                <a:spcPts val="0"/>
              </a:spcAft>
              <a:buSzPts val="2000"/>
              <a:buChar char="●"/>
              <a:defRPr/>
            </a:lvl7pPr>
            <a:lvl8pPr indent="-355600" lvl="7" marL="3657600" algn="l">
              <a:lnSpc>
                <a:spcPct val="100000"/>
              </a:lnSpc>
              <a:spcBef>
                <a:spcPts val="0"/>
              </a:spcBef>
              <a:spcAft>
                <a:spcPts val="0"/>
              </a:spcAft>
              <a:buSzPts val="2000"/>
              <a:buChar char="○"/>
              <a:defRPr/>
            </a:lvl8pPr>
            <a:lvl9pPr indent="-355600" lvl="8" marL="4114800" algn="l">
              <a:lnSpc>
                <a:spcPct val="100000"/>
              </a:lnSpc>
              <a:spcBef>
                <a:spcPts val="0"/>
              </a:spcBef>
              <a:spcAft>
                <a:spcPts val="0"/>
              </a:spcAft>
              <a:buSzPts val="2000"/>
              <a:buChar char="■"/>
              <a:defRPr/>
            </a:lvl9pPr>
          </a:lstStyle>
          <a:p/>
        </p:txBody>
      </p:sp>
      <p:sp>
        <p:nvSpPr>
          <p:cNvPr id="18" name="Google Shape;18;p3"/>
          <p:cNvSpPr txBox="1"/>
          <p:nvPr>
            <p:ph idx="2" type="body"/>
          </p:nvPr>
        </p:nvSpPr>
        <p:spPr>
          <a:xfrm>
            <a:off x="3673842" y="1578025"/>
            <a:ext cx="2671800" cy="24333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a:lvl4pPr>
            <a:lvl5pPr indent="-355600" lvl="4" marL="2286000" algn="l">
              <a:lnSpc>
                <a:spcPct val="100000"/>
              </a:lnSpc>
              <a:spcBef>
                <a:spcPts val="0"/>
              </a:spcBef>
              <a:spcAft>
                <a:spcPts val="0"/>
              </a:spcAft>
              <a:buSzPts val="2000"/>
              <a:buChar char="○"/>
              <a:defRPr/>
            </a:lvl5pPr>
            <a:lvl6pPr indent="-355600" lvl="5" marL="2743200" algn="l">
              <a:lnSpc>
                <a:spcPct val="100000"/>
              </a:lnSpc>
              <a:spcBef>
                <a:spcPts val="0"/>
              </a:spcBef>
              <a:spcAft>
                <a:spcPts val="0"/>
              </a:spcAft>
              <a:buSzPts val="2000"/>
              <a:buChar char="■"/>
              <a:defRPr/>
            </a:lvl6pPr>
            <a:lvl7pPr indent="-355600" lvl="6" marL="3200400" algn="l">
              <a:lnSpc>
                <a:spcPct val="100000"/>
              </a:lnSpc>
              <a:spcBef>
                <a:spcPts val="0"/>
              </a:spcBef>
              <a:spcAft>
                <a:spcPts val="0"/>
              </a:spcAft>
              <a:buSzPts val="2000"/>
              <a:buChar char="●"/>
              <a:defRPr/>
            </a:lvl7pPr>
            <a:lvl8pPr indent="-355600" lvl="7" marL="3657600" algn="l">
              <a:lnSpc>
                <a:spcPct val="100000"/>
              </a:lnSpc>
              <a:spcBef>
                <a:spcPts val="0"/>
              </a:spcBef>
              <a:spcAft>
                <a:spcPts val="0"/>
              </a:spcAft>
              <a:buSzPts val="2000"/>
              <a:buChar char="○"/>
              <a:defRPr/>
            </a:lvl8pPr>
            <a:lvl9pPr indent="-355600" lvl="8" marL="4114800" algn="l">
              <a:lnSpc>
                <a:spcPct val="100000"/>
              </a:lnSpc>
              <a:spcBef>
                <a:spcPts val="0"/>
              </a:spcBef>
              <a:spcAft>
                <a:spcPts val="0"/>
              </a:spcAft>
              <a:buSzPts val="2000"/>
              <a:buChar char="■"/>
              <a:defRPr/>
            </a:lvl9pPr>
          </a:lstStyle>
          <a:p/>
        </p:txBody>
      </p:sp>
      <p:sp>
        <p:nvSpPr>
          <p:cNvPr id="19" name="Google Shape;19;p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 name="Shape 20"/>
        <p:cNvGrpSpPr/>
        <p:nvPr/>
      </p:nvGrpSpPr>
      <p:grpSpPr>
        <a:xfrm>
          <a:off x="0" y="0"/>
          <a:ext cx="0" cy="0"/>
          <a:chOff x="0" y="0"/>
          <a:chExt cx="0" cy="0"/>
        </a:xfrm>
      </p:grpSpPr>
      <p:sp>
        <p:nvSpPr>
          <p:cNvPr id="21" name="Google Shape;21;p4"/>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058"/>
            </a:srgbClr>
          </a:solidFill>
          <a:ln>
            <a:noFill/>
          </a:ln>
        </p:spPr>
      </p:sp>
      <p:sp>
        <p:nvSpPr>
          <p:cNvPr id="22" name="Google Shape;22;p4"/>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23" name="Google Shape;23;p4"/>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4" name="Shape 24"/>
        <p:cNvGrpSpPr/>
        <p:nvPr/>
      </p:nvGrpSpPr>
      <p:grpSpPr>
        <a:xfrm>
          <a:off x="0" y="0"/>
          <a:ext cx="0" cy="0"/>
          <a:chOff x="0" y="0"/>
          <a:chExt cx="0" cy="0"/>
        </a:xfrm>
      </p:grpSpPr>
      <p:sp>
        <p:nvSpPr>
          <p:cNvPr id="25" name="Google Shape;25;p5"/>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058"/>
            </a:srgbClr>
          </a:solidFill>
          <a:ln>
            <a:noFill/>
          </a:ln>
        </p:spPr>
      </p:sp>
      <p:sp>
        <p:nvSpPr>
          <p:cNvPr id="26" name="Google Shape;26;p5"/>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27" name="Google Shape;27;p5"/>
          <p:cNvSpPr txBox="1"/>
          <p:nvPr>
            <p:ph type="ctrTitle"/>
          </p:nvPr>
        </p:nvSpPr>
        <p:spPr>
          <a:xfrm>
            <a:off x="648300" y="1354750"/>
            <a:ext cx="3522300" cy="298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8" name="Google Shape;28;p5"/>
          <p:cNvSpPr txBox="1"/>
          <p:nvPr>
            <p:ph idx="1" type="subTitle"/>
          </p:nvPr>
        </p:nvSpPr>
        <p:spPr>
          <a:xfrm>
            <a:off x="6724950" y="3265700"/>
            <a:ext cx="1906200" cy="10317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lt1"/>
              </a:buClr>
              <a:buSzPts val="1800"/>
              <a:buNone/>
              <a:defRPr sz="1800">
                <a:solidFill>
                  <a:schemeClr val="lt1"/>
                </a:solidFill>
              </a:defRPr>
            </a:lvl1pPr>
            <a:lvl2pPr lvl="1" algn="r">
              <a:lnSpc>
                <a:spcPct val="100000"/>
              </a:lnSpc>
              <a:spcBef>
                <a:spcPts val="0"/>
              </a:spcBef>
              <a:spcAft>
                <a:spcPts val="0"/>
              </a:spcAft>
              <a:buClr>
                <a:schemeClr val="lt1"/>
              </a:buClr>
              <a:buSzPts val="1800"/>
              <a:buNone/>
              <a:defRPr sz="1800">
                <a:solidFill>
                  <a:schemeClr val="lt1"/>
                </a:solidFill>
              </a:defRPr>
            </a:lvl2pPr>
            <a:lvl3pPr lvl="2" algn="r">
              <a:lnSpc>
                <a:spcPct val="100000"/>
              </a:lnSpc>
              <a:spcBef>
                <a:spcPts val="0"/>
              </a:spcBef>
              <a:spcAft>
                <a:spcPts val="0"/>
              </a:spcAft>
              <a:buClr>
                <a:schemeClr val="lt1"/>
              </a:buClr>
              <a:buSzPts val="1800"/>
              <a:buNone/>
              <a:defRPr sz="1800">
                <a:solidFill>
                  <a:schemeClr val="lt1"/>
                </a:solidFill>
              </a:defRPr>
            </a:lvl3pPr>
            <a:lvl4pPr lvl="3" algn="r">
              <a:lnSpc>
                <a:spcPct val="100000"/>
              </a:lnSpc>
              <a:spcBef>
                <a:spcPts val="0"/>
              </a:spcBef>
              <a:spcAft>
                <a:spcPts val="0"/>
              </a:spcAft>
              <a:buClr>
                <a:schemeClr val="lt1"/>
              </a:buClr>
              <a:buSzPts val="1800"/>
              <a:buNone/>
              <a:defRPr sz="1800">
                <a:solidFill>
                  <a:schemeClr val="lt1"/>
                </a:solidFill>
              </a:defRPr>
            </a:lvl4pPr>
            <a:lvl5pPr lvl="4" algn="r">
              <a:lnSpc>
                <a:spcPct val="100000"/>
              </a:lnSpc>
              <a:spcBef>
                <a:spcPts val="0"/>
              </a:spcBef>
              <a:spcAft>
                <a:spcPts val="0"/>
              </a:spcAft>
              <a:buClr>
                <a:schemeClr val="lt1"/>
              </a:buClr>
              <a:buSzPts val="1800"/>
              <a:buNone/>
              <a:defRPr sz="1800">
                <a:solidFill>
                  <a:schemeClr val="lt1"/>
                </a:solidFill>
              </a:defRPr>
            </a:lvl5pPr>
            <a:lvl6pPr lvl="5" algn="r">
              <a:lnSpc>
                <a:spcPct val="100000"/>
              </a:lnSpc>
              <a:spcBef>
                <a:spcPts val="0"/>
              </a:spcBef>
              <a:spcAft>
                <a:spcPts val="0"/>
              </a:spcAft>
              <a:buClr>
                <a:schemeClr val="lt1"/>
              </a:buClr>
              <a:buSzPts val="1800"/>
              <a:buNone/>
              <a:defRPr sz="1800">
                <a:solidFill>
                  <a:schemeClr val="lt1"/>
                </a:solidFill>
              </a:defRPr>
            </a:lvl6pPr>
            <a:lvl7pPr lvl="6" algn="r">
              <a:lnSpc>
                <a:spcPct val="100000"/>
              </a:lnSpc>
              <a:spcBef>
                <a:spcPts val="0"/>
              </a:spcBef>
              <a:spcAft>
                <a:spcPts val="0"/>
              </a:spcAft>
              <a:buClr>
                <a:schemeClr val="lt1"/>
              </a:buClr>
              <a:buSzPts val="1800"/>
              <a:buNone/>
              <a:defRPr sz="1800">
                <a:solidFill>
                  <a:schemeClr val="lt1"/>
                </a:solidFill>
              </a:defRPr>
            </a:lvl7pPr>
            <a:lvl8pPr lvl="7" algn="r">
              <a:lnSpc>
                <a:spcPct val="100000"/>
              </a:lnSpc>
              <a:spcBef>
                <a:spcPts val="0"/>
              </a:spcBef>
              <a:spcAft>
                <a:spcPts val="0"/>
              </a:spcAft>
              <a:buClr>
                <a:schemeClr val="lt1"/>
              </a:buClr>
              <a:buSzPts val="1800"/>
              <a:buNone/>
              <a:defRPr sz="1800">
                <a:solidFill>
                  <a:schemeClr val="lt1"/>
                </a:solidFill>
              </a:defRPr>
            </a:lvl8pPr>
            <a:lvl9pPr lvl="8" algn="r">
              <a:lnSpc>
                <a:spcPct val="100000"/>
              </a:lnSpc>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9" name="Shape 29"/>
        <p:cNvGrpSpPr/>
        <p:nvPr/>
      </p:nvGrpSpPr>
      <p:grpSpPr>
        <a:xfrm>
          <a:off x="0" y="0"/>
          <a:ext cx="0" cy="0"/>
          <a:chOff x="0" y="0"/>
          <a:chExt cx="0" cy="0"/>
        </a:xfrm>
      </p:grpSpPr>
      <p:sp>
        <p:nvSpPr>
          <p:cNvPr id="30" name="Google Shape;30;p6"/>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058"/>
            </a:srgbClr>
          </a:solidFill>
          <a:ln>
            <a:noFill/>
          </a:ln>
        </p:spPr>
      </p:sp>
      <p:sp>
        <p:nvSpPr>
          <p:cNvPr id="31" name="Google Shape;31;p6"/>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32" name="Google Shape;32;p6"/>
          <p:cNvSpPr txBox="1"/>
          <p:nvPr/>
        </p:nvSpPr>
        <p:spPr>
          <a:xfrm>
            <a:off x="799645" y="697675"/>
            <a:ext cx="1957200" cy="65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0"/>
              <a:buFont typeface="Arial"/>
              <a:buNone/>
            </a:pPr>
            <a:r>
              <a:rPr b="0" i="0" lang="en" sz="12000" u="none" cap="none" strike="noStrike">
                <a:solidFill>
                  <a:srgbClr val="CCCCCC"/>
                </a:solidFill>
                <a:latin typeface="Montserrat"/>
                <a:ea typeface="Montserrat"/>
                <a:cs typeface="Montserrat"/>
                <a:sym typeface="Montserrat"/>
              </a:rPr>
              <a:t>“</a:t>
            </a:r>
            <a:endParaRPr b="0" i="0" sz="12000" u="none" cap="none" strike="noStrike">
              <a:solidFill>
                <a:srgbClr val="CCCCCC"/>
              </a:solidFill>
              <a:latin typeface="Montserrat"/>
              <a:ea typeface="Montserrat"/>
              <a:cs typeface="Montserrat"/>
              <a:sym typeface="Montserrat"/>
            </a:endParaRPr>
          </a:p>
        </p:txBody>
      </p:sp>
      <p:sp>
        <p:nvSpPr>
          <p:cNvPr id="33" name="Google Shape;33;p6"/>
          <p:cNvSpPr txBox="1"/>
          <p:nvPr>
            <p:ph idx="1" type="body"/>
          </p:nvPr>
        </p:nvSpPr>
        <p:spPr>
          <a:xfrm>
            <a:off x="838250" y="1657350"/>
            <a:ext cx="5324100" cy="22557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SzPts val="2400"/>
              <a:buFont typeface="Montserrat"/>
              <a:buChar char="▸"/>
              <a:defRPr sz="2400">
                <a:latin typeface="Montserrat"/>
                <a:ea typeface="Montserrat"/>
                <a:cs typeface="Montserrat"/>
                <a:sym typeface="Montserrat"/>
              </a:defRPr>
            </a:lvl1pPr>
            <a:lvl2pPr indent="-381000" lvl="1" marL="914400" algn="l">
              <a:lnSpc>
                <a:spcPct val="100000"/>
              </a:lnSpc>
              <a:spcBef>
                <a:spcPts val="0"/>
              </a:spcBef>
              <a:spcAft>
                <a:spcPts val="0"/>
              </a:spcAft>
              <a:buSzPts val="2400"/>
              <a:buFont typeface="Montserrat"/>
              <a:buChar char="▹"/>
              <a:defRPr sz="2400">
                <a:latin typeface="Montserrat"/>
                <a:ea typeface="Montserrat"/>
                <a:cs typeface="Montserrat"/>
                <a:sym typeface="Montserrat"/>
              </a:defRPr>
            </a:lvl2pPr>
            <a:lvl3pPr indent="-381000" lvl="2" marL="1371600" algn="l">
              <a:lnSpc>
                <a:spcPct val="100000"/>
              </a:lnSpc>
              <a:spcBef>
                <a:spcPts val="0"/>
              </a:spcBef>
              <a:spcAft>
                <a:spcPts val="0"/>
              </a:spcAft>
              <a:buSzPts val="2400"/>
              <a:buFont typeface="Montserrat"/>
              <a:buChar char="▹"/>
              <a:defRPr sz="2400">
                <a:latin typeface="Montserrat"/>
                <a:ea typeface="Montserrat"/>
                <a:cs typeface="Montserrat"/>
                <a:sym typeface="Montserrat"/>
              </a:defRPr>
            </a:lvl3pPr>
            <a:lvl4pPr indent="-381000" lvl="3" marL="1828800" algn="l">
              <a:lnSpc>
                <a:spcPct val="100000"/>
              </a:lnSpc>
              <a:spcBef>
                <a:spcPts val="0"/>
              </a:spcBef>
              <a:spcAft>
                <a:spcPts val="0"/>
              </a:spcAft>
              <a:buSzPts val="2400"/>
              <a:buFont typeface="Montserrat"/>
              <a:buChar char="●"/>
              <a:defRPr sz="2400">
                <a:latin typeface="Montserrat"/>
                <a:ea typeface="Montserrat"/>
                <a:cs typeface="Montserrat"/>
                <a:sym typeface="Montserrat"/>
              </a:defRPr>
            </a:lvl4pPr>
            <a:lvl5pPr indent="-381000" lvl="4" marL="2286000" algn="l">
              <a:lnSpc>
                <a:spcPct val="100000"/>
              </a:lnSpc>
              <a:spcBef>
                <a:spcPts val="0"/>
              </a:spcBef>
              <a:spcAft>
                <a:spcPts val="0"/>
              </a:spcAft>
              <a:buSzPts val="2400"/>
              <a:buFont typeface="Montserrat"/>
              <a:buChar char="○"/>
              <a:defRPr sz="2400">
                <a:latin typeface="Montserrat"/>
                <a:ea typeface="Montserrat"/>
                <a:cs typeface="Montserrat"/>
                <a:sym typeface="Montserrat"/>
              </a:defRPr>
            </a:lvl5pPr>
            <a:lvl6pPr indent="-381000" lvl="5" marL="2743200" algn="l">
              <a:lnSpc>
                <a:spcPct val="100000"/>
              </a:lnSpc>
              <a:spcBef>
                <a:spcPts val="0"/>
              </a:spcBef>
              <a:spcAft>
                <a:spcPts val="0"/>
              </a:spcAft>
              <a:buSzPts val="2400"/>
              <a:buFont typeface="Montserrat"/>
              <a:buChar char="■"/>
              <a:defRPr sz="2400">
                <a:latin typeface="Montserrat"/>
                <a:ea typeface="Montserrat"/>
                <a:cs typeface="Montserrat"/>
                <a:sym typeface="Montserrat"/>
              </a:defRPr>
            </a:lvl6pPr>
            <a:lvl7pPr indent="-381000" lvl="6" marL="3200400" algn="l">
              <a:lnSpc>
                <a:spcPct val="100000"/>
              </a:lnSpc>
              <a:spcBef>
                <a:spcPts val="0"/>
              </a:spcBef>
              <a:spcAft>
                <a:spcPts val="0"/>
              </a:spcAft>
              <a:buSzPts val="2400"/>
              <a:buFont typeface="Montserrat"/>
              <a:buChar char="●"/>
              <a:defRPr sz="2400">
                <a:latin typeface="Montserrat"/>
                <a:ea typeface="Montserrat"/>
                <a:cs typeface="Montserrat"/>
                <a:sym typeface="Montserrat"/>
              </a:defRPr>
            </a:lvl7pPr>
            <a:lvl8pPr indent="-381000" lvl="7" marL="3657600" algn="l">
              <a:lnSpc>
                <a:spcPct val="100000"/>
              </a:lnSpc>
              <a:spcBef>
                <a:spcPts val="0"/>
              </a:spcBef>
              <a:spcAft>
                <a:spcPts val="0"/>
              </a:spcAft>
              <a:buSzPts val="2400"/>
              <a:buFont typeface="Montserrat"/>
              <a:buChar char="○"/>
              <a:defRPr sz="2400">
                <a:latin typeface="Montserrat"/>
                <a:ea typeface="Montserrat"/>
                <a:cs typeface="Montserrat"/>
                <a:sym typeface="Montserrat"/>
              </a:defRPr>
            </a:lvl8pPr>
            <a:lvl9pPr indent="-381000" lvl="8" marL="4114800" algn="l">
              <a:lnSpc>
                <a:spcPct val="100000"/>
              </a:lnSpc>
              <a:spcBef>
                <a:spcPts val="0"/>
              </a:spcBef>
              <a:spcAft>
                <a:spcPts val="0"/>
              </a:spcAft>
              <a:buSzPts val="2400"/>
              <a:buFont typeface="Montserrat"/>
              <a:buChar char="■"/>
              <a:defRPr sz="2400">
                <a:latin typeface="Montserrat"/>
                <a:ea typeface="Montserrat"/>
                <a:cs typeface="Montserrat"/>
                <a:sym typeface="Montserrat"/>
              </a:defRPr>
            </a:lvl9pPr>
          </a:lstStyle>
          <a:p/>
        </p:txBody>
      </p:sp>
      <p:sp>
        <p:nvSpPr>
          <p:cNvPr id="34" name="Google Shape;34;p6"/>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35" name="Shape 35"/>
        <p:cNvGrpSpPr/>
        <p:nvPr/>
      </p:nvGrpSpPr>
      <p:grpSpPr>
        <a:xfrm>
          <a:off x="0" y="0"/>
          <a:ext cx="0" cy="0"/>
          <a:chOff x="0" y="0"/>
          <a:chExt cx="0" cy="0"/>
        </a:xfrm>
      </p:grpSpPr>
      <p:sp>
        <p:nvSpPr>
          <p:cNvPr id="36" name="Google Shape;36;p7"/>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058"/>
            </a:srgbClr>
          </a:solidFill>
          <a:ln>
            <a:noFill/>
          </a:ln>
        </p:spPr>
      </p:sp>
      <p:sp>
        <p:nvSpPr>
          <p:cNvPr id="37" name="Google Shape;37;p7"/>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38" name="Google Shape;38;p7"/>
          <p:cNvSpPr txBox="1"/>
          <p:nvPr>
            <p:ph type="title"/>
          </p:nvPr>
        </p:nvSpPr>
        <p:spPr>
          <a:xfrm>
            <a:off x="838350" y="893500"/>
            <a:ext cx="5324100" cy="48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39" name="Google Shape;39;p7"/>
          <p:cNvSpPr txBox="1"/>
          <p:nvPr>
            <p:ph idx="1" type="body"/>
          </p:nvPr>
        </p:nvSpPr>
        <p:spPr>
          <a:xfrm>
            <a:off x="838250" y="1504950"/>
            <a:ext cx="5324100" cy="22557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a:lvl4pPr>
            <a:lvl5pPr indent="-355600" lvl="4" marL="2286000" algn="l">
              <a:lnSpc>
                <a:spcPct val="100000"/>
              </a:lnSpc>
              <a:spcBef>
                <a:spcPts val="0"/>
              </a:spcBef>
              <a:spcAft>
                <a:spcPts val="0"/>
              </a:spcAft>
              <a:buSzPts val="2000"/>
              <a:buChar char="○"/>
              <a:defRPr/>
            </a:lvl5pPr>
            <a:lvl6pPr indent="-355600" lvl="5" marL="2743200" algn="l">
              <a:lnSpc>
                <a:spcPct val="100000"/>
              </a:lnSpc>
              <a:spcBef>
                <a:spcPts val="0"/>
              </a:spcBef>
              <a:spcAft>
                <a:spcPts val="0"/>
              </a:spcAft>
              <a:buSzPts val="2000"/>
              <a:buChar char="■"/>
              <a:defRPr/>
            </a:lvl6pPr>
            <a:lvl7pPr indent="-355600" lvl="6" marL="3200400" algn="l">
              <a:lnSpc>
                <a:spcPct val="100000"/>
              </a:lnSpc>
              <a:spcBef>
                <a:spcPts val="0"/>
              </a:spcBef>
              <a:spcAft>
                <a:spcPts val="0"/>
              </a:spcAft>
              <a:buSzPts val="2000"/>
              <a:buChar char="●"/>
              <a:defRPr/>
            </a:lvl7pPr>
            <a:lvl8pPr indent="-355600" lvl="7" marL="3657600" algn="l">
              <a:lnSpc>
                <a:spcPct val="100000"/>
              </a:lnSpc>
              <a:spcBef>
                <a:spcPts val="0"/>
              </a:spcBef>
              <a:spcAft>
                <a:spcPts val="0"/>
              </a:spcAft>
              <a:buSzPts val="2000"/>
              <a:buChar char="○"/>
              <a:defRPr/>
            </a:lvl8pPr>
            <a:lvl9pPr indent="-355600" lvl="8" marL="4114800" algn="l">
              <a:lnSpc>
                <a:spcPct val="100000"/>
              </a:lnSpc>
              <a:spcBef>
                <a:spcPts val="0"/>
              </a:spcBef>
              <a:spcAft>
                <a:spcPts val="0"/>
              </a:spcAft>
              <a:buSzPts val="2000"/>
              <a:buChar char="■"/>
              <a:defRPr/>
            </a:lvl9pPr>
          </a:lstStyle>
          <a:p/>
        </p:txBody>
      </p:sp>
      <p:sp>
        <p:nvSpPr>
          <p:cNvPr id="40" name="Google Shape;40;p7"/>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1" name="Shape 41"/>
        <p:cNvGrpSpPr/>
        <p:nvPr/>
      </p:nvGrpSpPr>
      <p:grpSpPr>
        <a:xfrm>
          <a:off x="0" y="0"/>
          <a:ext cx="0" cy="0"/>
          <a:chOff x="0" y="0"/>
          <a:chExt cx="0" cy="0"/>
        </a:xfrm>
      </p:grpSpPr>
      <p:sp>
        <p:nvSpPr>
          <p:cNvPr id="42" name="Google Shape;42;p8"/>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058"/>
            </a:srgbClr>
          </a:solidFill>
          <a:ln>
            <a:noFill/>
          </a:ln>
        </p:spPr>
      </p:sp>
      <p:sp>
        <p:nvSpPr>
          <p:cNvPr id="43" name="Google Shape;43;p8"/>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44" name="Google Shape;44;p8"/>
          <p:cNvSpPr txBox="1"/>
          <p:nvPr>
            <p:ph type="title"/>
          </p:nvPr>
        </p:nvSpPr>
        <p:spPr>
          <a:xfrm>
            <a:off x="841000" y="969700"/>
            <a:ext cx="4801500" cy="409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45" name="Google Shape;45;p8"/>
          <p:cNvSpPr txBox="1"/>
          <p:nvPr>
            <p:ph idx="1" type="body"/>
          </p:nvPr>
        </p:nvSpPr>
        <p:spPr>
          <a:xfrm>
            <a:off x="841000" y="1600975"/>
            <a:ext cx="2094900" cy="24105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600"/>
              </a:spcBef>
              <a:spcAft>
                <a:spcPts val="0"/>
              </a:spcAft>
              <a:buSzPts val="1600"/>
              <a:buChar char="▸"/>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30200" lvl="5" marL="2743200" algn="l">
              <a:lnSpc>
                <a:spcPct val="100000"/>
              </a:lnSpc>
              <a:spcBef>
                <a:spcPts val="0"/>
              </a:spcBef>
              <a:spcAft>
                <a:spcPts val="0"/>
              </a:spcAft>
              <a:buSzPts val="1600"/>
              <a:buChar char="■"/>
              <a:defRPr sz="1600"/>
            </a:lvl6pPr>
            <a:lvl7pPr indent="-330200" lvl="6" marL="3200400" algn="l">
              <a:lnSpc>
                <a:spcPct val="100000"/>
              </a:lnSpc>
              <a:spcBef>
                <a:spcPts val="0"/>
              </a:spcBef>
              <a:spcAft>
                <a:spcPts val="0"/>
              </a:spcAft>
              <a:buSzPts val="1600"/>
              <a:buChar char="●"/>
              <a:defRPr sz="1600"/>
            </a:lvl7pPr>
            <a:lvl8pPr indent="-330200" lvl="7" marL="3657600" algn="l">
              <a:lnSpc>
                <a:spcPct val="100000"/>
              </a:lnSpc>
              <a:spcBef>
                <a:spcPts val="0"/>
              </a:spcBef>
              <a:spcAft>
                <a:spcPts val="0"/>
              </a:spcAft>
              <a:buSzPts val="1600"/>
              <a:buChar char="○"/>
              <a:defRPr sz="1600"/>
            </a:lvl8pPr>
            <a:lvl9pPr indent="-330200" lvl="8" marL="4114800" algn="l">
              <a:lnSpc>
                <a:spcPct val="100000"/>
              </a:lnSpc>
              <a:spcBef>
                <a:spcPts val="0"/>
              </a:spcBef>
              <a:spcAft>
                <a:spcPts val="0"/>
              </a:spcAft>
              <a:buSzPts val="1600"/>
              <a:buChar char="■"/>
              <a:defRPr sz="1600"/>
            </a:lvl9pPr>
          </a:lstStyle>
          <a:p/>
        </p:txBody>
      </p:sp>
      <p:sp>
        <p:nvSpPr>
          <p:cNvPr id="46" name="Google Shape;46;p8"/>
          <p:cNvSpPr txBox="1"/>
          <p:nvPr>
            <p:ph idx="2" type="body"/>
          </p:nvPr>
        </p:nvSpPr>
        <p:spPr>
          <a:xfrm>
            <a:off x="3043281" y="1600975"/>
            <a:ext cx="2094900" cy="24105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600"/>
              </a:spcBef>
              <a:spcAft>
                <a:spcPts val="0"/>
              </a:spcAft>
              <a:buSzPts val="1600"/>
              <a:buChar char="▸"/>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30200" lvl="5" marL="2743200" algn="l">
              <a:lnSpc>
                <a:spcPct val="100000"/>
              </a:lnSpc>
              <a:spcBef>
                <a:spcPts val="0"/>
              </a:spcBef>
              <a:spcAft>
                <a:spcPts val="0"/>
              </a:spcAft>
              <a:buSzPts val="1600"/>
              <a:buChar char="■"/>
              <a:defRPr sz="1600"/>
            </a:lvl6pPr>
            <a:lvl7pPr indent="-330200" lvl="6" marL="3200400" algn="l">
              <a:lnSpc>
                <a:spcPct val="100000"/>
              </a:lnSpc>
              <a:spcBef>
                <a:spcPts val="0"/>
              </a:spcBef>
              <a:spcAft>
                <a:spcPts val="0"/>
              </a:spcAft>
              <a:buSzPts val="1600"/>
              <a:buChar char="●"/>
              <a:defRPr sz="1600"/>
            </a:lvl7pPr>
            <a:lvl8pPr indent="-330200" lvl="7" marL="3657600" algn="l">
              <a:lnSpc>
                <a:spcPct val="100000"/>
              </a:lnSpc>
              <a:spcBef>
                <a:spcPts val="0"/>
              </a:spcBef>
              <a:spcAft>
                <a:spcPts val="0"/>
              </a:spcAft>
              <a:buSzPts val="1600"/>
              <a:buChar char="○"/>
              <a:defRPr sz="1600"/>
            </a:lvl8pPr>
            <a:lvl9pPr indent="-330200" lvl="8" marL="4114800" algn="l">
              <a:lnSpc>
                <a:spcPct val="100000"/>
              </a:lnSpc>
              <a:spcBef>
                <a:spcPts val="0"/>
              </a:spcBef>
              <a:spcAft>
                <a:spcPts val="0"/>
              </a:spcAft>
              <a:buSzPts val="1600"/>
              <a:buChar char="■"/>
              <a:defRPr sz="1600"/>
            </a:lvl9pPr>
          </a:lstStyle>
          <a:p/>
        </p:txBody>
      </p:sp>
      <p:sp>
        <p:nvSpPr>
          <p:cNvPr id="47" name="Google Shape;47;p8"/>
          <p:cNvSpPr txBox="1"/>
          <p:nvPr>
            <p:ph idx="3" type="body"/>
          </p:nvPr>
        </p:nvSpPr>
        <p:spPr>
          <a:xfrm>
            <a:off x="5245562" y="1600975"/>
            <a:ext cx="2094900" cy="24105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600"/>
              </a:spcBef>
              <a:spcAft>
                <a:spcPts val="0"/>
              </a:spcAft>
              <a:buSzPts val="1600"/>
              <a:buChar char="▸"/>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30200" lvl="5" marL="2743200" algn="l">
              <a:lnSpc>
                <a:spcPct val="100000"/>
              </a:lnSpc>
              <a:spcBef>
                <a:spcPts val="0"/>
              </a:spcBef>
              <a:spcAft>
                <a:spcPts val="0"/>
              </a:spcAft>
              <a:buSzPts val="1600"/>
              <a:buChar char="■"/>
              <a:defRPr sz="1600"/>
            </a:lvl6pPr>
            <a:lvl7pPr indent="-330200" lvl="6" marL="3200400" algn="l">
              <a:lnSpc>
                <a:spcPct val="100000"/>
              </a:lnSpc>
              <a:spcBef>
                <a:spcPts val="0"/>
              </a:spcBef>
              <a:spcAft>
                <a:spcPts val="0"/>
              </a:spcAft>
              <a:buSzPts val="1600"/>
              <a:buChar char="●"/>
              <a:defRPr sz="1600"/>
            </a:lvl7pPr>
            <a:lvl8pPr indent="-330200" lvl="7" marL="3657600" algn="l">
              <a:lnSpc>
                <a:spcPct val="100000"/>
              </a:lnSpc>
              <a:spcBef>
                <a:spcPts val="0"/>
              </a:spcBef>
              <a:spcAft>
                <a:spcPts val="0"/>
              </a:spcAft>
              <a:buSzPts val="1600"/>
              <a:buChar char="○"/>
              <a:defRPr sz="1600"/>
            </a:lvl8pPr>
            <a:lvl9pPr indent="-330200" lvl="8" marL="4114800" algn="l">
              <a:lnSpc>
                <a:spcPct val="100000"/>
              </a:lnSpc>
              <a:spcBef>
                <a:spcPts val="0"/>
              </a:spcBef>
              <a:spcAft>
                <a:spcPts val="0"/>
              </a:spcAft>
              <a:buSzPts val="1600"/>
              <a:buChar char="■"/>
              <a:defRPr sz="1600"/>
            </a:lvl9pPr>
          </a:lstStyle>
          <a:p/>
        </p:txBody>
      </p:sp>
      <p:sp>
        <p:nvSpPr>
          <p:cNvPr id="48" name="Google Shape;48;p8"/>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 image">
  <p:cSld name="TITLE_1_2">
    <p:spTree>
      <p:nvGrpSpPr>
        <p:cNvPr id="49" name="Shape 49"/>
        <p:cNvGrpSpPr/>
        <p:nvPr/>
      </p:nvGrpSpPr>
      <p:grpSpPr>
        <a:xfrm>
          <a:off x="0" y="0"/>
          <a:ext cx="0" cy="0"/>
          <a:chOff x="0" y="0"/>
          <a:chExt cx="0" cy="0"/>
        </a:xfrm>
      </p:grpSpPr>
      <p:sp>
        <p:nvSpPr>
          <p:cNvPr id="50" name="Google Shape;50;p9"/>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058"/>
            </a:srgbClr>
          </a:solidFill>
          <a:ln>
            <a:noFill/>
          </a:ln>
        </p:spPr>
      </p:sp>
      <p:sp>
        <p:nvSpPr>
          <p:cNvPr id="51" name="Google Shape;51;p9"/>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52" name="Google Shape;52;p9"/>
          <p:cNvSpPr txBox="1"/>
          <p:nvPr>
            <p:ph type="title"/>
          </p:nvPr>
        </p:nvSpPr>
        <p:spPr>
          <a:xfrm>
            <a:off x="838309" y="1807900"/>
            <a:ext cx="3148200" cy="48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53" name="Google Shape;53;p9"/>
          <p:cNvSpPr txBox="1"/>
          <p:nvPr>
            <p:ph idx="1" type="body"/>
          </p:nvPr>
        </p:nvSpPr>
        <p:spPr>
          <a:xfrm>
            <a:off x="838250" y="2419350"/>
            <a:ext cx="3148200" cy="22557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a:lvl4pPr>
            <a:lvl5pPr indent="-355600" lvl="4" marL="2286000" algn="l">
              <a:lnSpc>
                <a:spcPct val="100000"/>
              </a:lnSpc>
              <a:spcBef>
                <a:spcPts val="0"/>
              </a:spcBef>
              <a:spcAft>
                <a:spcPts val="0"/>
              </a:spcAft>
              <a:buSzPts val="2000"/>
              <a:buChar char="○"/>
              <a:defRPr/>
            </a:lvl5pPr>
            <a:lvl6pPr indent="-355600" lvl="5" marL="2743200" algn="l">
              <a:lnSpc>
                <a:spcPct val="100000"/>
              </a:lnSpc>
              <a:spcBef>
                <a:spcPts val="0"/>
              </a:spcBef>
              <a:spcAft>
                <a:spcPts val="0"/>
              </a:spcAft>
              <a:buSzPts val="2000"/>
              <a:buChar char="■"/>
              <a:defRPr/>
            </a:lvl6pPr>
            <a:lvl7pPr indent="-355600" lvl="6" marL="3200400" algn="l">
              <a:lnSpc>
                <a:spcPct val="100000"/>
              </a:lnSpc>
              <a:spcBef>
                <a:spcPts val="0"/>
              </a:spcBef>
              <a:spcAft>
                <a:spcPts val="0"/>
              </a:spcAft>
              <a:buSzPts val="2000"/>
              <a:buChar char="●"/>
              <a:defRPr/>
            </a:lvl7pPr>
            <a:lvl8pPr indent="-355600" lvl="7" marL="3657600" algn="l">
              <a:lnSpc>
                <a:spcPct val="100000"/>
              </a:lnSpc>
              <a:spcBef>
                <a:spcPts val="0"/>
              </a:spcBef>
              <a:spcAft>
                <a:spcPts val="0"/>
              </a:spcAft>
              <a:buSzPts val="2000"/>
              <a:buChar char="○"/>
              <a:defRPr/>
            </a:lvl8pPr>
            <a:lvl9pPr indent="-355600" lvl="8" marL="4114800" algn="l">
              <a:lnSpc>
                <a:spcPct val="100000"/>
              </a:lnSpc>
              <a:spcBef>
                <a:spcPts val="0"/>
              </a:spcBef>
              <a:spcAft>
                <a:spcPts val="0"/>
              </a:spcAft>
              <a:buSzPts val="2000"/>
              <a:buChar char="■"/>
              <a:defRPr/>
            </a:lvl9pPr>
          </a:lstStyle>
          <a:p/>
        </p:txBody>
      </p:sp>
      <p:sp>
        <p:nvSpPr>
          <p:cNvPr id="54" name="Google Shape;54;p9"/>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ig image">
  <p:cSld name="TITLE_1_2_1">
    <p:spTree>
      <p:nvGrpSpPr>
        <p:cNvPr id="55" name="Shape 55"/>
        <p:cNvGrpSpPr/>
        <p:nvPr/>
      </p:nvGrpSpPr>
      <p:grpSpPr>
        <a:xfrm>
          <a:off x="0" y="0"/>
          <a:ext cx="0" cy="0"/>
          <a:chOff x="0" y="0"/>
          <a:chExt cx="0" cy="0"/>
        </a:xfrm>
      </p:grpSpPr>
      <p:sp>
        <p:nvSpPr>
          <p:cNvPr id="56" name="Google Shape;56;p10"/>
          <p:cNvSpPr/>
          <p:nvPr/>
        </p:nvSpPr>
        <p:spPr>
          <a:xfrm>
            <a:off x="209250" y="-9675"/>
            <a:ext cx="3076750" cy="5167075"/>
          </a:xfrm>
          <a:custGeom>
            <a:rect b="b" l="l" r="r" t="t"/>
            <a:pathLst>
              <a:path extrusionOk="0" h="206683" w="123070">
                <a:moveTo>
                  <a:pt x="0" y="0"/>
                </a:moveTo>
                <a:lnTo>
                  <a:pt x="0" y="206683"/>
                </a:lnTo>
                <a:lnTo>
                  <a:pt x="123070" y="206545"/>
                </a:lnTo>
                <a:lnTo>
                  <a:pt x="67807" y="301"/>
                </a:lnTo>
                <a:close/>
              </a:path>
            </a:pathLst>
          </a:custGeom>
          <a:solidFill>
            <a:srgbClr val="000000">
              <a:alpha val="7058"/>
            </a:srgbClr>
          </a:solidFill>
          <a:ln>
            <a:noFill/>
          </a:ln>
        </p:spPr>
      </p:sp>
      <p:sp>
        <p:nvSpPr>
          <p:cNvPr id="57" name="Google Shape;57;p10"/>
          <p:cNvSpPr/>
          <p:nvPr/>
        </p:nvSpPr>
        <p:spPr>
          <a:xfrm>
            <a:off x="-19350" y="-9675"/>
            <a:ext cx="3076750" cy="5167075"/>
          </a:xfrm>
          <a:custGeom>
            <a:rect b="b" l="l" r="r" t="t"/>
            <a:pathLst>
              <a:path extrusionOk="0" h="206683" w="123070">
                <a:moveTo>
                  <a:pt x="0" y="0"/>
                </a:moveTo>
                <a:lnTo>
                  <a:pt x="0" y="206683"/>
                </a:lnTo>
                <a:lnTo>
                  <a:pt x="123070" y="206545"/>
                </a:lnTo>
                <a:lnTo>
                  <a:pt x="67807" y="301"/>
                </a:lnTo>
                <a:close/>
              </a:path>
            </a:pathLst>
          </a:custGeom>
          <a:solidFill>
            <a:srgbClr val="FFFFFF"/>
          </a:solidFill>
          <a:ln>
            <a:noFill/>
          </a:ln>
        </p:spPr>
      </p:sp>
      <p:sp>
        <p:nvSpPr>
          <p:cNvPr id="58" name="Google Shape;58;p10"/>
          <p:cNvSpPr txBox="1"/>
          <p:nvPr>
            <p:ph type="title"/>
          </p:nvPr>
        </p:nvSpPr>
        <p:spPr>
          <a:xfrm>
            <a:off x="609704" y="4116875"/>
            <a:ext cx="1609800" cy="48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59" name="Google Shape;59;p10"/>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rgbClr val="D0E0E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741100"/>
            <a:ext cx="5185200" cy="4746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2"/>
              </a:buClr>
              <a:buSzPts val="2400"/>
              <a:buFont typeface="Montserrat"/>
              <a:buNone/>
              <a:defRPr b="1" i="0" sz="2400" u="none" cap="none" strike="noStrike">
                <a:solidFill>
                  <a:schemeClr val="dk2"/>
                </a:solidFill>
                <a:latin typeface="Montserrat"/>
                <a:ea typeface="Montserrat"/>
                <a:cs typeface="Montserrat"/>
                <a:sym typeface="Montserrat"/>
              </a:defRPr>
            </a:lvl1pPr>
            <a:lvl2pPr lvl="1" marR="0" rtl="0" algn="l">
              <a:lnSpc>
                <a:spcPct val="100000"/>
              </a:lnSpc>
              <a:spcBef>
                <a:spcPts val="0"/>
              </a:spcBef>
              <a:spcAft>
                <a:spcPts val="0"/>
              </a:spcAft>
              <a:buClr>
                <a:schemeClr val="dk2"/>
              </a:buClr>
              <a:buSzPts val="2400"/>
              <a:buFont typeface="Montserrat"/>
              <a:buNone/>
              <a:defRPr b="1" i="0" sz="2400" u="none" cap="none" strike="noStrike">
                <a:solidFill>
                  <a:schemeClr val="dk2"/>
                </a:solidFill>
                <a:latin typeface="Montserrat"/>
                <a:ea typeface="Montserrat"/>
                <a:cs typeface="Montserrat"/>
                <a:sym typeface="Montserrat"/>
              </a:defRPr>
            </a:lvl2pPr>
            <a:lvl3pPr lvl="2" marR="0" rtl="0" algn="l">
              <a:lnSpc>
                <a:spcPct val="100000"/>
              </a:lnSpc>
              <a:spcBef>
                <a:spcPts val="0"/>
              </a:spcBef>
              <a:spcAft>
                <a:spcPts val="0"/>
              </a:spcAft>
              <a:buClr>
                <a:schemeClr val="dk2"/>
              </a:buClr>
              <a:buSzPts val="2400"/>
              <a:buFont typeface="Montserrat"/>
              <a:buNone/>
              <a:defRPr b="1" i="0" sz="2400" u="none" cap="none" strike="noStrike">
                <a:solidFill>
                  <a:schemeClr val="dk2"/>
                </a:solidFill>
                <a:latin typeface="Montserrat"/>
                <a:ea typeface="Montserrat"/>
                <a:cs typeface="Montserrat"/>
                <a:sym typeface="Montserrat"/>
              </a:defRPr>
            </a:lvl3pPr>
            <a:lvl4pPr lvl="3" marR="0" rtl="0" algn="l">
              <a:lnSpc>
                <a:spcPct val="100000"/>
              </a:lnSpc>
              <a:spcBef>
                <a:spcPts val="0"/>
              </a:spcBef>
              <a:spcAft>
                <a:spcPts val="0"/>
              </a:spcAft>
              <a:buClr>
                <a:schemeClr val="dk2"/>
              </a:buClr>
              <a:buSzPts val="2400"/>
              <a:buFont typeface="Montserrat"/>
              <a:buNone/>
              <a:defRPr b="1" i="0" sz="2400" u="none" cap="none" strike="noStrike">
                <a:solidFill>
                  <a:schemeClr val="dk2"/>
                </a:solidFill>
                <a:latin typeface="Montserrat"/>
                <a:ea typeface="Montserrat"/>
                <a:cs typeface="Montserrat"/>
                <a:sym typeface="Montserrat"/>
              </a:defRPr>
            </a:lvl4pPr>
            <a:lvl5pPr lvl="4" marR="0" rtl="0" algn="l">
              <a:lnSpc>
                <a:spcPct val="100000"/>
              </a:lnSpc>
              <a:spcBef>
                <a:spcPts val="0"/>
              </a:spcBef>
              <a:spcAft>
                <a:spcPts val="0"/>
              </a:spcAft>
              <a:buClr>
                <a:schemeClr val="dk2"/>
              </a:buClr>
              <a:buSzPts val="2400"/>
              <a:buFont typeface="Montserrat"/>
              <a:buNone/>
              <a:defRPr b="1" i="0" sz="2400" u="none" cap="none" strike="noStrike">
                <a:solidFill>
                  <a:schemeClr val="dk2"/>
                </a:solidFill>
                <a:latin typeface="Montserrat"/>
                <a:ea typeface="Montserrat"/>
                <a:cs typeface="Montserrat"/>
                <a:sym typeface="Montserrat"/>
              </a:defRPr>
            </a:lvl5pPr>
            <a:lvl6pPr lvl="5" marR="0" rtl="0" algn="l">
              <a:lnSpc>
                <a:spcPct val="100000"/>
              </a:lnSpc>
              <a:spcBef>
                <a:spcPts val="0"/>
              </a:spcBef>
              <a:spcAft>
                <a:spcPts val="0"/>
              </a:spcAft>
              <a:buClr>
                <a:schemeClr val="dk2"/>
              </a:buClr>
              <a:buSzPts val="2400"/>
              <a:buFont typeface="Montserrat"/>
              <a:buNone/>
              <a:defRPr b="1" i="0" sz="2400" u="none" cap="none" strike="noStrike">
                <a:solidFill>
                  <a:schemeClr val="dk2"/>
                </a:solidFill>
                <a:latin typeface="Montserrat"/>
                <a:ea typeface="Montserrat"/>
                <a:cs typeface="Montserrat"/>
                <a:sym typeface="Montserrat"/>
              </a:defRPr>
            </a:lvl6pPr>
            <a:lvl7pPr lvl="6" marR="0" rtl="0" algn="l">
              <a:lnSpc>
                <a:spcPct val="100000"/>
              </a:lnSpc>
              <a:spcBef>
                <a:spcPts val="0"/>
              </a:spcBef>
              <a:spcAft>
                <a:spcPts val="0"/>
              </a:spcAft>
              <a:buClr>
                <a:schemeClr val="dk2"/>
              </a:buClr>
              <a:buSzPts val="2400"/>
              <a:buFont typeface="Montserrat"/>
              <a:buNone/>
              <a:defRPr b="1" i="0" sz="2400" u="none" cap="none" strike="noStrike">
                <a:solidFill>
                  <a:schemeClr val="dk2"/>
                </a:solidFill>
                <a:latin typeface="Montserrat"/>
                <a:ea typeface="Montserrat"/>
                <a:cs typeface="Montserrat"/>
                <a:sym typeface="Montserrat"/>
              </a:defRPr>
            </a:lvl7pPr>
            <a:lvl8pPr lvl="7" marR="0" rtl="0" algn="l">
              <a:lnSpc>
                <a:spcPct val="100000"/>
              </a:lnSpc>
              <a:spcBef>
                <a:spcPts val="0"/>
              </a:spcBef>
              <a:spcAft>
                <a:spcPts val="0"/>
              </a:spcAft>
              <a:buClr>
                <a:schemeClr val="dk2"/>
              </a:buClr>
              <a:buSzPts val="2400"/>
              <a:buFont typeface="Montserrat"/>
              <a:buNone/>
              <a:defRPr b="1" i="0" sz="2400" u="none" cap="none" strike="noStrike">
                <a:solidFill>
                  <a:schemeClr val="dk2"/>
                </a:solidFill>
                <a:latin typeface="Montserrat"/>
                <a:ea typeface="Montserrat"/>
                <a:cs typeface="Montserrat"/>
                <a:sym typeface="Montserrat"/>
              </a:defRPr>
            </a:lvl8pPr>
            <a:lvl9pPr lvl="8" marR="0" rtl="0" algn="l">
              <a:lnSpc>
                <a:spcPct val="100000"/>
              </a:lnSpc>
              <a:spcBef>
                <a:spcPts val="0"/>
              </a:spcBef>
              <a:spcAft>
                <a:spcPts val="0"/>
              </a:spcAft>
              <a:buClr>
                <a:schemeClr val="dk2"/>
              </a:buClr>
              <a:buSzPts val="2400"/>
              <a:buFont typeface="Montserrat"/>
              <a:buNone/>
              <a:defRPr b="1" i="0" sz="2400" u="none" cap="none" strike="noStrike">
                <a:solidFill>
                  <a:schemeClr val="dk2"/>
                </a:solidFill>
                <a:latin typeface="Montserrat"/>
                <a:ea typeface="Montserrat"/>
                <a:cs typeface="Montserrat"/>
                <a:sym typeface="Montserrat"/>
              </a:defRPr>
            </a:lvl9pPr>
          </a:lstStyle>
          <a:p/>
        </p:txBody>
      </p:sp>
      <p:sp>
        <p:nvSpPr>
          <p:cNvPr id="7" name="Google Shape;7;p1"/>
          <p:cNvSpPr txBox="1"/>
          <p:nvPr>
            <p:ph idx="1" type="body"/>
          </p:nvPr>
        </p:nvSpPr>
        <p:spPr>
          <a:xfrm>
            <a:off x="457200" y="1352550"/>
            <a:ext cx="5185200" cy="2255700"/>
          </a:xfrm>
          <a:prstGeom prst="rect">
            <a:avLst/>
          </a:prstGeom>
          <a:noFill/>
          <a:ln>
            <a:noFill/>
          </a:ln>
        </p:spPr>
        <p:txBody>
          <a:bodyPr anchorCtr="0" anchor="t" bIns="91425" lIns="91425" spcFirstLastPara="1" rIns="91425" wrap="square" tIns="91425">
            <a:noAutofit/>
          </a:bodyPr>
          <a:lstStyle>
            <a:lvl1pPr indent="-355600" lvl="0" marL="457200" marR="0" rtl="0" algn="l">
              <a:lnSpc>
                <a:spcPct val="100000"/>
              </a:lnSpc>
              <a:spcBef>
                <a:spcPts val="600"/>
              </a:spcBef>
              <a:spcAft>
                <a:spcPts val="0"/>
              </a:spcAft>
              <a:buClr>
                <a:schemeClr val="dk1"/>
              </a:buClr>
              <a:buSzPts val="2000"/>
              <a:buFont typeface="Karla"/>
              <a:buChar char="▸"/>
              <a:defRPr b="0" i="0" sz="2000" u="none" cap="none" strike="noStrike">
                <a:solidFill>
                  <a:schemeClr val="dk1"/>
                </a:solidFill>
                <a:latin typeface="Karla"/>
                <a:ea typeface="Karla"/>
                <a:cs typeface="Karla"/>
                <a:sym typeface="Karla"/>
              </a:defRPr>
            </a:lvl1pPr>
            <a:lvl2pPr indent="-355600" lvl="1" marL="914400" marR="0" rtl="0" algn="l">
              <a:lnSpc>
                <a:spcPct val="100000"/>
              </a:lnSpc>
              <a:spcBef>
                <a:spcPts val="0"/>
              </a:spcBef>
              <a:spcAft>
                <a:spcPts val="0"/>
              </a:spcAft>
              <a:buClr>
                <a:schemeClr val="dk1"/>
              </a:buClr>
              <a:buSzPts val="2000"/>
              <a:buFont typeface="Karla"/>
              <a:buChar char="▹"/>
              <a:defRPr b="0" i="0" sz="2000" u="none" cap="none" strike="noStrike">
                <a:solidFill>
                  <a:schemeClr val="dk1"/>
                </a:solidFill>
                <a:latin typeface="Karla"/>
                <a:ea typeface="Karla"/>
                <a:cs typeface="Karla"/>
                <a:sym typeface="Karla"/>
              </a:defRPr>
            </a:lvl2pPr>
            <a:lvl3pPr indent="-355600" lvl="2" marL="1371600" marR="0" rtl="0" algn="l">
              <a:lnSpc>
                <a:spcPct val="100000"/>
              </a:lnSpc>
              <a:spcBef>
                <a:spcPts val="0"/>
              </a:spcBef>
              <a:spcAft>
                <a:spcPts val="0"/>
              </a:spcAft>
              <a:buClr>
                <a:schemeClr val="dk1"/>
              </a:buClr>
              <a:buSzPts val="2000"/>
              <a:buFont typeface="Karla"/>
              <a:buChar char="▹"/>
              <a:defRPr b="0" i="0" sz="2000" u="none" cap="none" strike="noStrike">
                <a:solidFill>
                  <a:schemeClr val="dk1"/>
                </a:solidFill>
                <a:latin typeface="Karla"/>
                <a:ea typeface="Karla"/>
                <a:cs typeface="Karla"/>
                <a:sym typeface="Karla"/>
              </a:defRPr>
            </a:lvl3pPr>
            <a:lvl4pPr indent="-355600" lvl="3" marL="1828800" marR="0" rtl="0" algn="l">
              <a:lnSpc>
                <a:spcPct val="100000"/>
              </a:lnSpc>
              <a:spcBef>
                <a:spcPts val="0"/>
              </a:spcBef>
              <a:spcAft>
                <a:spcPts val="0"/>
              </a:spcAft>
              <a:buClr>
                <a:schemeClr val="dk1"/>
              </a:buClr>
              <a:buSzPts val="2000"/>
              <a:buFont typeface="Karla"/>
              <a:buChar char="●"/>
              <a:defRPr b="0" i="0" sz="2000" u="none" cap="none" strike="noStrike">
                <a:solidFill>
                  <a:schemeClr val="dk1"/>
                </a:solidFill>
                <a:latin typeface="Karla"/>
                <a:ea typeface="Karla"/>
                <a:cs typeface="Karla"/>
                <a:sym typeface="Karla"/>
              </a:defRPr>
            </a:lvl4pPr>
            <a:lvl5pPr indent="-355600" lvl="4" marL="2286000" marR="0" rtl="0" algn="l">
              <a:lnSpc>
                <a:spcPct val="100000"/>
              </a:lnSpc>
              <a:spcBef>
                <a:spcPts val="0"/>
              </a:spcBef>
              <a:spcAft>
                <a:spcPts val="0"/>
              </a:spcAft>
              <a:buClr>
                <a:schemeClr val="dk1"/>
              </a:buClr>
              <a:buSzPts val="2000"/>
              <a:buFont typeface="Karla"/>
              <a:buChar char="○"/>
              <a:defRPr b="0" i="0" sz="2000" u="none" cap="none" strike="noStrike">
                <a:solidFill>
                  <a:schemeClr val="dk1"/>
                </a:solidFill>
                <a:latin typeface="Karla"/>
                <a:ea typeface="Karla"/>
                <a:cs typeface="Karla"/>
                <a:sym typeface="Karla"/>
              </a:defRPr>
            </a:lvl5pPr>
            <a:lvl6pPr indent="-355600" lvl="5" marL="2743200" marR="0" rtl="0" algn="l">
              <a:lnSpc>
                <a:spcPct val="100000"/>
              </a:lnSpc>
              <a:spcBef>
                <a:spcPts val="0"/>
              </a:spcBef>
              <a:spcAft>
                <a:spcPts val="0"/>
              </a:spcAft>
              <a:buClr>
                <a:schemeClr val="dk1"/>
              </a:buClr>
              <a:buSzPts val="2000"/>
              <a:buFont typeface="Karla"/>
              <a:buChar char="■"/>
              <a:defRPr b="0" i="0" sz="2000" u="none" cap="none" strike="noStrike">
                <a:solidFill>
                  <a:schemeClr val="dk1"/>
                </a:solidFill>
                <a:latin typeface="Karla"/>
                <a:ea typeface="Karla"/>
                <a:cs typeface="Karla"/>
                <a:sym typeface="Karla"/>
              </a:defRPr>
            </a:lvl6pPr>
            <a:lvl7pPr indent="-355600" lvl="6" marL="3200400" marR="0" rtl="0" algn="l">
              <a:lnSpc>
                <a:spcPct val="100000"/>
              </a:lnSpc>
              <a:spcBef>
                <a:spcPts val="0"/>
              </a:spcBef>
              <a:spcAft>
                <a:spcPts val="0"/>
              </a:spcAft>
              <a:buClr>
                <a:schemeClr val="dk1"/>
              </a:buClr>
              <a:buSzPts val="2000"/>
              <a:buFont typeface="Karla"/>
              <a:buChar char="●"/>
              <a:defRPr b="0" i="0" sz="2000" u="none" cap="none" strike="noStrike">
                <a:solidFill>
                  <a:schemeClr val="dk1"/>
                </a:solidFill>
                <a:latin typeface="Karla"/>
                <a:ea typeface="Karla"/>
                <a:cs typeface="Karla"/>
                <a:sym typeface="Karla"/>
              </a:defRPr>
            </a:lvl7pPr>
            <a:lvl8pPr indent="-355600" lvl="7" marL="3657600" marR="0" rtl="0" algn="l">
              <a:lnSpc>
                <a:spcPct val="100000"/>
              </a:lnSpc>
              <a:spcBef>
                <a:spcPts val="0"/>
              </a:spcBef>
              <a:spcAft>
                <a:spcPts val="0"/>
              </a:spcAft>
              <a:buClr>
                <a:schemeClr val="dk1"/>
              </a:buClr>
              <a:buSzPts val="2000"/>
              <a:buFont typeface="Karla"/>
              <a:buChar char="○"/>
              <a:defRPr b="0" i="0" sz="2000" u="none" cap="none" strike="noStrike">
                <a:solidFill>
                  <a:schemeClr val="dk1"/>
                </a:solidFill>
                <a:latin typeface="Karla"/>
                <a:ea typeface="Karla"/>
                <a:cs typeface="Karla"/>
                <a:sym typeface="Karla"/>
              </a:defRPr>
            </a:lvl8pPr>
            <a:lvl9pPr indent="-355600" lvl="8" marL="4114800" marR="0" rtl="0" algn="l">
              <a:lnSpc>
                <a:spcPct val="100000"/>
              </a:lnSpc>
              <a:spcBef>
                <a:spcPts val="0"/>
              </a:spcBef>
              <a:spcAft>
                <a:spcPts val="0"/>
              </a:spcAft>
              <a:buClr>
                <a:schemeClr val="dk1"/>
              </a:buClr>
              <a:buSzPts val="2000"/>
              <a:buFont typeface="Karla"/>
              <a:buChar char="■"/>
              <a:defRPr b="0" i="0" sz="2000" u="none" cap="none" strike="noStrike">
                <a:solidFill>
                  <a:schemeClr val="dk1"/>
                </a:solidFill>
                <a:latin typeface="Karla"/>
                <a:ea typeface="Karla"/>
                <a:cs typeface="Karla"/>
                <a:sym typeface="Karla"/>
              </a:defRPr>
            </a:lvl9pPr>
          </a:lstStyle>
          <a:p/>
        </p:txBody>
      </p:sp>
      <p:sp>
        <p:nvSpPr>
          <p:cNvPr id="8" name="Google Shape;8;p1"/>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1pPr>
            <a:lvl2pPr indent="0" lvl="1" marL="0" marR="0" rtl="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2pPr>
            <a:lvl3pPr indent="0" lvl="2" marL="0" marR="0" rtl="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3pPr>
            <a:lvl4pPr indent="0" lvl="3" marL="0" marR="0" rtl="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4pPr>
            <a:lvl5pPr indent="0" lvl="4" marL="0" marR="0" rtl="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5pPr>
            <a:lvl6pPr indent="0" lvl="5" marL="0" marR="0" rtl="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6pPr>
            <a:lvl7pPr indent="0" lvl="6" marL="0" marR="0" rtl="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7pPr>
            <a:lvl8pPr indent="0" lvl="7" marL="0" marR="0" rtl="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8pPr>
            <a:lvl9pPr indent="0" lvl="8" marL="0" marR="0" rtl="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ctrTitle"/>
          </p:nvPr>
        </p:nvSpPr>
        <p:spPr>
          <a:xfrm>
            <a:off x="621900" y="781525"/>
            <a:ext cx="79002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Evaluating Taekwondo Moves</a:t>
            </a:r>
            <a:endParaRPr/>
          </a:p>
          <a:p>
            <a:pPr indent="0" lvl="0" marL="0" rtl="0" algn="ctr">
              <a:spcBef>
                <a:spcPts val="0"/>
              </a:spcBef>
              <a:spcAft>
                <a:spcPts val="0"/>
              </a:spcAft>
              <a:buNone/>
            </a:pPr>
            <a:r>
              <a:rPr lang="en" sz="1400"/>
              <a:t>System to recognize and evaluate video of performed taekwondo moves</a:t>
            </a:r>
            <a:endParaRPr sz="1400"/>
          </a:p>
        </p:txBody>
      </p:sp>
      <p:sp>
        <p:nvSpPr>
          <p:cNvPr id="81" name="Google Shape;81;p1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a:t>Srilakshmi Medarametla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462400" y="35565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Discussion</a:t>
            </a:r>
            <a:endParaRPr/>
          </a:p>
        </p:txBody>
      </p:sp>
      <p:sp>
        <p:nvSpPr>
          <p:cNvPr id="148" name="Google Shape;148;p24"/>
          <p:cNvSpPr txBox="1"/>
          <p:nvPr/>
        </p:nvSpPr>
        <p:spPr>
          <a:xfrm>
            <a:off x="559950" y="1375875"/>
            <a:ext cx="10878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Karla"/>
                <a:ea typeface="Karla"/>
                <a:cs typeface="Karla"/>
                <a:sym typeface="Karla"/>
              </a:rPr>
              <a:t>Possible next steps, what could be improved</a:t>
            </a:r>
            <a:endParaRPr>
              <a:latin typeface="Karla"/>
              <a:ea typeface="Karla"/>
              <a:cs typeface="Karla"/>
              <a:sym typeface="Karl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838350" y="89350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87" name="Google Shape;87;p16"/>
          <p:cNvSpPr txBox="1"/>
          <p:nvPr>
            <p:ph idx="1" type="body"/>
          </p:nvPr>
        </p:nvSpPr>
        <p:spPr>
          <a:xfrm>
            <a:off x="838350" y="1504950"/>
            <a:ext cx="6306000" cy="22557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600"/>
              </a:spcBef>
              <a:spcAft>
                <a:spcPts val="0"/>
              </a:spcAft>
              <a:buSzPts val="2000"/>
              <a:buChar char="●"/>
            </a:pPr>
            <a:r>
              <a:rPr lang="en"/>
              <a:t>Vital to reassure correct and adjust incorrect technique</a:t>
            </a:r>
            <a:endParaRPr/>
          </a:p>
          <a:p>
            <a:pPr indent="-355600" lvl="0" marL="457200" rtl="0" algn="l">
              <a:lnSpc>
                <a:spcPct val="115000"/>
              </a:lnSpc>
              <a:spcBef>
                <a:spcPts val="0"/>
              </a:spcBef>
              <a:spcAft>
                <a:spcPts val="0"/>
              </a:spcAft>
              <a:buSzPts val="2000"/>
              <a:buChar char="●"/>
            </a:pPr>
            <a:r>
              <a:rPr lang="en"/>
              <a:t>Current action recognition → Microsoft Kinect</a:t>
            </a:r>
            <a:endParaRPr/>
          </a:p>
          <a:p>
            <a:pPr indent="-355600" lvl="0" marL="457200" rtl="0" algn="l">
              <a:lnSpc>
                <a:spcPct val="115000"/>
              </a:lnSpc>
              <a:spcBef>
                <a:spcPts val="0"/>
              </a:spcBef>
              <a:spcAft>
                <a:spcPts val="0"/>
              </a:spcAft>
              <a:buSzPts val="2000"/>
              <a:buChar char="●"/>
            </a:pPr>
            <a:r>
              <a:rPr lang="en"/>
              <a:t>Built off Bagalkot &amp; </a:t>
            </a:r>
            <a:r>
              <a:rPr lang="en"/>
              <a:t>Wang (‘20) </a:t>
            </a:r>
            <a:r>
              <a:rPr lang="en"/>
              <a:t>’s “Creating a Classifier for Dance and Martial Arts Moves” with CMU’s OpenPose instead of Kinect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838350" y="89350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Phases</a:t>
            </a:r>
            <a:endParaRPr/>
          </a:p>
        </p:txBody>
      </p:sp>
      <p:pic>
        <p:nvPicPr>
          <p:cNvPr id="93" name="Google Shape;93;p17"/>
          <p:cNvPicPr preferRelativeResize="0"/>
          <p:nvPr/>
        </p:nvPicPr>
        <p:blipFill rotWithShape="1">
          <a:blip r:embed="rId3">
            <a:alphaModFix/>
          </a:blip>
          <a:srcRect b="0" l="0" r="0" t="2133"/>
          <a:stretch/>
        </p:blipFill>
        <p:spPr>
          <a:xfrm>
            <a:off x="732800" y="1560725"/>
            <a:ext cx="7726325" cy="2562525"/>
          </a:xfrm>
          <a:prstGeom prst="rect">
            <a:avLst/>
          </a:prstGeom>
          <a:noFill/>
          <a:ln>
            <a:noFill/>
          </a:ln>
        </p:spPr>
      </p:pic>
      <p:sp>
        <p:nvSpPr>
          <p:cNvPr id="94" name="Google Shape;94;p17"/>
          <p:cNvSpPr txBox="1"/>
          <p:nvPr/>
        </p:nvSpPr>
        <p:spPr>
          <a:xfrm>
            <a:off x="4132100" y="4199900"/>
            <a:ext cx="4327200" cy="328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latin typeface="Karla"/>
                <a:ea typeface="Karla"/>
                <a:cs typeface="Karla"/>
                <a:sym typeface="Karla"/>
              </a:rPr>
              <a:t>“Karate Moves Recognition from Skeletal Motion” Bianco &amp; Tisato, 2013</a:t>
            </a:r>
            <a:endParaRPr>
              <a:latin typeface="Karla"/>
              <a:ea typeface="Karla"/>
              <a:cs typeface="Karla"/>
              <a:sym typeface="Karla"/>
            </a:endParaRPr>
          </a:p>
        </p:txBody>
      </p:sp>
      <p:sp>
        <p:nvSpPr>
          <p:cNvPr id="95" name="Google Shape;95;p17"/>
          <p:cNvSpPr/>
          <p:nvPr/>
        </p:nvSpPr>
        <p:spPr>
          <a:xfrm>
            <a:off x="1882525" y="2513450"/>
            <a:ext cx="1489500" cy="1324800"/>
          </a:xfrm>
          <a:prstGeom prst="ellipse">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0" y="270700"/>
            <a:ext cx="64845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Skeleton Representation: VideoPose3D</a:t>
            </a:r>
            <a:endParaRPr/>
          </a:p>
        </p:txBody>
      </p:sp>
      <p:pic>
        <p:nvPicPr>
          <p:cNvPr id="101" name="Google Shape;101;p18"/>
          <p:cNvPicPr preferRelativeResize="0"/>
          <p:nvPr/>
        </p:nvPicPr>
        <p:blipFill rotWithShape="1">
          <a:blip r:embed="rId3">
            <a:alphaModFix/>
          </a:blip>
          <a:srcRect b="0" l="0" r="0" t="2133"/>
          <a:stretch/>
        </p:blipFill>
        <p:spPr>
          <a:xfrm>
            <a:off x="6444475" y="164175"/>
            <a:ext cx="2667350" cy="884650"/>
          </a:xfrm>
          <a:prstGeom prst="rect">
            <a:avLst/>
          </a:prstGeom>
          <a:noFill/>
          <a:ln>
            <a:noFill/>
          </a:ln>
        </p:spPr>
      </p:pic>
      <p:sp>
        <p:nvSpPr>
          <p:cNvPr id="102" name="Google Shape;102;p18"/>
          <p:cNvSpPr/>
          <p:nvPr/>
        </p:nvSpPr>
        <p:spPr>
          <a:xfrm>
            <a:off x="6929525" y="524500"/>
            <a:ext cx="334800" cy="3855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8"/>
          <p:cNvSpPr txBox="1"/>
          <p:nvPr/>
        </p:nvSpPr>
        <p:spPr>
          <a:xfrm>
            <a:off x="207975" y="1335875"/>
            <a:ext cx="1039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Karla"/>
                <a:ea typeface="Karla"/>
                <a:cs typeface="Karla"/>
                <a:sym typeface="Karla"/>
              </a:rPr>
              <a:t>Insert videos here</a:t>
            </a:r>
            <a:endParaRPr>
              <a:latin typeface="Karla"/>
              <a:ea typeface="Karla"/>
              <a:cs typeface="Karla"/>
              <a:sym typeface="Karl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118400" y="156150"/>
            <a:ext cx="6153000" cy="88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Pose Classification: Vocabulary Poses with K-means</a:t>
            </a:r>
            <a:endParaRPr/>
          </a:p>
        </p:txBody>
      </p:sp>
      <p:sp>
        <p:nvSpPr>
          <p:cNvPr id="109" name="Google Shape;109;p19"/>
          <p:cNvSpPr txBox="1"/>
          <p:nvPr>
            <p:ph idx="1" type="body"/>
          </p:nvPr>
        </p:nvSpPr>
        <p:spPr>
          <a:xfrm>
            <a:off x="838250" y="1504950"/>
            <a:ext cx="6648000" cy="10668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H</a:t>
            </a:r>
            <a:r>
              <a:rPr lang="en"/>
              <a:t>ow many poses (clusters) per move?</a:t>
            </a:r>
            <a:endParaRPr/>
          </a:p>
          <a:p>
            <a:pPr indent="-355600" lvl="0" marL="457200" rtl="0" algn="l">
              <a:spcBef>
                <a:spcPts val="0"/>
              </a:spcBef>
              <a:spcAft>
                <a:spcPts val="0"/>
              </a:spcAft>
              <a:buSzPts val="2000"/>
              <a:buChar char="▸"/>
            </a:pPr>
            <a:r>
              <a:rPr lang="en"/>
              <a:t>How to represent a move as a sequence of poses?</a:t>
            </a:r>
            <a:endParaRPr/>
          </a:p>
        </p:txBody>
      </p:sp>
      <p:pic>
        <p:nvPicPr>
          <p:cNvPr id="110" name="Google Shape;110;p19"/>
          <p:cNvPicPr preferRelativeResize="0"/>
          <p:nvPr/>
        </p:nvPicPr>
        <p:blipFill rotWithShape="1">
          <a:blip r:embed="rId3">
            <a:alphaModFix/>
          </a:blip>
          <a:srcRect b="0" l="0" r="0" t="2133"/>
          <a:stretch/>
        </p:blipFill>
        <p:spPr>
          <a:xfrm>
            <a:off x="6404500" y="156175"/>
            <a:ext cx="2667350" cy="884650"/>
          </a:xfrm>
          <a:prstGeom prst="rect">
            <a:avLst/>
          </a:prstGeom>
          <a:noFill/>
          <a:ln>
            <a:noFill/>
          </a:ln>
        </p:spPr>
      </p:pic>
      <p:sp>
        <p:nvSpPr>
          <p:cNvPr id="111" name="Google Shape;111;p19"/>
          <p:cNvSpPr/>
          <p:nvPr/>
        </p:nvSpPr>
        <p:spPr>
          <a:xfrm>
            <a:off x="7335300" y="247975"/>
            <a:ext cx="319800" cy="3120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118400" y="487950"/>
            <a:ext cx="6153000" cy="55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Pose Classification: KNN</a:t>
            </a:r>
            <a:endParaRPr/>
          </a:p>
        </p:txBody>
      </p:sp>
      <p:sp>
        <p:nvSpPr>
          <p:cNvPr id="117" name="Google Shape;117;p20"/>
          <p:cNvSpPr txBox="1"/>
          <p:nvPr>
            <p:ph idx="1" type="body"/>
          </p:nvPr>
        </p:nvSpPr>
        <p:spPr>
          <a:xfrm>
            <a:off x="838250" y="1504950"/>
            <a:ext cx="6648000" cy="10668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How many poses (clusters) per move?</a:t>
            </a:r>
            <a:endParaRPr/>
          </a:p>
          <a:p>
            <a:pPr indent="-355600" lvl="0" marL="457200" rtl="0" algn="l">
              <a:spcBef>
                <a:spcPts val="0"/>
              </a:spcBef>
              <a:spcAft>
                <a:spcPts val="0"/>
              </a:spcAft>
              <a:buSzPts val="2000"/>
              <a:buChar char="▸"/>
            </a:pPr>
            <a:r>
              <a:rPr lang="en"/>
              <a:t>How to represent a move as a sequence of poses?</a:t>
            </a:r>
            <a:endParaRPr/>
          </a:p>
        </p:txBody>
      </p:sp>
      <p:pic>
        <p:nvPicPr>
          <p:cNvPr id="118" name="Google Shape;118;p20"/>
          <p:cNvPicPr preferRelativeResize="0"/>
          <p:nvPr/>
        </p:nvPicPr>
        <p:blipFill rotWithShape="1">
          <a:blip r:embed="rId3">
            <a:alphaModFix/>
          </a:blip>
          <a:srcRect b="0" l="0" r="0" t="2133"/>
          <a:stretch/>
        </p:blipFill>
        <p:spPr>
          <a:xfrm>
            <a:off x="6404500" y="156175"/>
            <a:ext cx="2667350" cy="884650"/>
          </a:xfrm>
          <a:prstGeom prst="rect">
            <a:avLst/>
          </a:prstGeom>
          <a:noFill/>
          <a:ln>
            <a:noFill/>
          </a:ln>
        </p:spPr>
      </p:pic>
      <p:sp>
        <p:nvSpPr>
          <p:cNvPr id="119" name="Google Shape;119;p20"/>
          <p:cNvSpPr/>
          <p:nvPr/>
        </p:nvSpPr>
        <p:spPr>
          <a:xfrm>
            <a:off x="7327300" y="543925"/>
            <a:ext cx="319800" cy="3120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407975" y="35565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Temporal Alignment &amp; Scoring</a:t>
            </a:r>
            <a:endParaRPr/>
          </a:p>
        </p:txBody>
      </p:sp>
      <p:pic>
        <p:nvPicPr>
          <p:cNvPr id="125" name="Google Shape;125;p21"/>
          <p:cNvPicPr preferRelativeResize="0"/>
          <p:nvPr/>
        </p:nvPicPr>
        <p:blipFill rotWithShape="1">
          <a:blip r:embed="rId3">
            <a:alphaModFix/>
          </a:blip>
          <a:srcRect b="0" l="0" r="0" t="2133"/>
          <a:stretch/>
        </p:blipFill>
        <p:spPr>
          <a:xfrm>
            <a:off x="6332500" y="156175"/>
            <a:ext cx="2667350" cy="884650"/>
          </a:xfrm>
          <a:prstGeom prst="rect">
            <a:avLst/>
          </a:prstGeom>
          <a:noFill/>
          <a:ln>
            <a:noFill/>
          </a:ln>
        </p:spPr>
      </p:pic>
      <p:sp>
        <p:nvSpPr>
          <p:cNvPr id="126" name="Google Shape;126;p21"/>
          <p:cNvSpPr/>
          <p:nvPr/>
        </p:nvSpPr>
        <p:spPr>
          <a:xfrm>
            <a:off x="7680625" y="581375"/>
            <a:ext cx="334500" cy="2586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1"/>
          <p:cNvSpPr txBox="1"/>
          <p:nvPr/>
        </p:nvSpPr>
        <p:spPr>
          <a:xfrm>
            <a:off x="639950" y="1631850"/>
            <a:ext cx="96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Karla"/>
                <a:ea typeface="Karla"/>
                <a:cs typeface="Karla"/>
                <a:sym typeface="Karla"/>
              </a:rPr>
              <a:t>Get ideals</a:t>
            </a:r>
            <a:endParaRPr>
              <a:latin typeface="Karla"/>
              <a:ea typeface="Karla"/>
              <a:cs typeface="Karla"/>
              <a:sym typeface="Karl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454375" y="35565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Temporal Alignment &amp; Scoring</a:t>
            </a:r>
            <a:endParaRPr/>
          </a:p>
        </p:txBody>
      </p:sp>
      <p:pic>
        <p:nvPicPr>
          <p:cNvPr id="133" name="Google Shape;133;p22"/>
          <p:cNvPicPr preferRelativeResize="0"/>
          <p:nvPr/>
        </p:nvPicPr>
        <p:blipFill rotWithShape="1">
          <a:blip r:embed="rId3">
            <a:alphaModFix/>
          </a:blip>
          <a:srcRect b="0" l="0" r="0" t="2133"/>
          <a:stretch/>
        </p:blipFill>
        <p:spPr>
          <a:xfrm>
            <a:off x="6332500" y="156175"/>
            <a:ext cx="2667350" cy="884650"/>
          </a:xfrm>
          <a:prstGeom prst="rect">
            <a:avLst/>
          </a:prstGeom>
          <a:noFill/>
          <a:ln>
            <a:noFill/>
          </a:ln>
        </p:spPr>
      </p:pic>
      <p:sp>
        <p:nvSpPr>
          <p:cNvPr id="134" name="Google Shape;134;p22"/>
          <p:cNvSpPr/>
          <p:nvPr/>
        </p:nvSpPr>
        <p:spPr>
          <a:xfrm>
            <a:off x="7672625" y="253400"/>
            <a:ext cx="334500" cy="2586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5" name="Google Shape;135;p22"/>
          <p:cNvPicPr preferRelativeResize="0"/>
          <p:nvPr/>
        </p:nvPicPr>
        <p:blipFill>
          <a:blip r:embed="rId4">
            <a:alphaModFix/>
          </a:blip>
          <a:stretch>
            <a:fillRect/>
          </a:stretch>
        </p:blipFill>
        <p:spPr>
          <a:xfrm>
            <a:off x="353775" y="841350"/>
            <a:ext cx="2920594" cy="4126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ph type="title"/>
          </p:nvPr>
        </p:nvSpPr>
        <p:spPr>
          <a:xfrm>
            <a:off x="462400" y="35565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Temporal Alignment &amp; Scoring</a:t>
            </a:r>
            <a:endParaRPr/>
          </a:p>
        </p:txBody>
      </p:sp>
      <p:pic>
        <p:nvPicPr>
          <p:cNvPr id="141" name="Google Shape;141;p23"/>
          <p:cNvPicPr preferRelativeResize="0"/>
          <p:nvPr/>
        </p:nvPicPr>
        <p:blipFill rotWithShape="1">
          <a:blip r:embed="rId3">
            <a:alphaModFix/>
          </a:blip>
          <a:srcRect b="0" l="0" r="0" t="2133"/>
          <a:stretch/>
        </p:blipFill>
        <p:spPr>
          <a:xfrm>
            <a:off x="6332500" y="156175"/>
            <a:ext cx="2667350" cy="884650"/>
          </a:xfrm>
          <a:prstGeom prst="rect">
            <a:avLst/>
          </a:prstGeom>
          <a:noFill/>
          <a:ln>
            <a:noFill/>
          </a:ln>
        </p:spPr>
      </p:pic>
      <p:sp>
        <p:nvSpPr>
          <p:cNvPr id="142" name="Google Shape;142;p23"/>
          <p:cNvSpPr/>
          <p:nvPr/>
        </p:nvSpPr>
        <p:spPr>
          <a:xfrm>
            <a:off x="8112450" y="447625"/>
            <a:ext cx="887400" cy="4857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rviragus template">
  <a:themeElements>
    <a:clrScheme name="Custom 347">
      <a:dk1>
        <a:srgbClr val="666666"/>
      </a:dk1>
      <a:lt1>
        <a:srgbClr val="FFFFFF"/>
      </a:lt1>
      <a:dk2>
        <a:srgbClr val="999999"/>
      </a:dk2>
      <a:lt2>
        <a:srgbClr val="DCE2E7"/>
      </a:lt2>
      <a:accent1>
        <a:srgbClr val="8BC34A"/>
      </a:accent1>
      <a:accent2>
        <a:srgbClr val="00BCD4"/>
      </a:accent2>
      <a:accent3>
        <a:srgbClr val="9C27B0"/>
      </a:accent3>
      <a:accent4>
        <a:srgbClr val="E91E63"/>
      </a:accent4>
      <a:accent5>
        <a:srgbClr val="FF9800"/>
      </a:accent5>
      <a:accent6>
        <a:srgbClr val="FFEB3B"/>
      </a:accent6>
      <a:hlink>
        <a:srgbClr val="2196F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