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7920038" cy="3959225"/>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D239A0FA-EA1D-4D1B-89CC-BF332F3E360D}"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5" name="PlaceHolder 2"/>
          <p:cNvSpPr>
            <a:spLocks noGrp="1"/>
          </p:cNvSpPr>
          <p:nvPr>
            <p:ph/>
          </p:nvPr>
        </p:nvSpPr>
        <p:spPr>
          <a:xfrm>
            <a:off x="396000" y="926280"/>
            <a:ext cx="7127640" cy="1094760"/>
          </a:xfrm>
          <a:prstGeom prst="rect">
            <a:avLst/>
          </a:prstGeom>
          <a:noFill/>
          <a:ln w="0">
            <a:noFill/>
          </a:ln>
        </p:spPr>
        <p:txBody>
          <a:bodyPr lIns="0" rIns="0" tIns="0" bIns="0" anchor="t">
            <a:normAutofit/>
          </a:bodyPr>
          <a:p>
            <a:endParaRPr b="0" lang="en-IN" sz="3200" spc="-1" strike="noStrike">
              <a:latin typeface="Arial"/>
            </a:endParaRPr>
          </a:p>
        </p:txBody>
      </p:sp>
      <p:sp>
        <p:nvSpPr>
          <p:cNvPr id="26" name="PlaceHolder 3"/>
          <p:cNvSpPr>
            <a:spLocks noGrp="1"/>
          </p:cNvSpPr>
          <p:nvPr>
            <p:ph/>
          </p:nvPr>
        </p:nvSpPr>
        <p:spPr>
          <a:xfrm>
            <a:off x="396000" y="2125440"/>
            <a:ext cx="7127640" cy="109476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1"/>
          </p:nvPr>
        </p:nvSpPr>
        <p:spPr/>
        <p:txBody>
          <a:bodyPr/>
          <a:p>
            <a:fld id="{90FE3192-5330-46A0-8AE4-C5DEAD6AA4D1}"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8" name="PlaceHolder 2"/>
          <p:cNvSpPr>
            <a:spLocks noGrp="1"/>
          </p:cNvSpPr>
          <p:nvPr>
            <p:ph/>
          </p:nvPr>
        </p:nvSpPr>
        <p:spPr>
          <a:xfrm>
            <a:off x="396000" y="926280"/>
            <a:ext cx="3477960" cy="1094760"/>
          </a:xfrm>
          <a:prstGeom prst="rect">
            <a:avLst/>
          </a:prstGeom>
          <a:noFill/>
          <a:ln w="0">
            <a:noFill/>
          </a:ln>
        </p:spPr>
        <p:txBody>
          <a:bodyPr lIns="0" rIns="0" tIns="0" bIns="0" anchor="t">
            <a:normAutofit/>
          </a:bodyPr>
          <a:p>
            <a:endParaRPr b="0" lang="en-IN" sz="3200" spc="-1" strike="noStrike">
              <a:latin typeface="Arial"/>
            </a:endParaRPr>
          </a:p>
        </p:txBody>
      </p:sp>
      <p:sp>
        <p:nvSpPr>
          <p:cNvPr id="29" name="PlaceHolder 3"/>
          <p:cNvSpPr>
            <a:spLocks noGrp="1"/>
          </p:cNvSpPr>
          <p:nvPr>
            <p:ph/>
          </p:nvPr>
        </p:nvSpPr>
        <p:spPr>
          <a:xfrm>
            <a:off x="4048200" y="926280"/>
            <a:ext cx="3477960" cy="1094760"/>
          </a:xfrm>
          <a:prstGeom prst="rect">
            <a:avLst/>
          </a:prstGeom>
          <a:noFill/>
          <a:ln w="0">
            <a:noFill/>
          </a:ln>
        </p:spPr>
        <p:txBody>
          <a:bodyPr lIns="0" rIns="0" tIns="0" bIns="0" anchor="t">
            <a:normAutofit/>
          </a:bodyPr>
          <a:p>
            <a:endParaRPr b="0" lang="en-IN" sz="3200" spc="-1" strike="noStrike">
              <a:latin typeface="Arial"/>
            </a:endParaRPr>
          </a:p>
        </p:txBody>
      </p:sp>
      <p:sp>
        <p:nvSpPr>
          <p:cNvPr id="30" name="PlaceHolder 4"/>
          <p:cNvSpPr>
            <a:spLocks noGrp="1"/>
          </p:cNvSpPr>
          <p:nvPr>
            <p:ph/>
          </p:nvPr>
        </p:nvSpPr>
        <p:spPr>
          <a:xfrm>
            <a:off x="396000" y="2125440"/>
            <a:ext cx="3477960" cy="109476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5"/>
          <p:cNvSpPr>
            <a:spLocks noGrp="1"/>
          </p:cNvSpPr>
          <p:nvPr>
            <p:ph/>
          </p:nvPr>
        </p:nvSpPr>
        <p:spPr>
          <a:xfrm>
            <a:off x="4048200" y="2125440"/>
            <a:ext cx="3477960" cy="109476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sldNum" idx="1"/>
          </p:nvPr>
        </p:nvSpPr>
        <p:spPr/>
        <p:txBody>
          <a:bodyPr/>
          <a:p>
            <a:fld id="{E10E37FB-2778-4BC7-8BB1-09D9D058B495}"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3" name="PlaceHolder 2"/>
          <p:cNvSpPr>
            <a:spLocks noGrp="1"/>
          </p:cNvSpPr>
          <p:nvPr>
            <p:ph/>
          </p:nvPr>
        </p:nvSpPr>
        <p:spPr>
          <a:xfrm>
            <a:off x="396000" y="926280"/>
            <a:ext cx="2295000" cy="109476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3"/>
          <p:cNvSpPr>
            <a:spLocks noGrp="1"/>
          </p:cNvSpPr>
          <p:nvPr>
            <p:ph/>
          </p:nvPr>
        </p:nvSpPr>
        <p:spPr>
          <a:xfrm>
            <a:off x="2806200" y="926280"/>
            <a:ext cx="2295000" cy="1094760"/>
          </a:xfrm>
          <a:prstGeom prst="rect">
            <a:avLst/>
          </a:prstGeom>
          <a:noFill/>
          <a:ln w="0">
            <a:noFill/>
          </a:ln>
        </p:spPr>
        <p:txBody>
          <a:bodyPr lIns="0" rIns="0" tIns="0" bIns="0" anchor="t">
            <a:normAutofit/>
          </a:bodyPr>
          <a:p>
            <a:endParaRPr b="0" lang="en-IN" sz="3200" spc="-1" strike="noStrike">
              <a:latin typeface="Arial"/>
            </a:endParaRPr>
          </a:p>
        </p:txBody>
      </p:sp>
      <p:sp>
        <p:nvSpPr>
          <p:cNvPr id="35" name="PlaceHolder 4"/>
          <p:cNvSpPr>
            <a:spLocks noGrp="1"/>
          </p:cNvSpPr>
          <p:nvPr>
            <p:ph/>
          </p:nvPr>
        </p:nvSpPr>
        <p:spPr>
          <a:xfrm>
            <a:off x="5216400" y="926280"/>
            <a:ext cx="2295000" cy="109476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5"/>
          <p:cNvSpPr>
            <a:spLocks noGrp="1"/>
          </p:cNvSpPr>
          <p:nvPr>
            <p:ph/>
          </p:nvPr>
        </p:nvSpPr>
        <p:spPr>
          <a:xfrm>
            <a:off x="396000" y="2125440"/>
            <a:ext cx="2295000" cy="109476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6"/>
          <p:cNvSpPr>
            <a:spLocks noGrp="1"/>
          </p:cNvSpPr>
          <p:nvPr>
            <p:ph/>
          </p:nvPr>
        </p:nvSpPr>
        <p:spPr>
          <a:xfrm>
            <a:off x="2806200" y="2125440"/>
            <a:ext cx="2295000" cy="109476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7"/>
          <p:cNvSpPr>
            <a:spLocks noGrp="1"/>
          </p:cNvSpPr>
          <p:nvPr>
            <p:ph/>
          </p:nvPr>
        </p:nvSpPr>
        <p:spPr>
          <a:xfrm>
            <a:off x="5216400" y="2125440"/>
            <a:ext cx="2295000" cy="109476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sldNum" idx="1"/>
          </p:nvPr>
        </p:nvSpPr>
        <p:spPr/>
        <p:txBody>
          <a:bodyPr/>
          <a:p>
            <a:fld id="{C16530B2-9E51-4AB8-8CAA-43B64F4470F0}"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 name="PlaceHolder 2"/>
          <p:cNvSpPr>
            <a:spLocks noGrp="1"/>
          </p:cNvSpPr>
          <p:nvPr>
            <p:ph type="subTitle"/>
          </p:nvPr>
        </p:nvSpPr>
        <p:spPr>
          <a:xfrm>
            <a:off x="396000" y="926280"/>
            <a:ext cx="7127640" cy="22957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1"/>
          </p:nvPr>
        </p:nvSpPr>
        <p:spPr/>
        <p:txBody>
          <a:bodyPr/>
          <a:p>
            <a:fld id="{8F50C1A5-2426-4201-9653-23B710DDAFFA}"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 name="PlaceHolder 2"/>
          <p:cNvSpPr>
            <a:spLocks noGrp="1"/>
          </p:cNvSpPr>
          <p:nvPr>
            <p:ph/>
          </p:nvPr>
        </p:nvSpPr>
        <p:spPr>
          <a:xfrm>
            <a:off x="396000" y="926280"/>
            <a:ext cx="7127640" cy="229572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sldNum" idx="1"/>
          </p:nvPr>
        </p:nvSpPr>
        <p:spPr/>
        <p:txBody>
          <a:bodyPr/>
          <a:p>
            <a:fld id="{8826FF80-9628-44FA-BB4F-C5DF4D40BBD0}"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 name="PlaceHolder 2"/>
          <p:cNvSpPr>
            <a:spLocks noGrp="1"/>
          </p:cNvSpPr>
          <p:nvPr>
            <p:ph/>
          </p:nvPr>
        </p:nvSpPr>
        <p:spPr>
          <a:xfrm>
            <a:off x="396000" y="926280"/>
            <a:ext cx="3477960" cy="229572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3"/>
          <p:cNvSpPr>
            <a:spLocks noGrp="1"/>
          </p:cNvSpPr>
          <p:nvPr>
            <p:ph/>
          </p:nvPr>
        </p:nvSpPr>
        <p:spPr>
          <a:xfrm>
            <a:off x="4048200" y="926280"/>
            <a:ext cx="3477960" cy="229572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1"/>
          </p:nvPr>
        </p:nvSpPr>
        <p:spPr/>
        <p:txBody>
          <a:bodyPr/>
          <a:p>
            <a:fld id="{3C32C983-5ED0-4CA0-A305-294FCDF634A3}"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sldNum" idx="1"/>
          </p:nvPr>
        </p:nvSpPr>
        <p:spPr/>
        <p:txBody>
          <a:bodyPr/>
          <a:p>
            <a:fld id="{5B885B70-54CF-417F-AF5D-73CB83D6F6D3}"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96000" y="157680"/>
            <a:ext cx="7127640" cy="30636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1"/>
          </p:nvPr>
        </p:nvSpPr>
        <p:spPr/>
        <p:txBody>
          <a:bodyPr/>
          <a:p>
            <a:fld id="{E61A088C-EB2C-495A-8FB9-68952C11B0CA}"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 name="PlaceHolder 2"/>
          <p:cNvSpPr>
            <a:spLocks noGrp="1"/>
          </p:cNvSpPr>
          <p:nvPr>
            <p:ph/>
          </p:nvPr>
        </p:nvSpPr>
        <p:spPr>
          <a:xfrm>
            <a:off x="396000" y="926280"/>
            <a:ext cx="3477960" cy="1094760"/>
          </a:xfrm>
          <a:prstGeom prst="rect">
            <a:avLst/>
          </a:prstGeom>
          <a:noFill/>
          <a:ln w="0">
            <a:noFill/>
          </a:ln>
        </p:spPr>
        <p:txBody>
          <a:bodyPr lIns="0" rIns="0" tIns="0" bIns="0" anchor="t">
            <a:normAutofit/>
          </a:bodyPr>
          <a:p>
            <a:endParaRPr b="0" lang="en-IN" sz="3200" spc="-1" strike="noStrike">
              <a:latin typeface="Arial"/>
            </a:endParaRPr>
          </a:p>
        </p:txBody>
      </p:sp>
      <p:sp>
        <p:nvSpPr>
          <p:cNvPr id="14" name="PlaceHolder 3"/>
          <p:cNvSpPr>
            <a:spLocks noGrp="1"/>
          </p:cNvSpPr>
          <p:nvPr>
            <p:ph/>
          </p:nvPr>
        </p:nvSpPr>
        <p:spPr>
          <a:xfrm>
            <a:off x="4048200" y="926280"/>
            <a:ext cx="3477960" cy="2295720"/>
          </a:xfrm>
          <a:prstGeom prst="rect">
            <a:avLst/>
          </a:prstGeom>
          <a:noFill/>
          <a:ln w="0">
            <a:noFill/>
          </a:ln>
        </p:spPr>
        <p:txBody>
          <a:bodyPr lIns="0" rIns="0" tIns="0" bIns="0" anchor="t">
            <a:normAutofit/>
          </a:bodyPr>
          <a:p>
            <a:endParaRPr b="0" lang="en-IN" sz="3200" spc="-1" strike="noStrike">
              <a:latin typeface="Arial"/>
            </a:endParaRPr>
          </a:p>
        </p:txBody>
      </p:sp>
      <p:sp>
        <p:nvSpPr>
          <p:cNvPr id="15" name="PlaceHolder 4"/>
          <p:cNvSpPr>
            <a:spLocks noGrp="1"/>
          </p:cNvSpPr>
          <p:nvPr>
            <p:ph/>
          </p:nvPr>
        </p:nvSpPr>
        <p:spPr>
          <a:xfrm>
            <a:off x="396000" y="2125440"/>
            <a:ext cx="3477960" cy="10947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1"/>
          </p:nvPr>
        </p:nvSpPr>
        <p:spPr/>
        <p:txBody>
          <a:bodyPr/>
          <a:p>
            <a:fld id="{F777B3B7-85D4-4FC0-8434-4F4B7040D974}"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 name="PlaceHolder 2"/>
          <p:cNvSpPr>
            <a:spLocks noGrp="1"/>
          </p:cNvSpPr>
          <p:nvPr>
            <p:ph/>
          </p:nvPr>
        </p:nvSpPr>
        <p:spPr>
          <a:xfrm>
            <a:off x="396000" y="926280"/>
            <a:ext cx="3477960" cy="2295720"/>
          </a:xfrm>
          <a:prstGeom prst="rect">
            <a:avLst/>
          </a:prstGeom>
          <a:noFill/>
          <a:ln w="0">
            <a:noFill/>
          </a:ln>
        </p:spPr>
        <p:txBody>
          <a:bodyPr lIns="0" rIns="0" tIns="0" bIns="0" anchor="t">
            <a:normAutofit/>
          </a:bodyPr>
          <a:p>
            <a:endParaRPr b="0" lang="en-IN" sz="3200" spc="-1" strike="noStrike">
              <a:latin typeface="Arial"/>
            </a:endParaRPr>
          </a:p>
        </p:txBody>
      </p:sp>
      <p:sp>
        <p:nvSpPr>
          <p:cNvPr id="18" name="PlaceHolder 3"/>
          <p:cNvSpPr>
            <a:spLocks noGrp="1"/>
          </p:cNvSpPr>
          <p:nvPr>
            <p:ph/>
          </p:nvPr>
        </p:nvSpPr>
        <p:spPr>
          <a:xfrm>
            <a:off x="4048200" y="926280"/>
            <a:ext cx="3477960" cy="1094760"/>
          </a:xfrm>
          <a:prstGeom prst="rect">
            <a:avLst/>
          </a:prstGeom>
          <a:noFill/>
          <a:ln w="0">
            <a:noFill/>
          </a:ln>
        </p:spPr>
        <p:txBody>
          <a:bodyPr lIns="0" rIns="0" tIns="0" bIns="0" anchor="t">
            <a:normAutofit/>
          </a:bodyPr>
          <a:p>
            <a:endParaRPr b="0" lang="en-IN" sz="3200" spc="-1" strike="noStrike">
              <a:latin typeface="Arial"/>
            </a:endParaRPr>
          </a:p>
        </p:txBody>
      </p:sp>
      <p:sp>
        <p:nvSpPr>
          <p:cNvPr id="19" name="PlaceHolder 4"/>
          <p:cNvSpPr>
            <a:spLocks noGrp="1"/>
          </p:cNvSpPr>
          <p:nvPr>
            <p:ph/>
          </p:nvPr>
        </p:nvSpPr>
        <p:spPr>
          <a:xfrm>
            <a:off x="4048200" y="2125440"/>
            <a:ext cx="3477960" cy="10947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1"/>
          </p:nvPr>
        </p:nvSpPr>
        <p:spPr/>
        <p:txBody>
          <a:bodyPr/>
          <a:p>
            <a:fld id="{0AAEDDE3-1494-4693-A99D-E4A4F1BA62FD}"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1" name="PlaceHolder 2"/>
          <p:cNvSpPr>
            <a:spLocks noGrp="1"/>
          </p:cNvSpPr>
          <p:nvPr>
            <p:ph/>
          </p:nvPr>
        </p:nvSpPr>
        <p:spPr>
          <a:xfrm>
            <a:off x="396000" y="926280"/>
            <a:ext cx="3477960" cy="1094760"/>
          </a:xfrm>
          <a:prstGeom prst="rect">
            <a:avLst/>
          </a:prstGeom>
          <a:noFill/>
          <a:ln w="0">
            <a:noFill/>
          </a:ln>
        </p:spPr>
        <p:txBody>
          <a:bodyPr lIns="0" rIns="0" tIns="0" bIns="0" anchor="t">
            <a:normAutofit/>
          </a:bodyPr>
          <a:p>
            <a:endParaRPr b="0" lang="en-IN" sz="3200" spc="-1" strike="noStrike">
              <a:latin typeface="Arial"/>
            </a:endParaRPr>
          </a:p>
        </p:txBody>
      </p:sp>
      <p:sp>
        <p:nvSpPr>
          <p:cNvPr id="22" name="PlaceHolder 3"/>
          <p:cNvSpPr>
            <a:spLocks noGrp="1"/>
          </p:cNvSpPr>
          <p:nvPr>
            <p:ph/>
          </p:nvPr>
        </p:nvSpPr>
        <p:spPr>
          <a:xfrm>
            <a:off x="4048200" y="926280"/>
            <a:ext cx="3477960" cy="1094760"/>
          </a:xfrm>
          <a:prstGeom prst="rect">
            <a:avLst/>
          </a:prstGeom>
          <a:noFill/>
          <a:ln w="0">
            <a:noFill/>
          </a:ln>
        </p:spPr>
        <p:txBody>
          <a:bodyPr lIns="0" rIns="0" tIns="0" bIns="0" anchor="t">
            <a:normAutofit/>
          </a:bodyPr>
          <a:p>
            <a:endParaRPr b="0" lang="en-IN" sz="3200" spc="-1" strike="noStrike">
              <a:latin typeface="Arial"/>
            </a:endParaRPr>
          </a:p>
        </p:txBody>
      </p:sp>
      <p:sp>
        <p:nvSpPr>
          <p:cNvPr id="23" name="PlaceHolder 4"/>
          <p:cNvSpPr>
            <a:spLocks noGrp="1"/>
          </p:cNvSpPr>
          <p:nvPr>
            <p:ph/>
          </p:nvPr>
        </p:nvSpPr>
        <p:spPr>
          <a:xfrm>
            <a:off x="396000" y="2125440"/>
            <a:ext cx="7127640" cy="10947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1"/>
          </p:nvPr>
        </p:nvSpPr>
        <p:spPr/>
        <p:txBody>
          <a:bodyPr/>
          <a:p>
            <a:fld id="{6D740F90-7EF4-4A18-8D02-ABAC9807AA8E}"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sp>
        <p:nvSpPr>
          <p:cNvPr id="0" name="PlaceHolder 1"/>
          <p:cNvSpPr>
            <a:spLocks noGrp="1"/>
          </p:cNvSpPr>
          <p:nvPr>
            <p:ph type="sldNum" idx="1"/>
          </p:nvPr>
        </p:nvSpPr>
        <p:spPr>
          <a:xfrm>
            <a:off x="7338240" y="3589560"/>
            <a:ext cx="474480" cy="302400"/>
          </a:xfrm>
          <a:prstGeom prst="rect">
            <a:avLst/>
          </a:prstGeom>
          <a:noFill/>
          <a:ln w="0">
            <a:noFill/>
          </a:ln>
        </p:spPr>
        <p:txBody>
          <a:bodyPr lIns="76320" rIns="76320" tIns="76320" bIns="76320" anchor="ctr">
            <a:noAutofit/>
          </a:bodyPr>
          <a:lstStyle>
            <a:lvl1pPr algn="r">
              <a:lnSpc>
                <a:spcPct val="100000"/>
              </a:lnSpc>
              <a:buNone/>
              <a:tabLst>
                <a:tab algn="l" pos="0"/>
              </a:tabLst>
              <a:defRPr b="0" lang="en-IN" sz="800" spc="-1" strike="noStrike">
                <a:solidFill>
                  <a:srgbClr val="ffffff"/>
                </a:solidFill>
                <a:latin typeface="Lato"/>
                <a:ea typeface="Lato"/>
              </a:defRPr>
            </a:lvl1pPr>
          </a:lstStyle>
          <a:p>
            <a:pPr algn="r">
              <a:lnSpc>
                <a:spcPct val="100000"/>
              </a:lnSpc>
              <a:buNone/>
              <a:tabLst>
                <a:tab algn="l" pos="0"/>
              </a:tabLst>
            </a:pPr>
            <a:fld id="{076DC1A0-6912-4338-82FF-B79884775A56}" type="slidenum">
              <a:rPr b="0" lang="en-IN" sz="800" spc="-1" strike="noStrike">
                <a:solidFill>
                  <a:srgbClr val="ffffff"/>
                </a:solidFill>
                <a:latin typeface="Lato"/>
                <a:ea typeface="Lato"/>
              </a:rPr>
              <a:t>&lt;number&gt;</a:t>
            </a:fld>
            <a:endParaRPr b="0" lang="en-IN" sz="800" spc="-1" strike="noStrike">
              <a:latin typeface="Times New Roman"/>
            </a:endParaRPr>
          </a:p>
        </p:txBody>
      </p:sp>
      <p:sp>
        <p:nvSpPr>
          <p:cNvPr id="1" name="PlaceHolder 2"/>
          <p:cNvSpPr>
            <a:spLocks noGrp="1"/>
          </p:cNvSpPr>
          <p:nvPr>
            <p:ph type="title"/>
          </p:nvPr>
        </p:nvSpPr>
        <p:spPr>
          <a:xfrm>
            <a:off x="396000" y="157680"/>
            <a:ext cx="7127640" cy="6606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2" name="PlaceHolder 3"/>
          <p:cNvSpPr>
            <a:spLocks noGrp="1"/>
          </p:cNvSpPr>
          <p:nvPr>
            <p:ph type="body"/>
          </p:nvPr>
        </p:nvSpPr>
        <p:spPr>
          <a:xfrm>
            <a:off x="396000" y="926280"/>
            <a:ext cx="7127640" cy="2295720"/>
          </a:xfrm>
          <a:prstGeom prst="rect">
            <a:avLst/>
          </a:prstGeom>
          <a:noFill/>
          <a:ln w="0">
            <a:noFill/>
          </a:ln>
        </p:spPr>
        <p:txBody>
          <a:bodyPr lIns="0" rIns="0" tIns="0" bIns="0" anchor="t">
            <a:normAutofit fontScale="83000"/>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344055"/>
            </a:gs>
            <a:gs pos="100000">
              <a:srgbClr val="030304"/>
            </a:gs>
          </a:gsLst>
          <a:lin ang="5400000"/>
        </a:gra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1080" y="1206720"/>
            <a:ext cx="7918920" cy="460800"/>
          </a:xfrm>
          <a:prstGeom prst="rect">
            <a:avLst/>
          </a:prstGeom>
          <a:noFill/>
          <a:ln w="0">
            <a:noFill/>
          </a:ln>
          <a:effectLst>
            <a:outerShdw dist="0" dir="0" blurRad="76320" rotWithShape="0">
              <a:srgbClr val="000000">
                <a:alpha val="20000"/>
              </a:srgbClr>
            </a:outerShdw>
          </a:effectLst>
        </p:spPr>
        <p:txBody>
          <a:bodyPr lIns="0" rIns="0" tIns="0" bIns="0" anchor="b">
            <a:noAutofit/>
          </a:bodyPr>
          <a:p>
            <a:pPr algn="ctr">
              <a:lnSpc>
                <a:spcPct val="90000"/>
              </a:lnSpc>
              <a:buNone/>
            </a:pPr>
            <a:r>
              <a:rPr b="1" lang="en-IN" sz="3200" spc="-1" strike="noStrike">
                <a:solidFill>
                  <a:srgbClr val="ffff00"/>
                </a:solidFill>
                <a:latin typeface="Ubuntu"/>
                <a:ea typeface="Ubuntu"/>
              </a:rPr>
              <a:t>Store Sales time series forecasting</a:t>
            </a:r>
            <a:endParaRPr b="0" lang="en-IN" sz="3200" spc="-1" strike="noStrike">
              <a:latin typeface="Arial"/>
            </a:endParaRPr>
          </a:p>
        </p:txBody>
      </p:sp>
      <p:sp>
        <p:nvSpPr>
          <p:cNvPr id="40" name="PlaceHolder 2"/>
          <p:cNvSpPr>
            <a:spLocks noGrp="1"/>
          </p:cNvSpPr>
          <p:nvPr>
            <p:ph type="sldNum" idx="2"/>
          </p:nvPr>
        </p:nvSpPr>
        <p:spPr>
          <a:xfrm>
            <a:off x="7338240" y="3589560"/>
            <a:ext cx="474480" cy="302400"/>
          </a:xfrm>
          <a:prstGeom prst="rect">
            <a:avLst/>
          </a:prstGeom>
          <a:noFill/>
          <a:ln w="0">
            <a:noFill/>
          </a:ln>
        </p:spPr>
        <p:txBody>
          <a:bodyPr lIns="0" rIns="0" tIns="0" bIns="0" anchor="ctr">
            <a:noAutofit/>
          </a:bodyPr>
          <a:lstStyle>
            <a:lvl1pPr algn="r">
              <a:lnSpc>
                <a:spcPct val="100000"/>
              </a:lnSpc>
              <a:buNone/>
              <a:tabLst>
                <a:tab algn="l" pos="0"/>
              </a:tabLst>
              <a:defRPr b="0" lang="en-IN" sz="800" spc="-1" strike="noStrike">
                <a:solidFill>
                  <a:srgbClr val="ffffff"/>
                </a:solidFill>
                <a:latin typeface="Lato"/>
                <a:ea typeface="Lato"/>
              </a:defRPr>
            </a:lvl1pPr>
          </a:lstStyle>
          <a:p>
            <a:pPr algn="r">
              <a:lnSpc>
                <a:spcPct val="100000"/>
              </a:lnSpc>
              <a:buNone/>
              <a:tabLst>
                <a:tab algn="l" pos="0"/>
              </a:tabLst>
            </a:pPr>
            <a:fld id="{80F895E3-BDD4-4232-8023-6B293116FFA9}" type="slidenum">
              <a:rPr b="0" lang="en-IN" sz="800" spc="-1" strike="noStrike">
                <a:solidFill>
                  <a:srgbClr val="ffffff"/>
                </a:solidFill>
                <a:latin typeface="Lato"/>
                <a:ea typeface="Lato"/>
              </a:rPr>
              <a:t>&lt;number&gt;</a:t>
            </a:fld>
            <a:endParaRPr b="0" lang="en-IN" sz="800" spc="-1" strike="noStrike">
              <a:latin typeface="Times New Roman"/>
            </a:endParaRPr>
          </a:p>
        </p:txBody>
      </p:sp>
      <p:sp>
        <p:nvSpPr>
          <p:cNvPr id="41" name="Google Shape;141;p14"/>
          <p:cNvSpPr/>
          <p:nvPr/>
        </p:nvSpPr>
        <p:spPr>
          <a:xfrm>
            <a:off x="3771360" y="1801080"/>
            <a:ext cx="10440" cy="1026360"/>
          </a:xfrm>
          <a:custGeom>
            <a:avLst/>
            <a:gdLst/>
            <a:ahLst/>
            <a:rect l="l" t="t" r="r" b="b"/>
            <a:pathLst>
              <a:path w="21600" h="21600">
                <a:moveTo>
                  <a:pt x="0" y="0"/>
                </a:moveTo>
                <a:lnTo>
                  <a:pt x="21600" y="21600"/>
                </a:lnTo>
              </a:path>
            </a:pathLst>
          </a:custGeom>
          <a:noFill/>
          <a:ln w="29150">
            <a:solidFill>
              <a:srgbClr val="ffff00"/>
            </a:solidFill>
            <a:round/>
          </a:ln>
        </p:spPr>
        <p:style>
          <a:lnRef idx="0"/>
          <a:fillRef idx="0"/>
          <a:effectRef idx="0"/>
          <a:fontRef idx="minor"/>
        </p:style>
      </p:sp>
      <p:sp>
        <p:nvSpPr>
          <p:cNvPr id="42" name="TextBox 6"/>
          <p:cNvSpPr/>
          <p:nvPr/>
        </p:nvSpPr>
        <p:spPr>
          <a:xfrm>
            <a:off x="2162160" y="720000"/>
            <a:ext cx="3239280" cy="3549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IN" sz="1800" spc="-1" strike="noStrike" u="sng">
                <a:solidFill>
                  <a:srgbClr val="ffff00"/>
                </a:solidFill>
                <a:uFillTx/>
                <a:latin typeface="ubuntu"/>
                <a:ea typeface="Arial"/>
              </a:rPr>
              <a:t>Design Seminar</a:t>
            </a:r>
            <a:endParaRPr b="0" lang="en-IN" sz="1800" spc="-1" strike="noStrike">
              <a:latin typeface="Arial"/>
            </a:endParaRPr>
          </a:p>
        </p:txBody>
      </p:sp>
      <p:sp>
        <p:nvSpPr>
          <p:cNvPr id="43" name="Google Shape;140;p14"/>
          <p:cNvSpPr/>
          <p:nvPr/>
        </p:nvSpPr>
        <p:spPr>
          <a:xfrm>
            <a:off x="739440" y="1923120"/>
            <a:ext cx="2844720" cy="57600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tabLst>
                <a:tab algn="l" pos="0"/>
              </a:tabLst>
            </a:pPr>
            <a:r>
              <a:rPr b="0" lang="en-IN" sz="1600" spc="-1" strike="noStrike" u="sng">
                <a:solidFill>
                  <a:srgbClr val="00e1e1"/>
                </a:solidFill>
                <a:uFillTx/>
                <a:latin typeface="Ubuntu"/>
                <a:ea typeface="Ubuntu"/>
              </a:rPr>
              <a:t>	</a:t>
            </a:r>
            <a:r>
              <a:rPr b="0" lang="en-IN" sz="1600" spc="-1" strike="noStrike" u="sng">
                <a:solidFill>
                  <a:srgbClr val="00e1e1"/>
                </a:solidFill>
                <a:uFillTx/>
                <a:latin typeface="Ubuntu"/>
                <a:ea typeface="Ubuntu"/>
              </a:rPr>
              <a:t>Project Guide</a:t>
            </a:r>
            <a:r>
              <a:rPr b="0" lang="en-IN" sz="1600" spc="-1" strike="noStrike">
                <a:solidFill>
                  <a:srgbClr val="ffffff"/>
                </a:solidFill>
                <a:latin typeface="Ubuntu"/>
                <a:ea typeface="Ubuntu"/>
              </a:rPr>
              <a:t>  </a:t>
            </a:r>
            <a:endParaRPr b="0" lang="en-IN" sz="1600" spc="-1" strike="noStrike">
              <a:latin typeface="Arial"/>
            </a:endParaRPr>
          </a:p>
          <a:p>
            <a:pPr algn="r">
              <a:lnSpc>
                <a:spcPct val="100000"/>
              </a:lnSpc>
              <a:buNone/>
              <a:tabLst>
                <a:tab algn="l" pos="0"/>
              </a:tabLst>
            </a:pPr>
            <a:r>
              <a:rPr b="0" lang="en-IN" sz="1500" spc="-1" strike="noStrike">
                <a:solidFill>
                  <a:srgbClr val="d4f3fd"/>
                </a:solidFill>
                <a:latin typeface="Ubuntu"/>
                <a:ea typeface="Ubuntu"/>
              </a:rPr>
              <a:t>Dr. T V RAJINIKANTH</a:t>
            </a:r>
            <a:endParaRPr b="0" lang="en-IN" sz="1500" spc="-1" strike="noStrike">
              <a:latin typeface="Arial"/>
            </a:endParaRPr>
          </a:p>
        </p:txBody>
      </p:sp>
      <p:sp>
        <p:nvSpPr>
          <p:cNvPr id="44" name="PlaceHolder 2"/>
          <p:cNvSpPr/>
          <p:nvPr/>
        </p:nvSpPr>
        <p:spPr>
          <a:xfrm>
            <a:off x="3927600" y="1867680"/>
            <a:ext cx="3773160" cy="878760"/>
          </a:xfrm>
          <a:prstGeom prst="rect">
            <a:avLst/>
          </a:prstGeom>
          <a:noFill/>
          <a:ln w="0">
            <a:noFill/>
          </a:ln>
          <a:effectLst>
            <a:outerShdw blurRad="50760" dir="13500000" dist="37674" rotWithShape="0">
              <a:srgbClr val="000000">
                <a:alpha val="40000"/>
              </a:srgbClr>
            </a:outerShdw>
          </a:effectLst>
        </p:spPr>
        <p:style>
          <a:lnRef idx="0"/>
          <a:fillRef idx="0"/>
          <a:effectRef idx="0"/>
          <a:fontRef idx="minor"/>
        </p:style>
        <p:txBody>
          <a:bodyPr lIns="0" rIns="0" tIns="0" bIns="0" anchor="t">
            <a:noAutofit/>
          </a:bodyPr>
          <a:p>
            <a:pPr marL="436320" indent="-380880">
              <a:lnSpc>
                <a:spcPct val="90000"/>
              </a:lnSpc>
              <a:buNone/>
              <a:tabLst>
                <a:tab algn="l" pos="0"/>
              </a:tabLst>
            </a:pPr>
            <a:r>
              <a:rPr b="1" lang="en-IN" sz="1600" spc="-1" strike="noStrike">
                <a:solidFill>
                  <a:srgbClr val="ffffff"/>
                </a:solidFill>
                <a:latin typeface="Arial Rounded"/>
                <a:ea typeface="Arial Rounded"/>
              </a:rPr>
              <a:t> </a:t>
            </a:r>
            <a:r>
              <a:rPr b="0" lang="en-IN" sz="1600" spc="-1" strike="noStrike" u="sng">
                <a:solidFill>
                  <a:srgbClr val="00e1e1"/>
                </a:solidFill>
                <a:uFillTx/>
                <a:latin typeface="Ubuntu"/>
                <a:ea typeface="Ubuntu"/>
              </a:rPr>
              <a:t>BATCH 4</a:t>
            </a:r>
            <a:endParaRPr b="0" lang="en-IN" sz="1600" spc="-1" strike="noStrike">
              <a:latin typeface="Arial"/>
            </a:endParaRPr>
          </a:p>
          <a:p>
            <a:pPr marL="436320" indent="-380880">
              <a:lnSpc>
                <a:spcPct val="90000"/>
              </a:lnSpc>
              <a:spcBef>
                <a:spcPts val="283"/>
              </a:spcBef>
              <a:buNone/>
              <a:tabLst>
                <a:tab algn="l" pos="0"/>
              </a:tabLst>
            </a:pPr>
            <a:r>
              <a:rPr b="0" lang="en-IN" sz="1600" spc="-1" strike="noStrike">
                <a:solidFill>
                  <a:srgbClr val="00e1e1"/>
                </a:solidFill>
                <a:latin typeface="Ubuntu"/>
                <a:ea typeface="Ubuntu"/>
              </a:rPr>
              <a:t>	</a:t>
            </a:r>
            <a:r>
              <a:rPr b="0" lang="en-IN" sz="1400" spc="-1" strike="noStrike">
                <a:solidFill>
                  <a:srgbClr val="d4f3fd"/>
                </a:solidFill>
                <a:latin typeface="Ubuntu"/>
                <a:ea typeface="Ubuntu"/>
              </a:rPr>
              <a:t>G SRI NITHIN (18311A05K4)</a:t>
            </a:r>
            <a:endParaRPr b="0" lang="en-IN" sz="1400" spc="-1" strike="noStrike">
              <a:latin typeface="Arial"/>
            </a:endParaRPr>
          </a:p>
          <a:p>
            <a:pPr marL="436320" indent="-380880">
              <a:lnSpc>
                <a:spcPct val="90000"/>
              </a:lnSpc>
              <a:spcBef>
                <a:spcPts val="283"/>
              </a:spcBef>
              <a:buNone/>
              <a:tabLst>
                <a:tab algn="l" pos="0"/>
              </a:tabLst>
            </a:pPr>
            <a:r>
              <a:rPr b="0" lang="en-IN" sz="1400" spc="-1" strike="noStrike">
                <a:solidFill>
                  <a:srgbClr val="d4f3fd"/>
                </a:solidFill>
                <a:latin typeface="Ubuntu"/>
                <a:ea typeface="Ubuntu"/>
              </a:rPr>
              <a:t>	</a:t>
            </a:r>
            <a:r>
              <a:rPr b="0" lang="en-IN" sz="1400" spc="-1" strike="noStrike">
                <a:solidFill>
                  <a:srgbClr val="d4f3fd"/>
                </a:solidFill>
                <a:latin typeface="Ubuntu"/>
                <a:ea typeface="Ubuntu"/>
              </a:rPr>
              <a:t>CH S C A RAMA GANESH (18311A05J9)</a:t>
            </a:r>
            <a:endParaRPr b="0" lang="en-IN" sz="1400" spc="-1" strike="noStrike">
              <a:latin typeface="Arial"/>
            </a:endParaRPr>
          </a:p>
          <a:p>
            <a:pPr marL="436320" indent="-380880">
              <a:lnSpc>
                <a:spcPct val="90000"/>
              </a:lnSpc>
              <a:spcBef>
                <a:spcPts val="283"/>
              </a:spcBef>
              <a:buNone/>
              <a:tabLst>
                <a:tab algn="l" pos="0"/>
              </a:tabLst>
            </a:pPr>
            <a:r>
              <a:rPr b="0" lang="en-IN" sz="1400" spc="-1" strike="noStrike">
                <a:solidFill>
                  <a:srgbClr val="d4f3fd"/>
                </a:solidFill>
                <a:latin typeface="Ubuntu"/>
                <a:ea typeface="Ubuntu"/>
              </a:rPr>
              <a:t>	</a:t>
            </a:r>
            <a:r>
              <a:rPr b="0" lang="en-IN" sz="1400" spc="-1" strike="noStrike">
                <a:solidFill>
                  <a:srgbClr val="d4f3fd"/>
                </a:solidFill>
                <a:latin typeface="Ubuntu"/>
                <a:ea typeface="Ubuntu"/>
              </a:rPr>
              <a:t>SHEKKARI AKSHAY (18311A05N9)</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Google Shape;174;p19"/>
          <p:cNvSpPr/>
          <p:nvPr/>
        </p:nvSpPr>
        <p:spPr>
          <a:xfrm>
            <a:off x="360" y="200160"/>
            <a:ext cx="7918920" cy="699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IN" sz="2400" spc="-1" strike="noStrike">
                <a:solidFill>
                  <a:srgbClr val="ffff00"/>
                </a:solidFill>
                <a:latin typeface="Ubuntu"/>
                <a:ea typeface="Ubuntu"/>
              </a:rPr>
              <a:t>Class diagram</a:t>
            </a:r>
            <a:endParaRPr b="0" lang="en-IN" sz="2400" spc="-1" strike="noStrike">
              <a:latin typeface="Arial"/>
            </a:endParaRPr>
          </a:p>
        </p:txBody>
      </p:sp>
      <p:pic>
        <p:nvPicPr>
          <p:cNvPr id="69" name="" descr=""/>
          <p:cNvPicPr/>
          <p:nvPr/>
        </p:nvPicPr>
        <p:blipFill>
          <a:blip r:embed="rId1"/>
          <a:stretch/>
        </p:blipFill>
        <p:spPr>
          <a:xfrm>
            <a:off x="-3240" y="720000"/>
            <a:ext cx="7919640" cy="31942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Google Shape;174;p19"/>
          <p:cNvSpPr/>
          <p:nvPr/>
        </p:nvSpPr>
        <p:spPr>
          <a:xfrm>
            <a:off x="360" y="200160"/>
            <a:ext cx="7918920" cy="699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IN" sz="2400" spc="-1" strike="noStrike">
                <a:solidFill>
                  <a:srgbClr val="ffff00"/>
                </a:solidFill>
                <a:latin typeface="Ubuntu"/>
                <a:ea typeface="Ubuntu"/>
              </a:rPr>
              <a:t>Activity diagram</a:t>
            </a:r>
            <a:endParaRPr b="0" lang="en-IN" sz="2400" spc="-1" strike="noStrike">
              <a:latin typeface="Arial"/>
            </a:endParaRPr>
          </a:p>
        </p:txBody>
      </p:sp>
      <p:pic>
        <p:nvPicPr>
          <p:cNvPr id="71" name="" descr=""/>
          <p:cNvPicPr/>
          <p:nvPr/>
        </p:nvPicPr>
        <p:blipFill>
          <a:blip r:embed="rId1"/>
          <a:stretch/>
        </p:blipFill>
        <p:spPr>
          <a:xfrm>
            <a:off x="0" y="899640"/>
            <a:ext cx="7919640" cy="30574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Google Shape;174;p19"/>
          <p:cNvSpPr/>
          <p:nvPr/>
        </p:nvSpPr>
        <p:spPr>
          <a:xfrm>
            <a:off x="360" y="200160"/>
            <a:ext cx="7918920" cy="699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IN" sz="2400" spc="-1" strike="noStrike">
                <a:solidFill>
                  <a:srgbClr val="ffff00"/>
                </a:solidFill>
                <a:latin typeface="Ubuntu"/>
                <a:ea typeface="Ubuntu"/>
              </a:rPr>
              <a:t>Sequence diagram</a:t>
            </a:r>
            <a:endParaRPr b="0" lang="en-IN" sz="2400" spc="-1" strike="noStrike">
              <a:latin typeface="Arial"/>
            </a:endParaRPr>
          </a:p>
        </p:txBody>
      </p:sp>
      <p:pic>
        <p:nvPicPr>
          <p:cNvPr id="73" name="" descr=""/>
          <p:cNvPicPr/>
          <p:nvPr/>
        </p:nvPicPr>
        <p:blipFill>
          <a:blip r:embed="rId1"/>
          <a:stretch/>
        </p:blipFill>
        <p:spPr>
          <a:xfrm rot="21583800">
            <a:off x="1806840" y="753840"/>
            <a:ext cx="4499640" cy="315072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Google Shape;174;p19"/>
          <p:cNvSpPr/>
          <p:nvPr/>
        </p:nvSpPr>
        <p:spPr>
          <a:xfrm>
            <a:off x="360" y="200160"/>
            <a:ext cx="7918920" cy="699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IN" sz="2400" spc="-1" strike="noStrike">
                <a:solidFill>
                  <a:srgbClr val="ffff00"/>
                </a:solidFill>
                <a:latin typeface="Ubuntu"/>
                <a:ea typeface="Ubuntu"/>
              </a:rPr>
              <a:t>CONCLUSION</a:t>
            </a:r>
            <a:endParaRPr b="0" lang="en-IN" sz="2400" spc="-1" strike="noStrike">
              <a:latin typeface="Arial"/>
            </a:endParaRPr>
          </a:p>
        </p:txBody>
      </p:sp>
      <p:sp>
        <p:nvSpPr>
          <p:cNvPr id="75" name="TextBox 2"/>
          <p:cNvSpPr/>
          <p:nvPr/>
        </p:nvSpPr>
        <p:spPr>
          <a:xfrm>
            <a:off x="515160" y="968760"/>
            <a:ext cx="6681960" cy="1071720"/>
          </a:xfrm>
          <a:prstGeom prst="rect">
            <a:avLst/>
          </a:prstGeom>
          <a:noFill/>
          <a:ln w="0">
            <a:noFill/>
          </a:ln>
        </p:spPr>
        <p:style>
          <a:lnRef idx="0"/>
          <a:fillRef idx="0"/>
          <a:effectRef idx="0"/>
          <a:fontRef idx="minor"/>
        </p:style>
        <p:txBody>
          <a:bodyPr lIns="90000" rIns="90000" tIns="45000" bIns="45000" anchor="t">
            <a:spAutoFit/>
          </a:bodyPr>
          <a:p>
            <a:pPr algn="just">
              <a:lnSpc>
                <a:spcPct val="115000"/>
              </a:lnSpc>
              <a:spcBef>
                <a:spcPts val="283"/>
              </a:spcBef>
              <a:spcAft>
                <a:spcPts val="283"/>
              </a:spcAft>
              <a:buNone/>
            </a:pPr>
            <a:r>
              <a:rPr b="0" lang="en-IN" sz="1300" spc="-1" strike="noStrike">
                <a:solidFill>
                  <a:srgbClr val="d4f3fd"/>
                </a:solidFill>
                <a:latin typeface="Ubuntu"/>
                <a:ea typeface="Arial"/>
              </a:rPr>
              <a:t>The design seminar for the Store sales time series forecasting explains the functioning of various entities in the project.</a:t>
            </a:r>
            <a:endParaRPr b="0" lang="en-IN" sz="1300" spc="-1" strike="noStrike">
              <a:latin typeface="Arial"/>
            </a:endParaRPr>
          </a:p>
          <a:p>
            <a:pPr algn="just">
              <a:lnSpc>
                <a:spcPct val="115000"/>
              </a:lnSpc>
              <a:spcBef>
                <a:spcPts val="283"/>
              </a:spcBef>
              <a:spcAft>
                <a:spcPts val="283"/>
              </a:spcAft>
              <a:buNone/>
            </a:pPr>
            <a:r>
              <a:rPr b="0" lang="en-IN" sz="1300" spc="-1" strike="noStrike">
                <a:solidFill>
                  <a:srgbClr val="d4f3fd"/>
                </a:solidFill>
                <a:latin typeface="Ubuntu"/>
                <a:ea typeface="Arial"/>
              </a:rPr>
              <a:t>The implementation of the system follows the above designs illustrated in form of UML diagrams</a:t>
            </a:r>
            <a:endParaRPr b="0" lang="en-IN" sz="1300" spc="-1" strike="noStrike">
              <a:latin typeface="Arial"/>
            </a:endParaRPr>
          </a:p>
        </p:txBody>
      </p:sp>
      <p:sp>
        <p:nvSpPr>
          <p:cNvPr id="76" name="Google Shape;174;p19"/>
          <p:cNvSpPr/>
          <p:nvPr/>
        </p:nvSpPr>
        <p:spPr>
          <a:xfrm>
            <a:off x="3240" y="2365200"/>
            <a:ext cx="7918920" cy="699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US" sz="2400" spc="-1" strike="noStrike">
                <a:solidFill>
                  <a:srgbClr val="ffff00"/>
                </a:solidFill>
                <a:latin typeface="Ubuntu"/>
                <a:ea typeface="Arial"/>
              </a:rPr>
              <a:t>THANK YOU</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344055"/>
            </a:gs>
            <a:gs pos="100000">
              <a:srgbClr val="030304"/>
            </a:gs>
          </a:gsLst>
          <a:lin ang="5400000"/>
        </a:gradFill>
      </p:bgPr>
    </p:bg>
    <p:spTree>
      <p:nvGrpSpPr>
        <p:cNvPr id="1" name=""/>
        <p:cNvGrpSpPr/>
        <p:nvPr/>
      </p:nvGrpSpPr>
      <p:grpSpPr>
        <a:xfrm>
          <a:off x="0" y="0"/>
          <a:ext cx="0" cy="0"/>
          <a:chOff x="0" y="0"/>
          <a:chExt cx="0" cy="0"/>
        </a:xfrm>
      </p:grpSpPr>
      <p:sp>
        <p:nvSpPr>
          <p:cNvPr id="45" name="PlaceHolder 1"/>
          <p:cNvSpPr>
            <a:spLocks noGrp="1"/>
          </p:cNvSpPr>
          <p:nvPr>
            <p:ph type="title"/>
          </p:nvPr>
        </p:nvSpPr>
        <p:spPr>
          <a:xfrm>
            <a:off x="720" y="1181520"/>
            <a:ext cx="7919280" cy="460440"/>
          </a:xfrm>
          <a:prstGeom prst="rect">
            <a:avLst/>
          </a:prstGeom>
          <a:noFill/>
          <a:ln w="0">
            <a:noFill/>
          </a:ln>
          <a:effectLst>
            <a:outerShdw dist="37674" dir="13500000" blurRad="50760" rotWithShape="0">
              <a:srgbClr val="000000">
                <a:alpha val="40000"/>
              </a:srgbClr>
            </a:outerShdw>
          </a:effectLst>
        </p:spPr>
        <p:txBody>
          <a:bodyPr lIns="0" rIns="0" tIns="0" bIns="0" anchor="b">
            <a:noAutofit/>
          </a:bodyPr>
          <a:p>
            <a:pPr algn="ctr">
              <a:lnSpc>
                <a:spcPct val="90000"/>
              </a:lnSpc>
              <a:buNone/>
              <a:tabLst>
                <a:tab algn="l" pos="0"/>
              </a:tabLst>
            </a:pPr>
            <a:r>
              <a:rPr b="1" lang="en-IN" sz="4000" spc="-1" strike="noStrike">
                <a:solidFill>
                  <a:srgbClr val="ffff00"/>
                </a:solidFill>
                <a:latin typeface="Ubuntu"/>
                <a:ea typeface="Ubuntu"/>
              </a:rPr>
              <a:t>Project Statement</a:t>
            </a:r>
            <a:endParaRPr b="0" lang="en-IN" sz="4000" spc="-1" strike="noStrike">
              <a:latin typeface="Arial"/>
            </a:endParaRPr>
          </a:p>
        </p:txBody>
      </p:sp>
      <p:sp>
        <p:nvSpPr>
          <p:cNvPr id="46" name="PlaceHolder 2"/>
          <p:cNvSpPr>
            <a:spLocks noGrp="1"/>
          </p:cNvSpPr>
          <p:nvPr>
            <p:ph type="sldNum" idx="3"/>
          </p:nvPr>
        </p:nvSpPr>
        <p:spPr>
          <a:xfrm>
            <a:off x="7338240" y="3589560"/>
            <a:ext cx="474480" cy="302400"/>
          </a:xfrm>
          <a:prstGeom prst="rect">
            <a:avLst/>
          </a:prstGeom>
          <a:noFill/>
          <a:ln w="0">
            <a:noFill/>
          </a:ln>
        </p:spPr>
        <p:txBody>
          <a:bodyPr lIns="0" rIns="0" tIns="0" bIns="0" anchor="ctr">
            <a:noAutofit/>
          </a:bodyPr>
          <a:lstStyle>
            <a:lvl1pPr algn="r">
              <a:lnSpc>
                <a:spcPct val="100000"/>
              </a:lnSpc>
              <a:buNone/>
              <a:tabLst>
                <a:tab algn="l" pos="0"/>
              </a:tabLst>
              <a:defRPr b="0" lang="en-IN" sz="800" spc="-1" strike="noStrike">
                <a:solidFill>
                  <a:srgbClr val="ffffff"/>
                </a:solidFill>
                <a:latin typeface="Lato"/>
                <a:ea typeface="Lato"/>
              </a:defRPr>
            </a:lvl1pPr>
          </a:lstStyle>
          <a:p>
            <a:pPr algn="r">
              <a:lnSpc>
                <a:spcPct val="100000"/>
              </a:lnSpc>
              <a:buNone/>
              <a:tabLst>
                <a:tab algn="l" pos="0"/>
              </a:tabLst>
            </a:pPr>
            <a:fld id="{6F9160F9-5B07-48DE-B078-65413C28F5DA}" type="slidenum">
              <a:rPr b="0" lang="en-IN" sz="800" spc="-1" strike="noStrike">
                <a:solidFill>
                  <a:srgbClr val="ffffff"/>
                </a:solidFill>
                <a:latin typeface="Lato"/>
                <a:ea typeface="Lato"/>
              </a:rPr>
              <a:t>&lt;number&gt;</a:t>
            </a:fld>
            <a:endParaRPr b="0" lang="en-IN" sz="800" spc="-1" strike="noStrike">
              <a:latin typeface="Times New Roman"/>
            </a:endParaRPr>
          </a:p>
        </p:txBody>
      </p:sp>
      <p:sp>
        <p:nvSpPr>
          <p:cNvPr id="47" name="Google Shape;148;p15"/>
          <p:cNvSpPr/>
          <p:nvPr/>
        </p:nvSpPr>
        <p:spPr>
          <a:xfrm>
            <a:off x="1075320" y="1758960"/>
            <a:ext cx="6187320" cy="912600"/>
          </a:xfrm>
          <a:prstGeom prst="rect">
            <a:avLst/>
          </a:prstGeom>
          <a:noFill/>
          <a:ln w="0">
            <a:noFill/>
          </a:ln>
          <a:effectLst>
            <a:outerShdw algn="br" blurRad="50760" dir="13500000" dist="37674" rotWithShape="0">
              <a:srgbClr val="000000">
                <a:alpha val="40000"/>
              </a:srgbClr>
            </a:outerShdw>
          </a:effectLst>
        </p:spPr>
        <p:style>
          <a:lnRef idx="0"/>
          <a:fillRef idx="0"/>
          <a:effectRef idx="0"/>
          <a:fontRef idx="minor"/>
        </p:style>
        <p:txBody>
          <a:bodyPr lIns="90000" rIns="90000" tIns="45000" bIns="45000" anchor="t">
            <a:noAutofit/>
          </a:bodyPr>
          <a:p>
            <a:pPr algn="just">
              <a:lnSpc>
                <a:spcPct val="100000"/>
              </a:lnSpc>
              <a:buNone/>
            </a:pPr>
            <a:r>
              <a:rPr b="0" lang="en-US" sz="1400" spc="-1" strike="noStrike">
                <a:solidFill>
                  <a:srgbClr val="ffffff"/>
                </a:solidFill>
                <a:latin typeface="Ubuntu"/>
                <a:ea typeface="Arial"/>
              </a:rPr>
              <a:t>Building models that forecast store sales by analyzing time series data</a:t>
            </a:r>
            <a:endParaRPr b="0" lang="en-IN" sz="1400" spc="-1" strike="noStrike">
              <a:latin typeface="Arial"/>
            </a:endParaRPr>
          </a:p>
          <a:p>
            <a:pPr algn="just">
              <a:lnSpc>
                <a:spcPct val="100000"/>
              </a:lnSpc>
              <a:buNone/>
              <a:tabLst>
                <a:tab algn="l" pos="0"/>
              </a:tabLst>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344055"/>
            </a:gs>
            <a:gs pos="100000">
              <a:srgbClr val="030304"/>
            </a:gs>
          </a:gsLst>
          <a:lin ang="5400000"/>
        </a:gradFill>
      </p:bgPr>
    </p:bg>
    <p:spTree>
      <p:nvGrpSpPr>
        <p:cNvPr id="1" name=""/>
        <p:cNvGrpSpPr/>
        <p:nvPr/>
      </p:nvGrpSpPr>
      <p:grpSpPr>
        <a:xfrm>
          <a:off x="0" y="0"/>
          <a:ext cx="0" cy="0"/>
          <a:chOff x="0" y="0"/>
          <a:chExt cx="0" cy="0"/>
        </a:xfrm>
      </p:grpSpPr>
      <p:sp>
        <p:nvSpPr>
          <p:cNvPr id="48" name="PlaceHolder 1"/>
          <p:cNvSpPr>
            <a:spLocks noGrp="1"/>
          </p:cNvSpPr>
          <p:nvPr>
            <p:ph type="sldNum" idx="4"/>
          </p:nvPr>
        </p:nvSpPr>
        <p:spPr>
          <a:xfrm>
            <a:off x="7338240" y="3589560"/>
            <a:ext cx="474480" cy="302400"/>
          </a:xfrm>
          <a:prstGeom prst="rect">
            <a:avLst/>
          </a:prstGeom>
          <a:noFill/>
          <a:ln w="0">
            <a:noFill/>
          </a:ln>
        </p:spPr>
        <p:txBody>
          <a:bodyPr lIns="0" rIns="0" tIns="0" bIns="0" anchor="ctr">
            <a:noAutofit/>
          </a:bodyPr>
          <a:lstStyle>
            <a:lvl1pPr algn="r">
              <a:lnSpc>
                <a:spcPct val="100000"/>
              </a:lnSpc>
              <a:buNone/>
              <a:tabLst>
                <a:tab algn="l" pos="0"/>
              </a:tabLst>
              <a:defRPr b="0" lang="en-IN" sz="800" spc="-1" strike="noStrike">
                <a:solidFill>
                  <a:srgbClr val="ffffff"/>
                </a:solidFill>
                <a:latin typeface="Lato"/>
                <a:ea typeface="Lato"/>
              </a:defRPr>
            </a:lvl1pPr>
          </a:lstStyle>
          <a:p>
            <a:pPr algn="r">
              <a:lnSpc>
                <a:spcPct val="100000"/>
              </a:lnSpc>
              <a:buNone/>
              <a:tabLst>
                <a:tab algn="l" pos="0"/>
              </a:tabLst>
            </a:pPr>
            <a:fld id="{39FF29C4-2153-494F-8F31-10CE29DC0DAD}" type="slidenum">
              <a:rPr b="0" lang="en-IN" sz="800" spc="-1" strike="noStrike">
                <a:solidFill>
                  <a:srgbClr val="ffffff"/>
                </a:solidFill>
                <a:latin typeface="Lato"/>
                <a:ea typeface="Lato"/>
              </a:rPr>
              <a:t>&lt;number&gt;</a:t>
            </a:fld>
            <a:endParaRPr b="0" lang="en-IN" sz="800" spc="-1" strike="noStrike">
              <a:latin typeface="Times New Roman"/>
            </a:endParaRPr>
          </a:p>
        </p:txBody>
      </p:sp>
      <p:sp>
        <p:nvSpPr>
          <p:cNvPr id="49" name="Google Shape;154;p16"/>
          <p:cNvSpPr/>
          <p:nvPr/>
        </p:nvSpPr>
        <p:spPr>
          <a:xfrm>
            <a:off x="360" y="1374480"/>
            <a:ext cx="7918920" cy="235800"/>
          </a:xfrm>
          <a:prstGeom prst="rect">
            <a:avLst/>
          </a:prstGeom>
          <a:noFill/>
          <a:ln w="0">
            <a:noFill/>
          </a:ln>
        </p:spPr>
        <p:style>
          <a:lnRef idx="0"/>
          <a:fillRef idx="0"/>
          <a:effectRef idx="0"/>
          <a:fontRef idx="minor"/>
        </p:style>
      </p:sp>
      <p:sp>
        <p:nvSpPr>
          <p:cNvPr id="50" name="Google Shape;155;p16"/>
          <p:cNvSpPr/>
          <p:nvPr/>
        </p:nvSpPr>
        <p:spPr>
          <a:xfrm>
            <a:off x="414000" y="824040"/>
            <a:ext cx="7159320" cy="28436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en-US" sz="1300" spc="-1" strike="noStrike">
                <a:solidFill>
                  <a:srgbClr val="d4f3fd"/>
                </a:solidFill>
                <a:latin typeface="Ubuntu"/>
                <a:ea typeface="Arial"/>
              </a:rPr>
              <a:t>Businesses forecast product demand - a common task of professional data scientists. Forecasts are especially relevant to brick-and-mortar grocery stores, which must dance delicately with how much inventory to buy. Predict a little over, and grocers are stuck with overstocked, perishable goods. Guess a little under, and popular items quickly sell out, leading to lost revenue and upset customers. More accurate forecasting, thanks to machine learning, could help ensure retailers please customers by having just enough of the right products at the right time. Current forecasting methods for retail have little data to back them up and are unlikely to be automated. The problem becomes even more complex as retailers add new locations with unique needs, new products, ever-transitioning seasonal tastes, and unpredictable product marketing. More accurate forecasting can decrease food waste related to overstocking and improve customer satisfaction. The results of this project, over time, might even ensure your local store has exactly what you need the next time you shop. The results of this project, over time, might even ensure your local store has exactly what you need the next time you shop.</a:t>
            </a:r>
            <a:endParaRPr b="0" lang="en-IN" sz="1300" spc="-1" strike="noStrike">
              <a:latin typeface="Arial"/>
            </a:endParaRPr>
          </a:p>
          <a:p>
            <a:pPr>
              <a:lnSpc>
                <a:spcPct val="100000"/>
              </a:lnSpc>
              <a:buNone/>
            </a:pPr>
            <a:endParaRPr b="0" lang="en-IN" sz="1400" spc="-1" strike="noStrike">
              <a:latin typeface="Arial"/>
            </a:endParaRPr>
          </a:p>
          <a:p>
            <a:pPr algn="just">
              <a:lnSpc>
                <a:spcPct val="100000"/>
              </a:lnSpc>
              <a:buNone/>
              <a:tabLst>
                <a:tab algn="l" pos="0"/>
              </a:tabLst>
            </a:pPr>
            <a:endParaRPr b="0" lang="en-IN" sz="1400" spc="-1" strike="noStrike">
              <a:latin typeface="Arial"/>
            </a:endParaRPr>
          </a:p>
        </p:txBody>
      </p:sp>
      <p:sp>
        <p:nvSpPr>
          <p:cNvPr id="51" name="Google Shape;156;p16"/>
          <p:cNvSpPr/>
          <p:nvPr/>
        </p:nvSpPr>
        <p:spPr>
          <a:xfrm>
            <a:off x="360" y="200160"/>
            <a:ext cx="7918920" cy="699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IN" sz="3400" spc="-1" strike="noStrike">
                <a:solidFill>
                  <a:srgbClr val="ffff00"/>
                </a:solidFill>
                <a:latin typeface="Ubuntu"/>
                <a:ea typeface="Ubuntu"/>
              </a:rPr>
              <a:t>Abstract</a:t>
            </a:r>
            <a:endParaRPr b="0" lang="en-IN" sz="3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Google Shape;174;p19"/>
          <p:cNvSpPr/>
          <p:nvPr/>
        </p:nvSpPr>
        <p:spPr>
          <a:xfrm>
            <a:off x="360" y="200160"/>
            <a:ext cx="7918920" cy="699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IN" sz="3400" spc="-1" strike="noStrike">
                <a:solidFill>
                  <a:srgbClr val="ffff00"/>
                </a:solidFill>
                <a:latin typeface="Ubuntu"/>
                <a:ea typeface="Ubuntu"/>
              </a:rPr>
              <a:t>Approach</a:t>
            </a:r>
            <a:endParaRPr b="0" lang="en-IN" sz="3400" spc="-1" strike="noStrike">
              <a:latin typeface="Arial"/>
            </a:endParaRPr>
          </a:p>
        </p:txBody>
      </p:sp>
      <p:sp>
        <p:nvSpPr>
          <p:cNvPr id="53" name="TextBox 1"/>
          <p:cNvSpPr/>
          <p:nvPr/>
        </p:nvSpPr>
        <p:spPr>
          <a:xfrm>
            <a:off x="609480" y="1075320"/>
            <a:ext cx="6681960" cy="22680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en-US" sz="1300" spc="-1" strike="noStrike">
                <a:solidFill>
                  <a:srgbClr val="d4f3fd"/>
                </a:solidFill>
                <a:latin typeface="Ubuntu"/>
                <a:ea typeface="Arial"/>
              </a:rPr>
              <a:t>Current forecasting methods for retail have little data to back them up and are unlikely to be automated. The problem becomes more complex as retailers add new locations with unique needs, new products, ever-transitioning seasonal tastes, and unpredictable product marketing.</a:t>
            </a:r>
            <a:endParaRPr b="0" lang="en-IN" sz="1300" spc="-1" strike="noStrike">
              <a:latin typeface="Arial"/>
            </a:endParaRPr>
          </a:p>
          <a:p>
            <a:pPr algn="just">
              <a:lnSpc>
                <a:spcPct val="100000"/>
              </a:lnSpc>
              <a:buNone/>
            </a:pPr>
            <a:endParaRPr b="0" lang="en-IN" sz="1300" spc="-1" strike="noStrike">
              <a:latin typeface="Arial"/>
            </a:endParaRPr>
          </a:p>
          <a:p>
            <a:pPr algn="just">
              <a:lnSpc>
                <a:spcPct val="100000"/>
              </a:lnSpc>
              <a:buNone/>
            </a:pPr>
            <a:r>
              <a:rPr b="0" lang="en-US" sz="1300" spc="-1" strike="noStrike">
                <a:solidFill>
                  <a:srgbClr val="d4f3fd"/>
                </a:solidFill>
                <a:latin typeface="Ubuntu"/>
                <a:ea typeface="Arial"/>
              </a:rPr>
              <a:t>We are going to use 4 years worth of data to train the model, and tryout several approaches to forecast sales</a:t>
            </a:r>
            <a:endParaRPr b="0" lang="en-IN" sz="1300" spc="-1" strike="noStrike">
              <a:latin typeface="Arial"/>
            </a:endParaRPr>
          </a:p>
          <a:p>
            <a:pPr lvl="2" marL="285840" indent="-285840" algn="just">
              <a:lnSpc>
                <a:spcPct val="100000"/>
              </a:lnSpc>
              <a:buClr>
                <a:srgbClr val="ffffff"/>
              </a:buClr>
              <a:buFont typeface="Arial"/>
              <a:buChar char="•"/>
            </a:pPr>
            <a:r>
              <a:rPr b="0" lang="en-US" sz="1300" spc="-1" strike="noStrike">
                <a:solidFill>
                  <a:srgbClr val="d4f3fd"/>
                </a:solidFill>
                <a:latin typeface="Ubuntu"/>
                <a:ea typeface="Arial"/>
              </a:rPr>
              <a:t>ARIMA - Hyper Parameter Tuning using the GRID &amp; RANDOM search</a:t>
            </a:r>
            <a:endParaRPr b="0" lang="en-IN" sz="1300" spc="-1" strike="noStrike">
              <a:latin typeface="Arial"/>
            </a:endParaRPr>
          </a:p>
          <a:p>
            <a:pPr marL="285840" indent="-285840" algn="just">
              <a:lnSpc>
                <a:spcPct val="100000"/>
              </a:lnSpc>
              <a:buClr>
                <a:srgbClr val="ffffff"/>
              </a:buClr>
              <a:buFont typeface="Arial"/>
              <a:buChar char="•"/>
            </a:pPr>
            <a:r>
              <a:rPr b="0" lang="en-US" sz="1300" spc="-1" strike="noStrike">
                <a:solidFill>
                  <a:srgbClr val="d4f3fd"/>
                </a:solidFill>
                <a:latin typeface="Ubuntu"/>
                <a:ea typeface="Arial"/>
              </a:rPr>
              <a:t>LSTM - Designing own sequential model using tensor flow</a:t>
            </a:r>
            <a:endParaRPr b="0" lang="en-IN" sz="1300" spc="-1" strike="noStrike">
              <a:latin typeface="Arial"/>
            </a:endParaRPr>
          </a:p>
          <a:p>
            <a:pPr marL="285840" indent="-285840" algn="just">
              <a:lnSpc>
                <a:spcPct val="100000"/>
              </a:lnSpc>
              <a:buClr>
                <a:srgbClr val="ffffff"/>
              </a:buClr>
              <a:buFont typeface="Arial"/>
              <a:buChar char="•"/>
            </a:pPr>
            <a:r>
              <a:rPr b="0" lang="en-US" sz="1300" spc="-1" strike="noStrike">
                <a:solidFill>
                  <a:srgbClr val="d4f3fd"/>
                </a:solidFill>
                <a:latin typeface="Ubuntu"/>
                <a:ea typeface="Arial"/>
              </a:rPr>
              <a:t>ARIMA – LSTM Bagging – combining models by bagging</a:t>
            </a:r>
            <a:endParaRPr b="0" lang="en-IN" sz="1300" spc="-1" strike="noStrike">
              <a:latin typeface="Arial"/>
            </a:endParaRPr>
          </a:p>
          <a:p>
            <a:pPr lvl="2" marL="285840" indent="-285840" algn="just">
              <a:lnSpc>
                <a:spcPct val="100000"/>
              </a:lnSpc>
              <a:buClr>
                <a:srgbClr val="ffffff"/>
              </a:buClr>
              <a:buFont typeface="Arial"/>
              <a:buChar char="•"/>
            </a:pPr>
            <a:r>
              <a:rPr b="0" lang="en-US" sz="1300" spc="-1" strike="noStrike">
                <a:solidFill>
                  <a:srgbClr val="d4f3fd"/>
                </a:solidFill>
                <a:latin typeface="Ubuntu"/>
                <a:ea typeface="Arial"/>
              </a:rPr>
              <a:t>XGboosting</a:t>
            </a:r>
            <a:endParaRPr b="0" lang="en-IN" sz="13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Google Shape;162;p17"/>
          <p:cNvSpPr/>
          <p:nvPr/>
        </p:nvSpPr>
        <p:spPr>
          <a:xfrm>
            <a:off x="360" y="200160"/>
            <a:ext cx="7918920" cy="699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IN" sz="3400" spc="-1" strike="noStrike">
                <a:solidFill>
                  <a:srgbClr val="ffff00"/>
                </a:solidFill>
                <a:latin typeface="Ubuntu"/>
                <a:ea typeface="Ubuntu"/>
              </a:rPr>
              <a:t>Architecture – </a:t>
            </a:r>
            <a:r>
              <a:rPr b="1" lang="en-IN" sz="2400" spc="-1" strike="noStrike">
                <a:solidFill>
                  <a:srgbClr val="ffff00"/>
                </a:solidFill>
                <a:latin typeface="Ubuntu"/>
                <a:ea typeface="Ubuntu"/>
              </a:rPr>
              <a:t>ARIMA </a:t>
            </a:r>
            <a:endParaRPr b="0" lang="en-IN" sz="2400" spc="-1" strike="noStrike">
              <a:latin typeface="Arial"/>
            </a:endParaRPr>
          </a:p>
        </p:txBody>
      </p:sp>
      <p:pic>
        <p:nvPicPr>
          <p:cNvPr id="55" name="Picture 3" descr=""/>
          <p:cNvPicPr/>
          <p:nvPr/>
        </p:nvPicPr>
        <p:blipFill>
          <a:blip r:embed="rId1"/>
          <a:srcRect l="33268" t="27542" r="43961" b="26583"/>
          <a:stretch/>
        </p:blipFill>
        <p:spPr>
          <a:xfrm>
            <a:off x="833760" y="1179000"/>
            <a:ext cx="2328480" cy="2299680"/>
          </a:xfrm>
          <a:prstGeom prst="rect">
            <a:avLst/>
          </a:prstGeom>
          <a:ln w="0">
            <a:noFill/>
          </a:ln>
        </p:spPr>
      </p:pic>
      <p:sp>
        <p:nvSpPr>
          <p:cNvPr id="56" name="TextBox 2"/>
          <p:cNvSpPr/>
          <p:nvPr/>
        </p:nvSpPr>
        <p:spPr>
          <a:xfrm>
            <a:off x="3531240" y="954720"/>
            <a:ext cx="4226400" cy="28616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en-US" sz="1300" spc="-1" strike="noStrike">
                <a:solidFill>
                  <a:srgbClr val="d4f3fd"/>
                </a:solidFill>
                <a:latin typeface="Ubuntu"/>
                <a:ea typeface="Arial"/>
              </a:rPr>
              <a:t>ARIMA stands for AutoRegressive Integrated Moving Average. This is a machine learning algorithm used to perform time series forecasting. This is the combination of Auto Regression and Moving average as name suggests. Firstly, Autoregression is a time series model that uses observations from previous time steps as input to the regression equation to predict the value at the next time step. In simple words, it performs regression in previous time step t-1 to predict t. Now MA stands for moving average which is used in calculating the simple average in a particular time frame and dividing it with the total number of time frames taken.</a:t>
            </a:r>
            <a:endParaRPr b="0" lang="en-IN" sz="13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Google Shape;162;p17"/>
          <p:cNvSpPr/>
          <p:nvPr/>
        </p:nvSpPr>
        <p:spPr>
          <a:xfrm>
            <a:off x="360" y="200160"/>
            <a:ext cx="7918920" cy="699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IN" sz="3400" spc="-1" strike="noStrike">
                <a:solidFill>
                  <a:srgbClr val="ffff00"/>
                </a:solidFill>
                <a:latin typeface="Ubuntu"/>
                <a:ea typeface="Ubuntu"/>
              </a:rPr>
              <a:t>Architecture – </a:t>
            </a:r>
            <a:r>
              <a:rPr b="1" lang="en-IN" sz="2400" spc="-1" strike="noStrike">
                <a:solidFill>
                  <a:srgbClr val="ffff00"/>
                </a:solidFill>
                <a:latin typeface="Ubuntu"/>
                <a:ea typeface="Ubuntu"/>
              </a:rPr>
              <a:t>LSTM</a:t>
            </a:r>
            <a:endParaRPr b="0" lang="en-IN" sz="2400" spc="-1" strike="noStrike">
              <a:latin typeface="Arial"/>
            </a:endParaRPr>
          </a:p>
        </p:txBody>
      </p:sp>
      <p:pic>
        <p:nvPicPr>
          <p:cNvPr id="58" name="Picture 4" descr=""/>
          <p:cNvPicPr/>
          <p:nvPr/>
        </p:nvPicPr>
        <p:blipFill>
          <a:blip r:embed="rId1"/>
          <a:srcRect l="0" t="0" r="0" b="24628"/>
          <a:stretch/>
        </p:blipFill>
        <p:spPr>
          <a:xfrm>
            <a:off x="164520" y="1336320"/>
            <a:ext cx="3262320" cy="1549800"/>
          </a:xfrm>
          <a:prstGeom prst="rect">
            <a:avLst/>
          </a:prstGeom>
          <a:ln w="0">
            <a:noFill/>
          </a:ln>
        </p:spPr>
      </p:pic>
      <p:sp>
        <p:nvSpPr>
          <p:cNvPr id="59" name="TextBox 3"/>
          <p:cNvSpPr/>
          <p:nvPr/>
        </p:nvSpPr>
        <p:spPr>
          <a:xfrm>
            <a:off x="3548160" y="1018080"/>
            <a:ext cx="4151520" cy="227988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en-US" sz="1200" spc="-1" strike="noStrike">
                <a:solidFill>
                  <a:srgbClr val="d4f3fd"/>
                </a:solidFill>
                <a:latin typeface="Ubuntu"/>
                <a:ea typeface="Arial"/>
              </a:rPr>
              <a:t>LSTM networks are an extension of recurrent neural networks (RNNs) mainly introduced to handle situations where RNNs fail. LSTM networks are a type of RNN that uses special units in addition to standard units. LSTM units include a 'memory cell' that can maintain information in memory for long periods of time. This memory cell lets them learn longer-term dependencies. Using LSTM, time series forecasting models can predict future values based on previous, sequential data. This provides greater accuracy for demand forecasters which results in better decision making for the business.</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Google Shape;162;p17"/>
          <p:cNvSpPr/>
          <p:nvPr/>
        </p:nvSpPr>
        <p:spPr>
          <a:xfrm>
            <a:off x="360" y="200160"/>
            <a:ext cx="7918920" cy="699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IN" sz="3400" spc="-1" strike="noStrike">
                <a:solidFill>
                  <a:srgbClr val="ffff00"/>
                </a:solidFill>
                <a:latin typeface="Ubuntu"/>
                <a:ea typeface="Ubuntu"/>
              </a:rPr>
              <a:t>Architecture – </a:t>
            </a:r>
            <a:r>
              <a:rPr b="1" lang="en-IN" sz="2400" spc="-1" strike="noStrike">
                <a:solidFill>
                  <a:srgbClr val="ffff00"/>
                </a:solidFill>
                <a:latin typeface="Ubuntu"/>
                <a:ea typeface="Ubuntu"/>
              </a:rPr>
              <a:t>ARIMA-LSTM Bagging </a:t>
            </a:r>
            <a:endParaRPr b="0" lang="en-IN" sz="2400" spc="-1" strike="noStrike">
              <a:latin typeface="Arial"/>
            </a:endParaRPr>
          </a:p>
        </p:txBody>
      </p:sp>
      <p:pic>
        <p:nvPicPr>
          <p:cNvPr id="61" name="Picture 4" descr=""/>
          <p:cNvPicPr/>
          <p:nvPr/>
        </p:nvPicPr>
        <p:blipFill>
          <a:blip r:embed="rId1"/>
          <a:srcRect l="0" t="-521" r="58243" b="0"/>
          <a:stretch/>
        </p:blipFill>
        <p:spPr>
          <a:xfrm>
            <a:off x="267840" y="1080000"/>
            <a:ext cx="3547440" cy="2519280"/>
          </a:xfrm>
          <a:prstGeom prst="rect">
            <a:avLst/>
          </a:prstGeom>
          <a:ln w="0">
            <a:noFill/>
          </a:ln>
        </p:spPr>
      </p:pic>
      <p:sp>
        <p:nvSpPr>
          <p:cNvPr id="62" name="TextBox 3"/>
          <p:cNvSpPr/>
          <p:nvPr/>
        </p:nvSpPr>
        <p:spPr>
          <a:xfrm>
            <a:off x="4014000" y="1104120"/>
            <a:ext cx="3743280" cy="24624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en-US" sz="1200" spc="-1" strike="noStrike">
                <a:solidFill>
                  <a:srgbClr val="d4f3fd"/>
                </a:solidFill>
                <a:latin typeface="Ubuntu"/>
                <a:ea typeface="Arial"/>
              </a:rPr>
              <a:t>Bagging, also known as bootstrap aggregation, is the ensemble learning method that is commonly used to reduce variance within a noisy dataset. In bagging, a random sample of data in a training set is selected with replacement—meaning that the individual data points can be chosen more than once. After several data samples are generated, these weak models are then trained independently, and depending on the type of task—regression or classification, for example—the average or majority of those predictions yield a more accurate estimate. </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Google Shape;162;p17"/>
          <p:cNvSpPr/>
          <p:nvPr/>
        </p:nvSpPr>
        <p:spPr>
          <a:xfrm>
            <a:off x="360" y="200160"/>
            <a:ext cx="7918920" cy="699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IN" sz="3400" spc="-1" strike="noStrike">
                <a:solidFill>
                  <a:srgbClr val="ffff00"/>
                </a:solidFill>
                <a:latin typeface="Ubuntu"/>
                <a:ea typeface="Ubuntu"/>
              </a:rPr>
              <a:t>Architecture – </a:t>
            </a:r>
            <a:r>
              <a:rPr b="1" lang="en-IN" sz="2400" spc="-1" strike="noStrike">
                <a:solidFill>
                  <a:srgbClr val="ffff00"/>
                </a:solidFill>
                <a:latin typeface="Ubuntu"/>
                <a:ea typeface="Ubuntu"/>
              </a:rPr>
              <a:t>XGBoost</a:t>
            </a:r>
            <a:endParaRPr b="0" lang="en-IN" sz="2400" spc="-1" strike="noStrike">
              <a:latin typeface="Arial"/>
            </a:endParaRPr>
          </a:p>
        </p:txBody>
      </p:sp>
      <p:pic>
        <p:nvPicPr>
          <p:cNvPr id="64" name="Picture 2" descr="https://www.researchgate.net/publication/345327934/figure/fig3/AS:1022810793209856@1620868504478/Flow-chart-of-XGBoost.png"/>
          <p:cNvPicPr/>
          <p:nvPr/>
        </p:nvPicPr>
        <p:blipFill>
          <a:blip r:embed="rId1"/>
          <a:stretch/>
        </p:blipFill>
        <p:spPr>
          <a:xfrm>
            <a:off x="287640" y="1138680"/>
            <a:ext cx="3328920" cy="2401200"/>
          </a:xfrm>
          <a:prstGeom prst="rect">
            <a:avLst/>
          </a:prstGeom>
          <a:ln w="0">
            <a:noFill/>
          </a:ln>
        </p:spPr>
      </p:pic>
      <p:sp>
        <p:nvSpPr>
          <p:cNvPr id="65" name="TextBox 3"/>
          <p:cNvSpPr/>
          <p:nvPr/>
        </p:nvSpPr>
        <p:spPr>
          <a:xfrm>
            <a:off x="3960000" y="1500840"/>
            <a:ext cx="3607560" cy="18716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en-US" sz="1300" spc="-1" strike="noStrike">
                <a:solidFill>
                  <a:srgbClr val="d4f3fd"/>
                </a:solidFill>
                <a:latin typeface="Ubuntu"/>
                <a:ea typeface="Arial"/>
              </a:rPr>
              <a:t>XGBoost, which stands for Extreme Gradient Boosting. XGBoost is a popular and efficient open-source implementation of the gradient boosted trees algorithm.. Gradient boosting is a supervised learning algorithm, which attempts to accurately predict a target variable by combining the estimates of a set of simpler, weaker models.</a:t>
            </a:r>
            <a:endParaRPr b="0" lang="en-IN" sz="13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344055"/>
            </a:gs>
            <a:gs pos="100000">
              <a:srgbClr val="030304"/>
            </a:gs>
          </a:gsLst>
          <a:lin ang="5400000"/>
        </a:gradFill>
      </p:bgPr>
    </p:bg>
    <p:spTree>
      <p:nvGrpSpPr>
        <p:cNvPr id="1" name=""/>
        <p:cNvGrpSpPr/>
        <p:nvPr/>
      </p:nvGrpSpPr>
      <p:grpSpPr>
        <a:xfrm>
          <a:off x="0" y="0"/>
          <a:ext cx="0" cy="0"/>
          <a:chOff x="0" y="0"/>
          <a:chExt cx="0" cy="0"/>
        </a:xfrm>
      </p:grpSpPr>
      <p:sp>
        <p:nvSpPr>
          <p:cNvPr id="66" name="Google Shape;174;p19"/>
          <p:cNvSpPr/>
          <p:nvPr/>
        </p:nvSpPr>
        <p:spPr>
          <a:xfrm>
            <a:off x="360" y="200160"/>
            <a:ext cx="7918920" cy="699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IN" sz="2400" spc="-1" strike="noStrike">
                <a:solidFill>
                  <a:srgbClr val="ffff00"/>
                </a:solidFill>
                <a:latin typeface="Ubuntu"/>
                <a:ea typeface="Ubuntu"/>
              </a:rPr>
              <a:t>Use Case diagram</a:t>
            </a:r>
            <a:endParaRPr b="0" lang="en-IN" sz="2400" spc="-1" strike="noStrike">
              <a:latin typeface="Arial"/>
            </a:endParaRPr>
          </a:p>
        </p:txBody>
      </p:sp>
      <p:pic>
        <p:nvPicPr>
          <p:cNvPr id="67" name="" descr=""/>
          <p:cNvPicPr/>
          <p:nvPr/>
        </p:nvPicPr>
        <p:blipFill>
          <a:blip r:embed="rId1"/>
          <a:stretch/>
        </p:blipFill>
        <p:spPr>
          <a:xfrm>
            <a:off x="0" y="720000"/>
            <a:ext cx="7920000" cy="32374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87</TotalTime>
  <Application>LibreOffice/7.3.3.2$Windows_X86_64 LibreOffice_project/d1d0ea68f081ee2800a922cac8f79445e4603348</Application>
  <AppVersion>15.0000</AppVersion>
  <Words>793</Words>
  <Paragraphs>39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2022-06-14T20:08:30Z</dcterms:modified>
  <cp:revision>12</cp:revision>
  <dc:subject/>
  <dc:title>Store Sales time series forecasting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13</vt:i4>
  </property>
  <property fmtid="{D5CDD505-2E9C-101B-9397-08002B2CF9AE}" pid="3" name="PresentationFormat">
    <vt:lpwstr>Custom</vt:lpwstr>
  </property>
  <property fmtid="{D5CDD505-2E9C-101B-9397-08002B2CF9AE}" pid="4" name="Slides">
    <vt:i4>13</vt:i4>
  </property>
</Properties>
</file>