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7" r:id="rId3"/>
    <p:sldId id="258" r:id="rId4"/>
    <p:sldId id="270" r:id="rId5"/>
    <p:sldId id="259" r:id="rId6"/>
    <p:sldId id="267" r:id="rId7"/>
    <p:sldId id="268" r:id="rId8"/>
    <p:sldId id="269" r:id="rId9"/>
    <p:sldId id="261" r:id="rId10"/>
    <p:sldId id="271" r:id="rId11"/>
    <p:sldId id="274" r:id="rId12"/>
    <p:sldId id="272" r:id="rId13"/>
    <p:sldId id="275" r:id="rId14"/>
  </p:sldIdLst>
  <p:sldSz cx="7920038" cy="3959225"/>
  <p:notesSz cx="6858000" cy="9144000"/>
  <p:embeddedFontLst>
    <p:embeddedFont>
      <p:font typeface="Lato" panose="020B0604020202020204" charset="0"/>
      <p:regular r:id="rId16"/>
      <p:bold r:id="rId17"/>
      <p:italic r:id="rId18"/>
      <p:boldItalic r:id="rId19"/>
    </p:embeddedFont>
    <p:embeddedFont>
      <p:font typeface="Montserrat" panose="020B0604020202020204" charset="0"/>
      <p:regular r:id="rId20"/>
      <p:bold r:id="rId21"/>
      <p:italic r:id="rId22"/>
      <p:boldItalic r:id="rId23"/>
    </p:embeddedFont>
    <p:embeddedFont>
      <p:font typeface="Ubuntu" panose="020B0604020202020204" charset="0"/>
      <p:regular r:id="rId24"/>
      <p:bold r:id="rId25"/>
      <p:italic r:id="rId26"/>
      <p:boldItalic r:id="rId27"/>
    </p:embeddedFont>
    <p:embeddedFont>
      <p:font typeface="Ubuntu"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42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notes"/>
          <p:cNvSpPr>
            <a:spLocks noGrp="1" noRot="1" noChangeAspect="1"/>
          </p:cNvSpPr>
          <p:nvPr>
            <p:ph type="sldImg" idx="2"/>
          </p:nvPr>
        </p:nvSpPr>
        <p:spPr>
          <a:xfrm>
            <a:off x="0" y="685800"/>
            <a:ext cx="6858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6:notes"/>
          <p:cNvSpPr>
            <a:spLocks noGrp="1" noRot="1" noChangeAspect="1"/>
          </p:cNvSpPr>
          <p:nvPr>
            <p:ph type="sldImg" idx="2"/>
          </p:nvPr>
        </p:nvSpPr>
        <p:spPr>
          <a:xfrm>
            <a:off x="0" y="685800"/>
            <a:ext cx="6858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2844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6:notes"/>
          <p:cNvSpPr>
            <a:spLocks noGrp="1" noRot="1" noChangeAspect="1"/>
          </p:cNvSpPr>
          <p:nvPr>
            <p:ph type="sldImg" idx="2"/>
          </p:nvPr>
        </p:nvSpPr>
        <p:spPr>
          <a:xfrm>
            <a:off x="0" y="685800"/>
            <a:ext cx="6858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9219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6:notes"/>
          <p:cNvSpPr>
            <a:spLocks noGrp="1" noRot="1" noChangeAspect="1"/>
          </p:cNvSpPr>
          <p:nvPr>
            <p:ph type="sldImg" idx="2"/>
          </p:nvPr>
        </p:nvSpPr>
        <p:spPr>
          <a:xfrm>
            <a:off x="0" y="685800"/>
            <a:ext cx="6858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0654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6:notes"/>
          <p:cNvSpPr>
            <a:spLocks noGrp="1" noRot="1" noChangeAspect="1"/>
          </p:cNvSpPr>
          <p:nvPr>
            <p:ph type="sldImg" idx="2"/>
          </p:nvPr>
        </p:nvSpPr>
        <p:spPr>
          <a:xfrm>
            <a:off x="0" y="685800"/>
            <a:ext cx="6858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1980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2:notes"/>
          <p:cNvSpPr>
            <a:spLocks noGrp="1" noRot="1" noChangeAspect="1"/>
          </p:cNvSpPr>
          <p:nvPr>
            <p:ph type="sldImg" idx="2"/>
          </p:nvPr>
        </p:nvSpPr>
        <p:spPr>
          <a:xfrm>
            <a:off x="0" y="685800"/>
            <a:ext cx="6858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3:notes"/>
          <p:cNvSpPr>
            <a:spLocks noGrp="1" noRot="1" noChangeAspect="1"/>
          </p:cNvSpPr>
          <p:nvPr>
            <p:ph type="sldImg" idx="2"/>
          </p:nvPr>
        </p:nvSpPr>
        <p:spPr>
          <a:xfrm>
            <a:off x="0" y="685800"/>
            <a:ext cx="6858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6:notes"/>
          <p:cNvSpPr>
            <a:spLocks noGrp="1" noRot="1" noChangeAspect="1"/>
          </p:cNvSpPr>
          <p:nvPr>
            <p:ph type="sldImg" idx="2"/>
          </p:nvPr>
        </p:nvSpPr>
        <p:spPr>
          <a:xfrm>
            <a:off x="0" y="685800"/>
            <a:ext cx="6858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0903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4:notes"/>
          <p:cNvSpPr>
            <a:spLocks noGrp="1" noRot="1" noChangeAspect="1"/>
          </p:cNvSpPr>
          <p:nvPr>
            <p:ph type="sldImg" idx="2"/>
          </p:nvPr>
        </p:nvSpPr>
        <p:spPr>
          <a:xfrm>
            <a:off x="0" y="685800"/>
            <a:ext cx="6858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4:notes"/>
          <p:cNvSpPr>
            <a:spLocks noGrp="1" noRot="1" noChangeAspect="1"/>
          </p:cNvSpPr>
          <p:nvPr>
            <p:ph type="sldImg" idx="2"/>
          </p:nvPr>
        </p:nvSpPr>
        <p:spPr>
          <a:xfrm>
            <a:off x="0" y="685800"/>
            <a:ext cx="6858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603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4:notes"/>
          <p:cNvSpPr>
            <a:spLocks noGrp="1" noRot="1" noChangeAspect="1"/>
          </p:cNvSpPr>
          <p:nvPr>
            <p:ph type="sldImg" idx="2"/>
          </p:nvPr>
        </p:nvSpPr>
        <p:spPr>
          <a:xfrm>
            <a:off x="0" y="685800"/>
            <a:ext cx="6858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080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4:notes"/>
          <p:cNvSpPr>
            <a:spLocks noGrp="1" noRot="1" noChangeAspect="1"/>
          </p:cNvSpPr>
          <p:nvPr>
            <p:ph type="sldImg" idx="2"/>
          </p:nvPr>
        </p:nvSpPr>
        <p:spPr>
          <a:xfrm>
            <a:off x="0" y="685800"/>
            <a:ext cx="6858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8375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6:notes"/>
          <p:cNvSpPr>
            <a:spLocks noGrp="1" noRot="1" noChangeAspect="1"/>
          </p:cNvSpPr>
          <p:nvPr>
            <p:ph type="sldImg" idx="2"/>
          </p:nvPr>
        </p:nvSpPr>
        <p:spPr>
          <a:xfrm>
            <a:off x="0" y="685800"/>
            <a:ext cx="6858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6575575" y="-78961"/>
            <a:ext cx="1265100" cy="1423800"/>
          </a:xfrm>
          <a:prstGeom prst="diagStripe">
            <a:avLst>
              <a:gd name="adj" fmla="val 0"/>
            </a:avLst>
          </a:prstGeom>
          <a:solidFill>
            <a:schemeClr val="lt1">
              <a:alpha val="303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377"/>
            <a:ext cx="4463624" cy="3952313"/>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063683" y="1214978"/>
            <a:ext cx="4345800" cy="1215300"/>
          </a:xfrm>
          <a:prstGeom prst="rect">
            <a:avLst/>
          </a:prstGeom>
        </p:spPr>
        <p:txBody>
          <a:bodyPr spcFirstLastPara="1" wrap="square" lIns="76250" tIns="76250" rIns="76250" bIns="76250" anchor="t" anchorCtr="0">
            <a:normAutofit/>
          </a:bodyPr>
          <a:lstStyle>
            <a:lvl1pPr lvl="0">
              <a:spcBef>
                <a:spcPts val="0"/>
              </a:spcBef>
              <a:spcAft>
                <a:spcPts val="0"/>
              </a:spcAft>
              <a:buSzPts val="3300"/>
              <a:buNone/>
              <a:defRPr sz="3300"/>
            </a:lvl1pPr>
            <a:lvl2pPr lvl="1">
              <a:spcBef>
                <a:spcPts val="0"/>
              </a:spcBef>
              <a:spcAft>
                <a:spcPts val="0"/>
              </a:spcAft>
              <a:buSzPts val="3300"/>
              <a:buNone/>
              <a:defRPr sz="3300"/>
            </a:lvl2pPr>
            <a:lvl3pPr lvl="2">
              <a:spcBef>
                <a:spcPts val="0"/>
              </a:spcBef>
              <a:spcAft>
                <a:spcPts val="0"/>
              </a:spcAft>
              <a:buSzPts val="3300"/>
              <a:buNone/>
              <a:defRPr sz="3300"/>
            </a:lvl3pPr>
            <a:lvl4pPr lvl="3">
              <a:spcBef>
                <a:spcPts val="0"/>
              </a:spcBef>
              <a:spcAft>
                <a:spcPts val="0"/>
              </a:spcAft>
              <a:buSzPts val="3300"/>
              <a:buNone/>
              <a:defRPr sz="3300"/>
            </a:lvl4pPr>
            <a:lvl5pPr lvl="4">
              <a:spcBef>
                <a:spcPts val="0"/>
              </a:spcBef>
              <a:spcAft>
                <a:spcPts val="0"/>
              </a:spcAft>
              <a:buSzPts val="3300"/>
              <a:buNone/>
              <a:defRPr sz="3300"/>
            </a:lvl5pPr>
            <a:lvl6pPr lvl="5">
              <a:spcBef>
                <a:spcPts val="0"/>
              </a:spcBef>
              <a:spcAft>
                <a:spcPts val="0"/>
              </a:spcAft>
              <a:buSzPts val="3300"/>
              <a:buNone/>
              <a:defRPr sz="3300"/>
            </a:lvl6pPr>
            <a:lvl7pPr lvl="6">
              <a:spcBef>
                <a:spcPts val="0"/>
              </a:spcBef>
              <a:spcAft>
                <a:spcPts val="0"/>
              </a:spcAft>
              <a:buSzPts val="3300"/>
              <a:buNone/>
              <a:defRPr sz="3300"/>
            </a:lvl7pPr>
            <a:lvl8pPr lvl="7">
              <a:spcBef>
                <a:spcPts val="0"/>
              </a:spcBef>
              <a:spcAft>
                <a:spcPts val="0"/>
              </a:spcAft>
              <a:buSzPts val="3300"/>
              <a:buNone/>
              <a:defRPr sz="3300"/>
            </a:lvl8pPr>
            <a:lvl9pPr lvl="8">
              <a:spcBef>
                <a:spcPts val="0"/>
              </a:spcBef>
              <a:spcAft>
                <a:spcPts val="0"/>
              </a:spcAft>
              <a:buSzPts val="3300"/>
              <a:buNone/>
              <a:defRPr sz="3300"/>
            </a:lvl9pPr>
          </a:lstStyle>
          <a:p>
            <a:endParaRPr/>
          </a:p>
        </p:txBody>
      </p:sp>
      <p:sp>
        <p:nvSpPr>
          <p:cNvPr id="17" name="Google Shape;17;p2"/>
          <p:cNvSpPr txBox="1">
            <a:spLocks noGrp="1"/>
          </p:cNvSpPr>
          <p:nvPr>
            <p:ph type="subTitle" idx="1"/>
          </p:nvPr>
        </p:nvSpPr>
        <p:spPr>
          <a:xfrm>
            <a:off x="4403435" y="3021223"/>
            <a:ext cx="3006000" cy="389700"/>
          </a:xfrm>
          <a:prstGeom prst="rect">
            <a:avLst/>
          </a:prstGeom>
        </p:spPr>
        <p:txBody>
          <a:bodyPr spcFirstLastPara="1" wrap="square" lIns="76250" tIns="76250" rIns="76250" bIns="76250" anchor="t" anchorCtr="0">
            <a:normAutofit/>
          </a:bodyPr>
          <a:lstStyle>
            <a:lvl1pPr lvl="0">
              <a:lnSpc>
                <a:spcPct val="100000"/>
              </a:lnSpc>
              <a:spcBef>
                <a:spcPts val="0"/>
              </a:spcBef>
              <a:spcAft>
                <a:spcPts val="0"/>
              </a:spcAft>
              <a:buSzPts val="1100"/>
              <a:buNone/>
              <a:defRPr/>
            </a:lvl1pPr>
            <a:lvl2pPr lvl="1">
              <a:lnSpc>
                <a:spcPct val="100000"/>
              </a:lnSpc>
              <a:spcBef>
                <a:spcPts val="0"/>
              </a:spcBef>
              <a:spcAft>
                <a:spcPts val="0"/>
              </a:spcAft>
              <a:buSzPts val="1100"/>
              <a:buNone/>
              <a:defRPr sz="1100"/>
            </a:lvl2pPr>
            <a:lvl3pPr lvl="2">
              <a:lnSpc>
                <a:spcPct val="100000"/>
              </a:lnSpc>
              <a:spcBef>
                <a:spcPts val="0"/>
              </a:spcBef>
              <a:spcAft>
                <a:spcPts val="0"/>
              </a:spcAft>
              <a:buSzPts val="1100"/>
              <a:buNone/>
              <a:defRPr sz="1100"/>
            </a:lvl3pPr>
            <a:lvl4pPr lvl="3">
              <a:lnSpc>
                <a:spcPct val="100000"/>
              </a:lnSpc>
              <a:spcBef>
                <a:spcPts val="0"/>
              </a:spcBef>
              <a:spcAft>
                <a:spcPts val="0"/>
              </a:spcAft>
              <a:buSzPts val="1100"/>
              <a:buNone/>
              <a:defRPr sz="1100"/>
            </a:lvl4pPr>
            <a:lvl5pPr lvl="4">
              <a:lnSpc>
                <a:spcPct val="100000"/>
              </a:lnSpc>
              <a:spcBef>
                <a:spcPts val="0"/>
              </a:spcBef>
              <a:spcAft>
                <a:spcPts val="0"/>
              </a:spcAft>
              <a:buSzPts val="1100"/>
              <a:buNone/>
              <a:defRPr sz="1100"/>
            </a:lvl5pPr>
            <a:lvl6pPr lvl="5">
              <a:lnSpc>
                <a:spcPct val="100000"/>
              </a:lnSpc>
              <a:spcBef>
                <a:spcPts val="0"/>
              </a:spcBef>
              <a:spcAft>
                <a:spcPts val="0"/>
              </a:spcAft>
              <a:buSzPts val="1100"/>
              <a:buNone/>
              <a:defRPr sz="1100"/>
            </a:lvl6pPr>
            <a:lvl7pPr lvl="6">
              <a:lnSpc>
                <a:spcPct val="100000"/>
              </a:lnSpc>
              <a:spcBef>
                <a:spcPts val="0"/>
              </a:spcBef>
              <a:spcAft>
                <a:spcPts val="0"/>
              </a:spcAft>
              <a:buSzPts val="1100"/>
              <a:buNone/>
              <a:defRPr sz="1100"/>
            </a:lvl7pPr>
            <a:lvl8pPr lvl="7">
              <a:lnSpc>
                <a:spcPct val="100000"/>
              </a:lnSpc>
              <a:spcBef>
                <a:spcPts val="0"/>
              </a:spcBef>
              <a:spcAft>
                <a:spcPts val="0"/>
              </a:spcAft>
              <a:buSzPts val="1100"/>
              <a:buNone/>
              <a:defRPr sz="1100"/>
            </a:lvl8pPr>
            <a:lvl9pPr lvl="8">
              <a:lnSpc>
                <a:spcPct val="100000"/>
              </a:lnSpc>
              <a:spcBef>
                <a:spcPts val="0"/>
              </a:spcBef>
              <a:spcAft>
                <a:spcPts val="0"/>
              </a:spcAft>
              <a:buSzPts val="1100"/>
              <a:buNone/>
              <a:defRPr sz="1100"/>
            </a:lvl9pPr>
          </a:lstStyle>
          <a:p>
            <a:endParaRPr/>
          </a:p>
        </p:txBody>
      </p:sp>
      <p:sp>
        <p:nvSpPr>
          <p:cNvPr id="18" name="Google Shape;18;p2"/>
          <p:cNvSpPr txBox="1">
            <a:spLocks noGrp="1"/>
          </p:cNvSpPr>
          <p:nvPr>
            <p:ph type="sldNum" idx="12"/>
          </p:nvPr>
        </p:nvSpPr>
        <p:spPr>
          <a:xfrm>
            <a:off x="7338372" y="3589526"/>
            <a:ext cx="475200" cy="303000"/>
          </a:xfrm>
          <a:prstGeom prst="rect">
            <a:avLst/>
          </a:prstGeom>
        </p:spPr>
        <p:txBody>
          <a:bodyPr spcFirstLastPara="1" wrap="square" lIns="76250" tIns="76250" rIns="76250" bIns="762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3816383" y="0"/>
            <a:ext cx="4103235" cy="3959131"/>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713573" y="988883"/>
            <a:ext cx="4136700" cy="1001400"/>
          </a:xfrm>
          <a:prstGeom prst="rect">
            <a:avLst/>
          </a:prstGeom>
        </p:spPr>
        <p:txBody>
          <a:bodyPr spcFirstLastPara="1" wrap="square" lIns="76250" tIns="76250" rIns="76250" bIns="76250" anchor="t" anchorCtr="0">
            <a:normAutofit/>
          </a:bodyPr>
          <a:lstStyle>
            <a:lvl1pPr lvl="0">
              <a:spcBef>
                <a:spcPts val="0"/>
              </a:spcBef>
              <a:spcAft>
                <a:spcPts val="0"/>
              </a:spcAft>
              <a:buSzPts val="6700"/>
              <a:buNone/>
              <a:defRPr sz="6700"/>
            </a:lvl1pPr>
            <a:lvl2pPr lvl="1">
              <a:spcBef>
                <a:spcPts val="0"/>
              </a:spcBef>
              <a:spcAft>
                <a:spcPts val="0"/>
              </a:spcAft>
              <a:buSzPts val="6700"/>
              <a:buNone/>
              <a:defRPr sz="6700"/>
            </a:lvl2pPr>
            <a:lvl3pPr lvl="2">
              <a:spcBef>
                <a:spcPts val="0"/>
              </a:spcBef>
              <a:spcAft>
                <a:spcPts val="0"/>
              </a:spcAft>
              <a:buSzPts val="6700"/>
              <a:buNone/>
              <a:defRPr sz="6700"/>
            </a:lvl3pPr>
            <a:lvl4pPr lvl="3">
              <a:spcBef>
                <a:spcPts val="0"/>
              </a:spcBef>
              <a:spcAft>
                <a:spcPts val="0"/>
              </a:spcAft>
              <a:buSzPts val="6700"/>
              <a:buNone/>
              <a:defRPr sz="6700"/>
            </a:lvl4pPr>
            <a:lvl5pPr lvl="4">
              <a:spcBef>
                <a:spcPts val="0"/>
              </a:spcBef>
              <a:spcAft>
                <a:spcPts val="0"/>
              </a:spcAft>
              <a:buSzPts val="6700"/>
              <a:buNone/>
              <a:defRPr sz="6700"/>
            </a:lvl5pPr>
            <a:lvl6pPr lvl="5">
              <a:spcBef>
                <a:spcPts val="0"/>
              </a:spcBef>
              <a:spcAft>
                <a:spcPts val="0"/>
              </a:spcAft>
              <a:buSzPts val="6700"/>
              <a:buNone/>
              <a:defRPr sz="6700"/>
            </a:lvl6pPr>
            <a:lvl7pPr lvl="6">
              <a:spcBef>
                <a:spcPts val="0"/>
              </a:spcBef>
              <a:spcAft>
                <a:spcPts val="0"/>
              </a:spcAft>
              <a:buSzPts val="6700"/>
              <a:buNone/>
              <a:defRPr sz="6700"/>
            </a:lvl7pPr>
            <a:lvl8pPr lvl="7">
              <a:spcBef>
                <a:spcPts val="0"/>
              </a:spcBef>
              <a:spcAft>
                <a:spcPts val="0"/>
              </a:spcAft>
              <a:buSzPts val="6700"/>
              <a:buNone/>
              <a:defRPr sz="6700"/>
            </a:lvl8pPr>
            <a:lvl9pPr lvl="8">
              <a:spcBef>
                <a:spcPts val="0"/>
              </a:spcBef>
              <a:spcAft>
                <a:spcPts val="0"/>
              </a:spcAft>
              <a:buSzPts val="6700"/>
              <a:buNone/>
              <a:defRPr sz="6700"/>
            </a:lvl9pPr>
          </a:lstStyle>
          <a:p>
            <a:r>
              <a:t>xx%</a:t>
            </a:r>
          </a:p>
        </p:txBody>
      </p:sp>
      <p:sp>
        <p:nvSpPr>
          <p:cNvPr id="126" name="Google Shape;126;p11"/>
          <p:cNvSpPr txBox="1">
            <a:spLocks noGrp="1"/>
          </p:cNvSpPr>
          <p:nvPr>
            <p:ph type="body" idx="1"/>
          </p:nvPr>
        </p:nvSpPr>
        <p:spPr>
          <a:xfrm>
            <a:off x="713573" y="2034553"/>
            <a:ext cx="4136700" cy="938400"/>
          </a:xfrm>
          <a:prstGeom prst="rect">
            <a:avLst/>
          </a:prstGeom>
        </p:spPr>
        <p:txBody>
          <a:bodyPr spcFirstLastPara="1" wrap="square" lIns="76250" tIns="76250" rIns="76250" bIns="76250" anchor="t" anchorCtr="0">
            <a:normAutofit/>
          </a:bodyPr>
          <a:lstStyle>
            <a:lvl1pPr marL="457200" lvl="0" indent="-298450">
              <a:spcBef>
                <a:spcPts val="0"/>
              </a:spcBef>
              <a:spcAft>
                <a:spcPts val="0"/>
              </a:spcAft>
              <a:buSzPts val="1100"/>
              <a:buChar char="●"/>
              <a:defRPr/>
            </a:lvl1pPr>
            <a:lvl2pPr marL="914400" lvl="1" indent="-285750">
              <a:spcBef>
                <a:spcPts val="0"/>
              </a:spcBef>
              <a:spcAft>
                <a:spcPts val="0"/>
              </a:spcAft>
              <a:buSzPts val="900"/>
              <a:buChar char="○"/>
              <a:defRPr/>
            </a:lvl2pPr>
            <a:lvl3pPr marL="1371600" lvl="2" indent="-285750">
              <a:spcBef>
                <a:spcPts val="0"/>
              </a:spcBef>
              <a:spcAft>
                <a:spcPts val="0"/>
              </a:spcAft>
              <a:buSzPts val="900"/>
              <a:buChar char="■"/>
              <a:defRPr/>
            </a:lvl3pPr>
            <a:lvl4pPr marL="1828800" lvl="3" indent="-285750">
              <a:spcBef>
                <a:spcPts val="0"/>
              </a:spcBef>
              <a:spcAft>
                <a:spcPts val="0"/>
              </a:spcAft>
              <a:buSzPts val="900"/>
              <a:buChar char="●"/>
              <a:defRPr/>
            </a:lvl4pPr>
            <a:lvl5pPr marL="2286000" lvl="4" indent="-285750">
              <a:spcBef>
                <a:spcPts val="0"/>
              </a:spcBef>
              <a:spcAft>
                <a:spcPts val="0"/>
              </a:spcAft>
              <a:buSzPts val="900"/>
              <a:buChar char="○"/>
              <a:defRPr/>
            </a:lvl5pPr>
            <a:lvl6pPr marL="2743200" lvl="5" indent="-285750">
              <a:spcBef>
                <a:spcPts val="0"/>
              </a:spcBef>
              <a:spcAft>
                <a:spcPts val="0"/>
              </a:spcAft>
              <a:buSzPts val="900"/>
              <a:buChar char="■"/>
              <a:defRPr/>
            </a:lvl6pPr>
            <a:lvl7pPr marL="3200400" lvl="6" indent="-285750">
              <a:spcBef>
                <a:spcPts val="0"/>
              </a:spcBef>
              <a:spcAft>
                <a:spcPts val="0"/>
              </a:spcAft>
              <a:buSzPts val="900"/>
              <a:buChar char="●"/>
              <a:defRPr/>
            </a:lvl7pPr>
            <a:lvl8pPr marL="3657600" lvl="7" indent="-285750">
              <a:spcBef>
                <a:spcPts val="0"/>
              </a:spcBef>
              <a:spcAft>
                <a:spcPts val="0"/>
              </a:spcAft>
              <a:buSzPts val="900"/>
              <a:buChar char="○"/>
              <a:defRPr/>
            </a:lvl8pPr>
            <a:lvl9pPr marL="4114800" lvl="8" indent="-285750">
              <a:spcBef>
                <a:spcPts val="0"/>
              </a:spcBef>
              <a:spcAft>
                <a:spcPts val="0"/>
              </a:spcAft>
              <a:buSzPts val="900"/>
              <a:buChar char="■"/>
              <a:defRPr/>
            </a:lvl9pPr>
          </a:lstStyle>
          <a:p>
            <a:endParaRPr/>
          </a:p>
        </p:txBody>
      </p:sp>
      <p:sp>
        <p:nvSpPr>
          <p:cNvPr id="127" name="Google Shape;127;p11"/>
          <p:cNvSpPr txBox="1">
            <a:spLocks noGrp="1"/>
          </p:cNvSpPr>
          <p:nvPr>
            <p:ph type="sldNum" idx="12"/>
          </p:nvPr>
        </p:nvSpPr>
        <p:spPr>
          <a:xfrm>
            <a:off x="7338372" y="3589526"/>
            <a:ext cx="475200" cy="303000"/>
          </a:xfrm>
          <a:prstGeom prst="rect">
            <a:avLst/>
          </a:prstGeom>
        </p:spPr>
        <p:txBody>
          <a:bodyPr spcFirstLastPara="1" wrap="square" lIns="76250" tIns="76250" rIns="76250" bIns="762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7338372" y="3589526"/>
            <a:ext cx="475200" cy="303000"/>
          </a:xfrm>
          <a:prstGeom prst="rect">
            <a:avLst/>
          </a:prstGeom>
        </p:spPr>
        <p:txBody>
          <a:bodyPr spcFirstLastPara="1" wrap="square" lIns="76250" tIns="76250" rIns="76250" bIns="762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3816383" y="0"/>
            <a:ext cx="4103235" cy="3959131"/>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713573" y="1580303"/>
            <a:ext cx="3972900" cy="884100"/>
          </a:xfrm>
          <a:prstGeom prst="rect">
            <a:avLst/>
          </a:prstGeom>
        </p:spPr>
        <p:txBody>
          <a:bodyPr spcFirstLastPara="1" wrap="square" lIns="76250" tIns="76250" rIns="76250" bIns="76250" anchor="ctr" anchorCtr="0">
            <a:normAutofit/>
          </a:bodyPr>
          <a:lstStyle>
            <a:lvl1pPr lvl="0">
              <a:spcBef>
                <a:spcPts val="0"/>
              </a:spcBef>
              <a:spcAft>
                <a:spcPts val="0"/>
              </a:spcAft>
              <a:buSzPts val="2300"/>
              <a:buNone/>
              <a:defRPr/>
            </a:lvl1pPr>
            <a:lvl2pPr lvl="1">
              <a:spcBef>
                <a:spcPts val="0"/>
              </a:spcBef>
              <a:spcAft>
                <a:spcPts val="0"/>
              </a:spcAft>
              <a:buSzPts val="2300"/>
              <a:buNone/>
              <a:defRPr/>
            </a:lvl2pPr>
            <a:lvl3pPr lvl="2">
              <a:spcBef>
                <a:spcPts val="0"/>
              </a:spcBef>
              <a:spcAft>
                <a:spcPts val="0"/>
              </a:spcAft>
              <a:buSzPts val="2300"/>
              <a:buNone/>
              <a:defRPr/>
            </a:lvl3pPr>
            <a:lvl4pPr lvl="3">
              <a:spcBef>
                <a:spcPts val="0"/>
              </a:spcBef>
              <a:spcAft>
                <a:spcPts val="0"/>
              </a:spcAft>
              <a:buSzPts val="2300"/>
              <a:buNone/>
              <a:defRPr/>
            </a:lvl4pPr>
            <a:lvl5pPr lvl="4">
              <a:spcBef>
                <a:spcPts val="0"/>
              </a:spcBef>
              <a:spcAft>
                <a:spcPts val="0"/>
              </a:spcAft>
              <a:buSzPts val="2300"/>
              <a:buNone/>
              <a:defRPr/>
            </a:lvl5pPr>
            <a:lvl6pPr lvl="5">
              <a:spcBef>
                <a:spcPts val="0"/>
              </a:spcBef>
              <a:spcAft>
                <a:spcPts val="0"/>
              </a:spcAft>
              <a:buSzPts val="2300"/>
              <a:buNone/>
              <a:defRPr/>
            </a:lvl6pPr>
            <a:lvl7pPr lvl="6">
              <a:spcBef>
                <a:spcPts val="0"/>
              </a:spcBef>
              <a:spcAft>
                <a:spcPts val="0"/>
              </a:spcAft>
              <a:buSzPts val="2300"/>
              <a:buNone/>
              <a:defRPr/>
            </a:lvl7pPr>
            <a:lvl8pPr lvl="7">
              <a:spcBef>
                <a:spcPts val="0"/>
              </a:spcBef>
              <a:spcAft>
                <a:spcPts val="0"/>
              </a:spcAft>
              <a:buSzPts val="2300"/>
              <a:buNone/>
              <a:defRPr/>
            </a:lvl8pPr>
            <a:lvl9pPr lvl="8">
              <a:spcBef>
                <a:spcPts val="0"/>
              </a:spcBef>
              <a:spcAft>
                <a:spcPts val="0"/>
              </a:spcAft>
              <a:buSzPts val="2300"/>
              <a:buNone/>
              <a:defRPr/>
            </a:lvl9pPr>
          </a:lstStyle>
          <a:p>
            <a:endParaRPr/>
          </a:p>
        </p:txBody>
      </p:sp>
      <p:sp>
        <p:nvSpPr>
          <p:cNvPr id="40" name="Google Shape;40;p3"/>
          <p:cNvSpPr txBox="1">
            <a:spLocks noGrp="1"/>
          </p:cNvSpPr>
          <p:nvPr>
            <p:ph type="sldNum" idx="12"/>
          </p:nvPr>
        </p:nvSpPr>
        <p:spPr>
          <a:xfrm>
            <a:off x="7338372" y="3589526"/>
            <a:ext cx="475200" cy="303000"/>
          </a:xfrm>
          <a:prstGeom prst="rect">
            <a:avLst/>
          </a:prstGeom>
        </p:spPr>
        <p:txBody>
          <a:bodyPr spcFirstLastPara="1" wrap="square" lIns="76250" tIns="76250" rIns="76250" bIns="762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293295"/>
            <a:ext cx="898882" cy="782338"/>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123822" y="303090"/>
            <a:ext cx="6096600" cy="703500"/>
          </a:xfrm>
          <a:prstGeom prst="rect">
            <a:avLst/>
          </a:prstGeom>
        </p:spPr>
        <p:txBody>
          <a:bodyPr spcFirstLastPara="1" wrap="square" lIns="76250" tIns="76250" rIns="76250" bIns="76250" anchor="t" anchorCtr="0">
            <a:norm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6" name="Google Shape;46;p4"/>
          <p:cNvSpPr txBox="1">
            <a:spLocks noGrp="1"/>
          </p:cNvSpPr>
          <p:nvPr>
            <p:ph type="body" idx="1"/>
          </p:nvPr>
        </p:nvSpPr>
        <p:spPr>
          <a:xfrm>
            <a:off x="1123822" y="1206626"/>
            <a:ext cx="6096600" cy="2241000"/>
          </a:xfrm>
          <a:prstGeom prst="rect">
            <a:avLst/>
          </a:prstGeom>
        </p:spPr>
        <p:txBody>
          <a:bodyPr spcFirstLastPara="1" wrap="square" lIns="76250" tIns="76250" rIns="76250" bIns="76250" anchor="t" anchorCtr="0">
            <a:normAutofit/>
          </a:bodyPr>
          <a:lstStyle>
            <a:lvl1pPr marL="457200" lvl="0" indent="-298450">
              <a:spcBef>
                <a:spcPts val="0"/>
              </a:spcBef>
              <a:spcAft>
                <a:spcPts val="0"/>
              </a:spcAft>
              <a:buSzPts val="1100"/>
              <a:buChar char="●"/>
              <a:defRPr/>
            </a:lvl1pPr>
            <a:lvl2pPr marL="914400" lvl="1" indent="-285750">
              <a:spcBef>
                <a:spcPts val="0"/>
              </a:spcBef>
              <a:spcAft>
                <a:spcPts val="0"/>
              </a:spcAft>
              <a:buSzPts val="900"/>
              <a:buChar char="○"/>
              <a:defRPr/>
            </a:lvl2pPr>
            <a:lvl3pPr marL="1371600" lvl="2" indent="-285750">
              <a:spcBef>
                <a:spcPts val="0"/>
              </a:spcBef>
              <a:spcAft>
                <a:spcPts val="0"/>
              </a:spcAft>
              <a:buSzPts val="900"/>
              <a:buChar char="■"/>
              <a:defRPr/>
            </a:lvl3pPr>
            <a:lvl4pPr marL="1828800" lvl="3" indent="-285750">
              <a:spcBef>
                <a:spcPts val="0"/>
              </a:spcBef>
              <a:spcAft>
                <a:spcPts val="0"/>
              </a:spcAft>
              <a:buSzPts val="900"/>
              <a:buChar char="●"/>
              <a:defRPr/>
            </a:lvl4pPr>
            <a:lvl5pPr marL="2286000" lvl="4" indent="-285750">
              <a:spcBef>
                <a:spcPts val="0"/>
              </a:spcBef>
              <a:spcAft>
                <a:spcPts val="0"/>
              </a:spcAft>
              <a:buSzPts val="900"/>
              <a:buChar char="○"/>
              <a:defRPr/>
            </a:lvl5pPr>
            <a:lvl6pPr marL="2743200" lvl="5" indent="-285750">
              <a:spcBef>
                <a:spcPts val="0"/>
              </a:spcBef>
              <a:spcAft>
                <a:spcPts val="0"/>
              </a:spcAft>
              <a:buSzPts val="900"/>
              <a:buChar char="■"/>
              <a:defRPr/>
            </a:lvl6pPr>
            <a:lvl7pPr marL="3200400" lvl="6" indent="-285750">
              <a:spcBef>
                <a:spcPts val="0"/>
              </a:spcBef>
              <a:spcAft>
                <a:spcPts val="0"/>
              </a:spcAft>
              <a:buSzPts val="900"/>
              <a:buChar char="●"/>
              <a:defRPr/>
            </a:lvl7pPr>
            <a:lvl8pPr marL="3657600" lvl="7" indent="-285750">
              <a:spcBef>
                <a:spcPts val="0"/>
              </a:spcBef>
              <a:spcAft>
                <a:spcPts val="0"/>
              </a:spcAft>
              <a:buSzPts val="900"/>
              <a:buChar char="○"/>
              <a:defRPr/>
            </a:lvl8pPr>
            <a:lvl9pPr marL="4114800" lvl="8" indent="-285750">
              <a:spcBef>
                <a:spcPts val="0"/>
              </a:spcBef>
              <a:spcAft>
                <a:spcPts val="0"/>
              </a:spcAft>
              <a:buSzPts val="900"/>
              <a:buChar char="■"/>
              <a:defRPr/>
            </a:lvl9pPr>
          </a:lstStyle>
          <a:p>
            <a:endParaRPr/>
          </a:p>
        </p:txBody>
      </p:sp>
      <p:sp>
        <p:nvSpPr>
          <p:cNvPr id="47" name="Google Shape;47;p4"/>
          <p:cNvSpPr txBox="1">
            <a:spLocks noGrp="1"/>
          </p:cNvSpPr>
          <p:nvPr>
            <p:ph type="sldNum" idx="12"/>
          </p:nvPr>
        </p:nvSpPr>
        <p:spPr>
          <a:xfrm>
            <a:off x="7338372" y="3589526"/>
            <a:ext cx="475200" cy="303000"/>
          </a:xfrm>
          <a:prstGeom prst="rect">
            <a:avLst/>
          </a:prstGeom>
        </p:spPr>
        <p:txBody>
          <a:bodyPr spcFirstLastPara="1" wrap="square" lIns="76250" tIns="76250" rIns="76250" bIns="762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293295"/>
            <a:ext cx="898882" cy="782338"/>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123822" y="303090"/>
            <a:ext cx="6096600" cy="703500"/>
          </a:xfrm>
          <a:prstGeom prst="rect">
            <a:avLst/>
          </a:prstGeom>
        </p:spPr>
        <p:txBody>
          <a:bodyPr spcFirstLastPara="1" wrap="square" lIns="76250" tIns="76250" rIns="76250" bIns="76250" anchor="t" anchorCtr="0">
            <a:norm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3" name="Google Shape;53;p5"/>
          <p:cNvSpPr txBox="1">
            <a:spLocks noGrp="1"/>
          </p:cNvSpPr>
          <p:nvPr>
            <p:ph type="body" idx="1"/>
          </p:nvPr>
        </p:nvSpPr>
        <p:spPr>
          <a:xfrm>
            <a:off x="1123822" y="1206626"/>
            <a:ext cx="2947800" cy="2241000"/>
          </a:xfrm>
          <a:prstGeom prst="rect">
            <a:avLst/>
          </a:prstGeom>
        </p:spPr>
        <p:txBody>
          <a:bodyPr spcFirstLastPara="1" wrap="square" lIns="76250" tIns="76250" rIns="76250" bIns="76250" anchor="t" anchorCtr="0">
            <a:normAutofit/>
          </a:bodyPr>
          <a:lstStyle>
            <a:lvl1pPr marL="457200" lvl="0" indent="-298450">
              <a:spcBef>
                <a:spcPts val="0"/>
              </a:spcBef>
              <a:spcAft>
                <a:spcPts val="0"/>
              </a:spcAft>
              <a:buSzPts val="1100"/>
              <a:buChar char="●"/>
              <a:defRPr/>
            </a:lvl1pPr>
            <a:lvl2pPr marL="914400" lvl="1" indent="-285750">
              <a:spcBef>
                <a:spcPts val="0"/>
              </a:spcBef>
              <a:spcAft>
                <a:spcPts val="0"/>
              </a:spcAft>
              <a:buSzPts val="900"/>
              <a:buChar char="○"/>
              <a:defRPr/>
            </a:lvl2pPr>
            <a:lvl3pPr marL="1371600" lvl="2" indent="-285750">
              <a:spcBef>
                <a:spcPts val="0"/>
              </a:spcBef>
              <a:spcAft>
                <a:spcPts val="0"/>
              </a:spcAft>
              <a:buSzPts val="900"/>
              <a:buChar char="■"/>
              <a:defRPr/>
            </a:lvl3pPr>
            <a:lvl4pPr marL="1828800" lvl="3" indent="-285750">
              <a:spcBef>
                <a:spcPts val="0"/>
              </a:spcBef>
              <a:spcAft>
                <a:spcPts val="0"/>
              </a:spcAft>
              <a:buSzPts val="900"/>
              <a:buChar char="●"/>
              <a:defRPr/>
            </a:lvl4pPr>
            <a:lvl5pPr marL="2286000" lvl="4" indent="-285750">
              <a:spcBef>
                <a:spcPts val="0"/>
              </a:spcBef>
              <a:spcAft>
                <a:spcPts val="0"/>
              </a:spcAft>
              <a:buSzPts val="900"/>
              <a:buChar char="○"/>
              <a:defRPr/>
            </a:lvl5pPr>
            <a:lvl6pPr marL="2743200" lvl="5" indent="-285750">
              <a:spcBef>
                <a:spcPts val="0"/>
              </a:spcBef>
              <a:spcAft>
                <a:spcPts val="0"/>
              </a:spcAft>
              <a:buSzPts val="900"/>
              <a:buChar char="■"/>
              <a:defRPr/>
            </a:lvl6pPr>
            <a:lvl7pPr marL="3200400" lvl="6" indent="-285750">
              <a:spcBef>
                <a:spcPts val="0"/>
              </a:spcBef>
              <a:spcAft>
                <a:spcPts val="0"/>
              </a:spcAft>
              <a:buSzPts val="900"/>
              <a:buChar char="●"/>
              <a:defRPr/>
            </a:lvl7pPr>
            <a:lvl8pPr marL="3657600" lvl="7" indent="-285750">
              <a:spcBef>
                <a:spcPts val="0"/>
              </a:spcBef>
              <a:spcAft>
                <a:spcPts val="0"/>
              </a:spcAft>
              <a:buSzPts val="900"/>
              <a:buChar char="○"/>
              <a:defRPr/>
            </a:lvl8pPr>
            <a:lvl9pPr marL="4114800" lvl="8" indent="-285750">
              <a:spcBef>
                <a:spcPts val="0"/>
              </a:spcBef>
              <a:spcAft>
                <a:spcPts val="0"/>
              </a:spcAft>
              <a:buSzPts val="900"/>
              <a:buChar char="■"/>
              <a:defRPr/>
            </a:lvl9pPr>
          </a:lstStyle>
          <a:p>
            <a:endParaRPr/>
          </a:p>
        </p:txBody>
      </p:sp>
      <p:sp>
        <p:nvSpPr>
          <p:cNvPr id="54" name="Google Shape;54;p5"/>
          <p:cNvSpPr txBox="1">
            <a:spLocks noGrp="1"/>
          </p:cNvSpPr>
          <p:nvPr>
            <p:ph type="body" idx="2"/>
          </p:nvPr>
        </p:nvSpPr>
        <p:spPr>
          <a:xfrm>
            <a:off x="4272882" y="1206626"/>
            <a:ext cx="2947800" cy="2241000"/>
          </a:xfrm>
          <a:prstGeom prst="rect">
            <a:avLst/>
          </a:prstGeom>
        </p:spPr>
        <p:txBody>
          <a:bodyPr spcFirstLastPara="1" wrap="square" lIns="76250" tIns="76250" rIns="76250" bIns="76250" anchor="t" anchorCtr="0">
            <a:normAutofit/>
          </a:bodyPr>
          <a:lstStyle>
            <a:lvl1pPr marL="457200" lvl="0" indent="-298450">
              <a:spcBef>
                <a:spcPts val="0"/>
              </a:spcBef>
              <a:spcAft>
                <a:spcPts val="0"/>
              </a:spcAft>
              <a:buSzPts val="1100"/>
              <a:buChar char="●"/>
              <a:defRPr/>
            </a:lvl1pPr>
            <a:lvl2pPr marL="914400" lvl="1" indent="-285750">
              <a:spcBef>
                <a:spcPts val="0"/>
              </a:spcBef>
              <a:spcAft>
                <a:spcPts val="0"/>
              </a:spcAft>
              <a:buSzPts val="900"/>
              <a:buChar char="○"/>
              <a:defRPr/>
            </a:lvl2pPr>
            <a:lvl3pPr marL="1371600" lvl="2" indent="-285750">
              <a:spcBef>
                <a:spcPts val="0"/>
              </a:spcBef>
              <a:spcAft>
                <a:spcPts val="0"/>
              </a:spcAft>
              <a:buSzPts val="900"/>
              <a:buChar char="■"/>
              <a:defRPr/>
            </a:lvl3pPr>
            <a:lvl4pPr marL="1828800" lvl="3" indent="-285750">
              <a:spcBef>
                <a:spcPts val="0"/>
              </a:spcBef>
              <a:spcAft>
                <a:spcPts val="0"/>
              </a:spcAft>
              <a:buSzPts val="900"/>
              <a:buChar char="●"/>
              <a:defRPr/>
            </a:lvl4pPr>
            <a:lvl5pPr marL="2286000" lvl="4" indent="-285750">
              <a:spcBef>
                <a:spcPts val="0"/>
              </a:spcBef>
              <a:spcAft>
                <a:spcPts val="0"/>
              </a:spcAft>
              <a:buSzPts val="900"/>
              <a:buChar char="○"/>
              <a:defRPr/>
            </a:lvl5pPr>
            <a:lvl6pPr marL="2743200" lvl="5" indent="-285750">
              <a:spcBef>
                <a:spcPts val="0"/>
              </a:spcBef>
              <a:spcAft>
                <a:spcPts val="0"/>
              </a:spcAft>
              <a:buSzPts val="900"/>
              <a:buChar char="■"/>
              <a:defRPr/>
            </a:lvl6pPr>
            <a:lvl7pPr marL="3200400" lvl="6" indent="-285750">
              <a:spcBef>
                <a:spcPts val="0"/>
              </a:spcBef>
              <a:spcAft>
                <a:spcPts val="0"/>
              </a:spcAft>
              <a:buSzPts val="900"/>
              <a:buChar char="●"/>
              <a:defRPr/>
            </a:lvl7pPr>
            <a:lvl8pPr marL="3657600" lvl="7" indent="-285750">
              <a:spcBef>
                <a:spcPts val="0"/>
              </a:spcBef>
              <a:spcAft>
                <a:spcPts val="0"/>
              </a:spcAft>
              <a:buSzPts val="900"/>
              <a:buChar char="○"/>
              <a:defRPr/>
            </a:lvl8pPr>
            <a:lvl9pPr marL="4114800" lvl="8" indent="-285750">
              <a:spcBef>
                <a:spcPts val="0"/>
              </a:spcBef>
              <a:spcAft>
                <a:spcPts val="0"/>
              </a:spcAft>
              <a:buSzPts val="900"/>
              <a:buChar char="■"/>
              <a:defRPr/>
            </a:lvl9pPr>
          </a:lstStyle>
          <a:p>
            <a:endParaRPr/>
          </a:p>
        </p:txBody>
      </p:sp>
      <p:sp>
        <p:nvSpPr>
          <p:cNvPr id="55" name="Google Shape;55;p5"/>
          <p:cNvSpPr txBox="1">
            <a:spLocks noGrp="1"/>
          </p:cNvSpPr>
          <p:nvPr>
            <p:ph type="sldNum" idx="12"/>
          </p:nvPr>
        </p:nvSpPr>
        <p:spPr>
          <a:xfrm>
            <a:off x="7338372" y="3589526"/>
            <a:ext cx="475200" cy="303000"/>
          </a:xfrm>
          <a:prstGeom prst="rect">
            <a:avLst/>
          </a:prstGeom>
        </p:spPr>
        <p:txBody>
          <a:bodyPr spcFirstLastPara="1" wrap="square" lIns="76250" tIns="76250" rIns="76250" bIns="762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293295"/>
            <a:ext cx="898882" cy="782338"/>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123822" y="303090"/>
            <a:ext cx="6096600" cy="703500"/>
          </a:xfrm>
          <a:prstGeom prst="rect">
            <a:avLst/>
          </a:prstGeom>
        </p:spPr>
        <p:txBody>
          <a:bodyPr spcFirstLastPara="1" wrap="square" lIns="76250" tIns="76250" rIns="76250" bIns="76250" anchor="t" anchorCtr="0">
            <a:norm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61" name="Google Shape;61;p6"/>
          <p:cNvSpPr txBox="1">
            <a:spLocks noGrp="1"/>
          </p:cNvSpPr>
          <p:nvPr>
            <p:ph type="sldNum" idx="12"/>
          </p:nvPr>
        </p:nvSpPr>
        <p:spPr>
          <a:xfrm>
            <a:off x="7338372" y="3589526"/>
            <a:ext cx="475200" cy="303000"/>
          </a:xfrm>
          <a:prstGeom prst="rect">
            <a:avLst/>
          </a:prstGeom>
        </p:spPr>
        <p:txBody>
          <a:bodyPr spcFirstLastPara="1" wrap="square" lIns="76250" tIns="76250" rIns="76250" bIns="762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293295"/>
            <a:ext cx="898882" cy="782338"/>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123822" y="303090"/>
            <a:ext cx="3290400" cy="1149300"/>
          </a:xfrm>
          <a:prstGeom prst="rect">
            <a:avLst/>
          </a:prstGeom>
        </p:spPr>
        <p:txBody>
          <a:bodyPr spcFirstLastPara="1" wrap="square" lIns="76250" tIns="76250" rIns="76250" bIns="76250" anchor="t" anchorCtr="0">
            <a:norm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67" name="Google Shape;67;p7"/>
          <p:cNvSpPr txBox="1">
            <a:spLocks noGrp="1"/>
          </p:cNvSpPr>
          <p:nvPr>
            <p:ph type="body" idx="1"/>
          </p:nvPr>
        </p:nvSpPr>
        <p:spPr>
          <a:xfrm>
            <a:off x="1123822" y="1518376"/>
            <a:ext cx="3290400" cy="1859700"/>
          </a:xfrm>
          <a:prstGeom prst="rect">
            <a:avLst/>
          </a:prstGeom>
        </p:spPr>
        <p:txBody>
          <a:bodyPr spcFirstLastPara="1" wrap="square" lIns="76250" tIns="76250" rIns="76250" bIns="76250" anchor="t" anchorCtr="0">
            <a:normAutofit/>
          </a:bodyPr>
          <a:lstStyle>
            <a:lvl1pPr marL="457200" lvl="0" indent="-298450">
              <a:spcBef>
                <a:spcPts val="0"/>
              </a:spcBef>
              <a:spcAft>
                <a:spcPts val="0"/>
              </a:spcAft>
              <a:buSzPts val="1100"/>
              <a:buChar char="●"/>
              <a:defRPr/>
            </a:lvl1pPr>
            <a:lvl2pPr marL="914400" lvl="1" indent="-285750">
              <a:spcBef>
                <a:spcPts val="0"/>
              </a:spcBef>
              <a:spcAft>
                <a:spcPts val="0"/>
              </a:spcAft>
              <a:buSzPts val="900"/>
              <a:buChar char="○"/>
              <a:defRPr/>
            </a:lvl2pPr>
            <a:lvl3pPr marL="1371600" lvl="2" indent="-285750">
              <a:spcBef>
                <a:spcPts val="0"/>
              </a:spcBef>
              <a:spcAft>
                <a:spcPts val="0"/>
              </a:spcAft>
              <a:buSzPts val="900"/>
              <a:buChar char="■"/>
              <a:defRPr/>
            </a:lvl3pPr>
            <a:lvl4pPr marL="1828800" lvl="3" indent="-285750">
              <a:spcBef>
                <a:spcPts val="0"/>
              </a:spcBef>
              <a:spcAft>
                <a:spcPts val="0"/>
              </a:spcAft>
              <a:buSzPts val="900"/>
              <a:buChar char="●"/>
              <a:defRPr/>
            </a:lvl4pPr>
            <a:lvl5pPr marL="2286000" lvl="4" indent="-285750">
              <a:spcBef>
                <a:spcPts val="0"/>
              </a:spcBef>
              <a:spcAft>
                <a:spcPts val="0"/>
              </a:spcAft>
              <a:buSzPts val="900"/>
              <a:buChar char="○"/>
              <a:defRPr/>
            </a:lvl5pPr>
            <a:lvl6pPr marL="2743200" lvl="5" indent="-285750">
              <a:spcBef>
                <a:spcPts val="0"/>
              </a:spcBef>
              <a:spcAft>
                <a:spcPts val="0"/>
              </a:spcAft>
              <a:buSzPts val="900"/>
              <a:buChar char="■"/>
              <a:defRPr/>
            </a:lvl6pPr>
            <a:lvl7pPr marL="3200400" lvl="6" indent="-285750">
              <a:spcBef>
                <a:spcPts val="0"/>
              </a:spcBef>
              <a:spcAft>
                <a:spcPts val="0"/>
              </a:spcAft>
              <a:buSzPts val="900"/>
              <a:buChar char="●"/>
              <a:defRPr/>
            </a:lvl7pPr>
            <a:lvl8pPr marL="3657600" lvl="7" indent="-285750">
              <a:spcBef>
                <a:spcPts val="0"/>
              </a:spcBef>
              <a:spcAft>
                <a:spcPts val="0"/>
              </a:spcAft>
              <a:buSzPts val="900"/>
              <a:buChar char="○"/>
              <a:defRPr/>
            </a:lvl8pPr>
            <a:lvl9pPr marL="4114800" lvl="8" indent="-285750">
              <a:spcBef>
                <a:spcPts val="0"/>
              </a:spcBef>
              <a:spcAft>
                <a:spcPts val="0"/>
              </a:spcAft>
              <a:buSzPts val="900"/>
              <a:buChar char="■"/>
              <a:defRPr/>
            </a:lvl9pPr>
          </a:lstStyle>
          <a:p>
            <a:endParaRPr/>
          </a:p>
        </p:txBody>
      </p:sp>
      <p:sp>
        <p:nvSpPr>
          <p:cNvPr id="68" name="Google Shape;68;p7"/>
          <p:cNvSpPr txBox="1">
            <a:spLocks noGrp="1"/>
          </p:cNvSpPr>
          <p:nvPr>
            <p:ph type="sldNum" idx="12"/>
          </p:nvPr>
        </p:nvSpPr>
        <p:spPr>
          <a:xfrm>
            <a:off x="7338372" y="3589526"/>
            <a:ext cx="475200" cy="303000"/>
          </a:xfrm>
          <a:prstGeom prst="rect">
            <a:avLst/>
          </a:prstGeom>
        </p:spPr>
        <p:txBody>
          <a:bodyPr spcFirstLastPara="1" wrap="square" lIns="76250" tIns="76250" rIns="76250" bIns="762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3816383" y="0"/>
            <a:ext cx="4103235" cy="3959466"/>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713573" y="667203"/>
            <a:ext cx="3972900" cy="2710500"/>
          </a:xfrm>
          <a:prstGeom prst="rect">
            <a:avLst/>
          </a:prstGeom>
        </p:spPr>
        <p:txBody>
          <a:bodyPr spcFirstLastPara="1" wrap="square" lIns="76250" tIns="76250" rIns="76250" bIns="76250" anchor="ctr" anchorCtr="0">
            <a:normAutofit/>
          </a:bodyPr>
          <a:lstStyle>
            <a:lvl1pPr lvl="0">
              <a:spcBef>
                <a:spcPts val="0"/>
              </a:spcBef>
              <a:spcAft>
                <a:spcPts val="0"/>
              </a:spcAft>
              <a:buSzPts val="2300"/>
              <a:buNone/>
              <a:defRPr/>
            </a:lvl1pPr>
            <a:lvl2pPr lvl="1">
              <a:spcBef>
                <a:spcPts val="0"/>
              </a:spcBef>
              <a:spcAft>
                <a:spcPts val="0"/>
              </a:spcAft>
              <a:buSzPts val="2300"/>
              <a:buNone/>
              <a:defRPr/>
            </a:lvl2pPr>
            <a:lvl3pPr lvl="2">
              <a:spcBef>
                <a:spcPts val="0"/>
              </a:spcBef>
              <a:spcAft>
                <a:spcPts val="0"/>
              </a:spcAft>
              <a:buSzPts val="2300"/>
              <a:buNone/>
              <a:defRPr/>
            </a:lvl3pPr>
            <a:lvl4pPr lvl="3">
              <a:spcBef>
                <a:spcPts val="0"/>
              </a:spcBef>
              <a:spcAft>
                <a:spcPts val="0"/>
              </a:spcAft>
              <a:buSzPts val="2300"/>
              <a:buNone/>
              <a:defRPr/>
            </a:lvl4pPr>
            <a:lvl5pPr lvl="4">
              <a:spcBef>
                <a:spcPts val="0"/>
              </a:spcBef>
              <a:spcAft>
                <a:spcPts val="0"/>
              </a:spcAft>
              <a:buSzPts val="2300"/>
              <a:buNone/>
              <a:defRPr/>
            </a:lvl5pPr>
            <a:lvl6pPr lvl="5">
              <a:spcBef>
                <a:spcPts val="0"/>
              </a:spcBef>
              <a:spcAft>
                <a:spcPts val="0"/>
              </a:spcAft>
              <a:buSzPts val="2300"/>
              <a:buNone/>
              <a:defRPr/>
            </a:lvl6pPr>
            <a:lvl7pPr lvl="6">
              <a:spcBef>
                <a:spcPts val="0"/>
              </a:spcBef>
              <a:spcAft>
                <a:spcPts val="0"/>
              </a:spcAft>
              <a:buSzPts val="2300"/>
              <a:buNone/>
              <a:defRPr/>
            </a:lvl7pPr>
            <a:lvl8pPr lvl="7">
              <a:spcBef>
                <a:spcPts val="0"/>
              </a:spcBef>
              <a:spcAft>
                <a:spcPts val="0"/>
              </a:spcAft>
              <a:buSzPts val="2300"/>
              <a:buNone/>
              <a:defRPr/>
            </a:lvl8pPr>
            <a:lvl9pPr lvl="8">
              <a:spcBef>
                <a:spcPts val="0"/>
              </a:spcBef>
              <a:spcAft>
                <a:spcPts val="0"/>
              </a:spcAft>
              <a:buSzPts val="2300"/>
              <a:buNone/>
              <a:defRPr/>
            </a:lvl9pPr>
          </a:lstStyle>
          <a:p>
            <a:endParaRPr/>
          </a:p>
        </p:txBody>
      </p:sp>
      <p:sp>
        <p:nvSpPr>
          <p:cNvPr id="90" name="Google Shape;90;p8"/>
          <p:cNvSpPr txBox="1">
            <a:spLocks noGrp="1"/>
          </p:cNvSpPr>
          <p:nvPr>
            <p:ph type="sldNum" idx="12"/>
          </p:nvPr>
        </p:nvSpPr>
        <p:spPr>
          <a:xfrm>
            <a:off x="7338372" y="3589526"/>
            <a:ext cx="475200" cy="303000"/>
          </a:xfrm>
          <a:prstGeom prst="rect">
            <a:avLst/>
          </a:prstGeom>
        </p:spPr>
        <p:txBody>
          <a:bodyPr spcFirstLastPara="1" wrap="square" lIns="76250" tIns="76250" rIns="76250" bIns="762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293295"/>
            <a:ext cx="898882" cy="782338"/>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123822" y="1276501"/>
            <a:ext cx="2629800" cy="1348500"/>
          </a:xfrm>
          <a:prstGeom prst="rect">
            <a:avLst/>
          </a:prstGeom>
        </p:spPr>
        <p:txBody>
          <a:bodyPr spcFirstLastPara="1" wrap="square" lIns="76250" tIns="76250" rIns="76250" bIns="76250" anchor="t" anchorCtr="0">
            <a:norm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96" name="Google Shape;96;p9"/>
          <p:cNvSpPr txBox="1">
            <a:spLocks noGrp="1"/>
          </p:cNvSpPr>
          <p:nvPr>
            <p:ph type="subTitle" idx="1"/>
          </p:nvPr>
        </p:nvSpPr>
        <p:spPr>
          <a:xfrm>
            <a:off x="1123822" y="2723386"/>
            <a:ext cx="2629800" cy="389700"/>
          </a:xfrm>
          <a:prstGeom prst="rect">
            <a:avLst/>
          </a:prstGeom>
        </p:spPr>
        <p:txBody>
          <a:bodyPr spcFirstLastPara="1" wrap="square" lIns="76250" tIns="76250" rIns="76250" bIns="76250" anchor="t" anchorCtr="0">
            <a:normAutofit/>
          </a:bodyPr>
          <a:lstStyle>
            <a:lvl1pPr lvl="0">
              <a:lnSpc>
                <a:spcPct val="100000"/>
              </a:lnSpc>
              <a:spcBef>
                <a:spcPts val="0"/>
              </a:spcBef>
              <a:spcAft>
                <a:spcPts val="0"/>
              </a:spcAft>
              <a:buSzPts val="1100"/>
              <a:buNone/>
              <a:defRPr/>
            </a:lvl1pPr>
            <a:lvl2pPr lvl="1">
              <a:lnSpc>
                <a:spcPct val="100000"/>
              </a:lnSpc>
              <a:spcBef>
                <a:spcPts val="0"/>
              </a:spcBef>
              <a:spcAft>
                <a:spcPts val="0"/>
              </a:spcAft>
              <a:buSzPts val="1100"/>
              <a:buNone/>
              <a:defRPr sz="1100"/>
            </a:lvl2pPr>
            <a:lvl3pPr lvl="2">
              <a:lnSpc>
                <a:spcPct val="100000"/>
              </a:lnSpc>
              <a:spcBef>
                <a:spcPts val="0"/>
              </a:spcBef>
              <a:spcAft>
                <a:spcPts val="0"/>
              </a:spcAft>
              <a:buSzPts val="1100"/>
              <a:buNone/>
              <a:defRPr sz="1100"/>
            </a:lvl3pPr>
            <a:lvl4pPr lvl="3">
              <a:lnSpc>
                <a:spcPct val="100000"/>
              </a:lnSpc>
              <a:spcBef>
                <a:spcPts val="0"/>
              </a:spcBef>
              <a:spcAft>
                <a:spcPts val="0"/>
              </a:spcAft>
              <a:buSzPts val="1100"/>
              <a:buNone/>
              <a:defRPr sz="1100"/>
            </a:lvl4pPr>
            <a:lvl5pPr lvl="4">
              <a:lnSpc>
                <a:spcPct val="100000"/>
              </a:lnSpc>
              <a:spcBef>
                <a:spcPts val="0"/>
              </a:spcBef>
              <a:spcAft>
                <a:spcPts val="0"/>
              </a:spcAft>
              <a:buSzPts val="1100"/>
              <a:buNone/>
              <a:defRPr sz="1100"/>
            </a:lvl5pPr>
            <a:lvl6pPr lvl="5">
              <a:lnSpc>
                <a:spcPct val="100000"/>
              </a:lnSpc>
              <a:spcBef>
                <a:spcPts val="0"/>
              </a:spcBef>
              <a:spcAft>
                <a:spcPts val="0"/>
              </a:spcAft>
              <a:buSzPts val="1100"/>
              <a:buNone/>
              <a:defRPr sz="1100"/>
            </a:lvl6pPr>
            <a:lvl7pPr lvl="6">
              <a:lnSpc>
                <a:spcPct val="100000"/>
              </a:lnSpc>
              <a:spcBef>
                <a:spcPts val="0"/>
              </a:spcBef>
              <a:spcAft>
                <a:spcPts val="0"/>
              </a:spcAft>
              <a:buSzPts val="1100"/>
              <a:buNone/>
              <a:defRPr sz="1100"/>
            </a:lvl7pPr>
            <a:lvl8pPr lvl="7">
              <a:lnSpc>
                <a:spcPct val="100000"/>
              </a:lnSpc>
              <a:spcBef>
                <a:spcPts val="0"/>
              </a:spcBef>
              <a:spcAft>
                <a:spcPts val="0"/>
              </a:spcAft>
              <a:buSzPts val="1100"/>
              <a:buNone/>
              <a:defRPr sz="1100"/>
            </a:lvl8pPr>
            <a:lvl9pPr lvl="8">
              <a:lnSpc>
                <a:spcPct val="100000"/>
              </a:lnSpc>
              <a:spcBef>
                <a:spcPts val="0"/>
              </a:spcBef>
              <a:spcAft>
                <a:spcPts val="0"/>
              </a:spcAft>
              <a:buSzPts val="1100"/>
              <a:buNone/>
              <a:defRPr sz="1100"/>
            </a:lvl9pPr>
          </a:lstStyle>
          <a:p>
            <a:endParaRPr/>
          </a:p>
        </p:txBody>
      </p:sp>
      <p:sp>
        <p:nvSpPr>
          <p:cNvPr id="97" name="Google Shape;97;p9"/>
          <p:cNvSpPr txBox="1">
            <a:spLocks noGrp="1"/>
          </p:cNvSpPr>
          <p:nvPr>
            <p:ph type="body" idx="2"/>
          </p:nvPr>
        </p:nvSpPr>
        <p:spPr>
          <a:xfrm>
            <a:off x="4026013" y="1305963"/>
            <a:ext cx="3184500" cy="1806900"/>
          </a:xfrm>
          <a:prstGeom prst="rect">
            <a:avLst/>
          </a:prstGeom>
        </p:spPr>
        <p:txBody>
          <a:bodyPr spcFirstLastPara="1" wrap="square" lIns="76250" tIns="76250" rIns="76250" bIns="76250" anchor="t" anchorCtr="0">
            <a:normAutofit/>
          </a:bodyPr>
          <a:lstStyle>
            <a:lvl1pPr marL="457200" lvl="0" indent="-298450">
              <a:spcBef>
                <a:spcPts val="0"/>
              </a:spcBef>
              <a:spcAft>
                <a:spcPts val="0"/>
              </a:spcAft>
              <a:buSzPts val="1100"/>
              <a:buChar char="●"/>
              <a:defRPr/>
            </a:lvl1pPr>
            <a:lvl2pPr marL="914400" lvl="1" indent="-285750">
              <a:spcBef>
                <a:spcPts val="0"/>
              </a:spcBef>
              <a:spcAft>
                <a:spcPts val="0"/>
              </a:spcAft>
              <a:buSzPts val="900"/>
              <a:buChar char="○"/>
              <a:defRPr/>
            </a:lvl2pPr>
            <a:lvl3pPr marL="1371600" lvl="2" indent="-285750">
              <a:spcBef>
                <a:spcPts val="0"/>
              </a:spcBef>
              <a:spcAft>
                <a:spcPts val="0"/>
              </a:spcAft>
              <a:buSzPts val="900"/>
              <a:buChar char="■"/>
              <a:defRPr/>
            </a:lvl3pPr>
            <a:lvl4pPr marL="1828800" lvl="3" indent="-285750">
              <a:spcBef>
                <a:spcPts val="0"/>
              </a:spcBef>
              <a:spcAft>
                <a:spcPts val="0"/>
              </a:spcAft>
              <a:buSzPts val="900"/>
              <a:buChar char="●"/>
              <a:defRPr/>
            </a:lvl4pPr>
            <a:lvl5pPr marL="2286000" lvl="4" indent="-285750">
              <a:spcBef>
                <a:spcPts val="0"/>
              </a:spcBef>
              <a:spcAft>
                <a:spcPts val="0"/>
              </a:spcAft>
              <a:buSzPts val="900"/>
              <a:buChar char="○"/>
              <a:defRPr/>
            </a:lvl5pPr>
            <a:lvl6pPr marL="2743200" lvl="5" indent="-285750">
              <a:spcBef>
                <a:spcPts val="0"/>
              </a:spcBef>
              <a:spcAft>
                <a:spcPts val="0"/>
              </a:spcAft>
              <a:buSzPts val="900"/>
              <a:buChar char="■"/>
              <a:defRPr/>
            </a:lvl6pPr>
            <a:lvl7pPr marL="3200400" lvl="6" indent="-285750">
              <a:spcBef>
                <a:spcPts val="0"/>
              </a:spcBef>
              <a:spcAft>
                <a:spcPts val="0"/>
              </a:spcAft>
              <a:buSzPts val="900"/>
              <a:buChar char="●"/>
              <a:defRPr/>
            </a:lvl7pPr>
            <a:lvl8pPr marL="3657600" lvl="7" indent="-285750">
              <a:spcBef>
                <a:spcPts val="0"/>
              </a:spcBef>
              <a:spcAft>
                <a:spcPts val="0"/>
              </a:spcAft>
              <a:buSzPts val="900"/>
              <a:buChar char="○"/>
              <a:defRPr/>
            </a:lvl8pPr>
            <a:lvl9pPr marL="4114800" lvl="8" indent="-285750">
              <a:spcBef>
                <a:spcPts val="0"/>
              </a:spcBef>
              <a:spcAft>
                <a:spcPts val="0"/>
              </a:spcAft>
              <a:buSzPts val="900"/>
              <a:buChar char="■"/>
              <a:defRPr/>
            </a:lvl9pPr>
          </a:lstStyle>
          <a:p>
            <a:endParaRPr/>
          </a:p>
        </p:txBody>
      </p:sp>
      <p:sp>
        <p:nvSpPr>
          <p:cNvPr id="98" name="Google Shape;98;p9"/>
          <p:cNvSpPr txBox="1">
            <a:spLocks noGrp="1"/>
          </p:cNvSpPr>
          <p:nvPr>
            <p:ph type="sldNum" idx="12"/>
          </p:nvPr>
        </p:nvSpPr>
        <p:spPr>
          <a:xfrm>
            <a:off x="7338372" y="3589526"/>
            <a:ext cx="475200" cy="303000"/>
          </a:xfrm>
          <a:prstGeom prst="rect">
            <a:avLst/>
          </a:prstGeom>
        </p:spPr>
        <p:txBody>
          <a:bodyPr spcFirstLastPara="1" wrap="square" lIns="76250" tIns="76250" rIns="76250" bIns="762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3178159"/>
            <a:ext cx="605339" cy="527049"/>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76250" tIns="76250" rIns="76250" bIns="76250"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703937" y="3314076"/>
            <a:ext cx="6007500" cy="403200"/>
          </a:xfrm>
          <a:prstGeom prst="rect">
            <a:avLst/>
          </a:prstGeom>
        </p:spPr>
        <p:txBody>
          <a:bodyPr spcFirstLastPara="1" wrap="square" lIns="76250" tIns="76250" rIns="76250" bIns="76250" anchor="ctr" anchorCtr="0">
            <a:normAutofit/>
          </a:bodyPr>
          <a:lstStyle>
            <a:lvl1pPr marL="457200" lvl="0" indent="-228600">
              <a:lnSpc>
                <a:spcPct val="100000"/>
              </a:lnSpc>
              <a:spcBef>
                <a:spcPts val="0"/>
              </a:spcBef>
              <a:spcAft>
                <a:spcPts val="0"/>
              </a:spcAft>
              <a:buSzPts val="1100"/>
              <a:buNone/>
              <a:defRPr/>
            </a:lvl1pPr>
          </a:lstStyle>
          <a:p>
            <a:endParaRPr/>
          </a:p>
        </p:txBody>
      </p:sp>
      <p:sp>
        <p:nvSpPr>
          <p:cNvPr id="104" name="Google Shape;104;p10"/>
          <p:cNvSpPr txBox="1">
            <a:spLocks noGrp="1"/>
          </p:cNvSpPr>
          <p:nvPr>
            <p:ph type="sldNum" idx="12"/>
          </p:nvPr>
        </p:nvSpPr>
        <p:spPr>
          <a:xfrm>
            <a:off x="7338372" y="3589526"/>
            <a:ext cx="475200" cy="303000"/>
          </a:xfrm>
          <a:prstGeom prst="rect">
            <a:avLst/>
          </a:prstGeom>
        </p:spPr>
        <p:txBody>
          <a:bodyPr spcFirstLastPara="1" wrap="square" lIns="76250" tIns="76250" rIns="76250" bIns="762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9977" y="342559"/>
            <a:ext cx="7380000" cy="440700"/>
          </a:xfrm>
          <a:prstGeom prst="rect">
            <a:avLst/>
          </a:prstGeom>
          <a:noFill/>
          <a:ln>
            <a:noFill/>
          </a:ln>
        </p:spPr>
        <p:txBody>
          <a:bodyPr spcFirstLastPara="1" wrap="square" lIns="76250" tIns="76250" rIns="76250" bIns="76250" anchor="t" anchorCtr="0">
            <a:normAutofit/>
          </a:bodyPr>
          <a:lstStyle>
            <a:lvl1pPr lvl="0">
              <a:spcBef>
                <a:spcPts val="0"/>
              </a:spcBef>
              <a:spcAft>
                <a:spcPts val="0"/>
              </a:spcAft>
              <a:buClr>
                <a:schemeClr val="lt1"/>
              </a:buClr>
              <a:buSzPts val="2300"/>
              <a:buFont typeface="Montserrat"/>
              <a:buNone/>
              <a:defRPr sz="2300">
                <a:solidFill>
                  <a:schemeClr val="lt1"/>
                </a:solidFill>
                <a:latin typeface="Montserrat"/>
                <a:ea typeface="Montserrat"/>
                <a:cs typeface="Montserrat"/>
                <a:sym typeface="Montserrat"/>
              </a:defRPr>
            </a:lvl1pPr>
            <a:lvl2pPr lvl="1">
              <a:spcBef>
                <a:spcPts val="0"/>
              </a:spcBef>
              <a:spcAft>
                <a:spcPts val="0"/>
              </a:spcAft>
              <a:buClr>
                <a:schemeClr val="lt1"/>
              </a:buClr>
              <a:buSzPts val="2300"/>
              <a:buFont typeface="Montserrat"/>
              <a:buNone/>
              <a:defRPr sz="2300">
                <a:solidFill>
                  <a:schemeClr val="lt1"/>
                </a:solidFill>
                <a:latin typeface="Montserrat"/>
                <a:ea typeface="Montserrat"/>
                <a:cs typeface="Montserrat"/>
                <a:sym typeface="Montserrat"/>
              </a:defRPr>
            </a:lvl2pPr>
            <a:lvl3pPr lvl="2">
              <a:spcBef>
                <a:spcPts val="0"/>
              </a:spcBef>
              <a:spcAft>
                <a:spcPts val="0"/>
              </a:spcAft>
              <a:buClr>
                <a:schemeClr val="lt1"/>
              </a:buClr>
              <a:buSzPts val="2300"/>
              <a:buFont typeface="Montserrat"/>
              <a:buNone/>
              <a:defRPr sz="2300">
                <a:solidFill>
                  <a:schemeClr val="lt1"/>
                </a:solidFill>
                <a:latin typeface="Montserrat"/>
                <a:ea typeface="Montserrat"/>
                <a:cs typeface="Montserrat"/>
                <a:sym typeface="Montserrat"/>
              </a:defRPr>
            </a:lvl3pPr>
            <a:lvl4pPr lvl="3">
              <a:spcBef>
                <a:spcPts val="0"/>
              </a:spcBef>
              <a:spcAft>
                <a:spcPts val="0"/>
              </a:spcAft>
              <a:buClr>
                <a:schemeClr val="lt1"/>
              </a:buClr>
              <a:buSzPts val="2300"/>
              <a:buFont typeface="Montserrat"/>
              <a:buNone/>
              <a:defRPr sz="2300">
                <a:solidFill>
                  <a:schemeClr val="lt1"/>
                </a:solidFill>
                <a:latin typeface="Montserrat"/>
                <a:ea typeface="Montserrat"/>
                <a:cs typeface="Montserrat"/>
                <a:sym typeface="Montserrat"/>
              </a:defRPr>
            </a:lvl4pPr>
            <a:lvl5pPr lvl="4">
              <a:spcBef>
                <a:spcPts val="0"/>
              </a:spcBef>
              <a:spcAft>
                <a:spcPts val="0"/>
              </a:spcAft>
              <a:buClr>
                <a:schemeClr val="lt1"/>
              </a:buClr>
              <a:buSzPts val="2300"/>
              <a:buFont typeface="Montserrat"/>
              <a:buNone/>
              <a:defRPr sz="2300">
                <a:solidFill>
                  <a:schemeClr val="lt1"/>
                </a:solidFill>
                <a:latin typeface="Montserrat"/>
                <a:ea typeface="Montserrat"/>
                <a:cs typeface="Montserrat"/>
                <a:sym typeface="Montserrat"/>
              </a:defRPr>
            </a:lvl5pPr>
            <a:lvl6pPr lvl="5">
              <a:spcBef>
                <a:spcPts val="0"/>
              </a:spcBef>
              <a:spcAft>
                <a:spcPts val="0"/>
              </a:spcAft>
              <a:buClr>
                <a:schemeClr val="lt1"/>
              </a:buClr>
              <a:buSzPts val="2300"/>
              <a:buFont typeface="Montserrat"/>
              <a:buNone/>
              <a:defRPr sz="2300">
                <a:solidFill>
                  <a:schemeClr val="lt1"/>
                </a:solidFill>
                <a:latin typeface="Montserrat"/>
                <a:ea typeface="Montserrat"/>
                <a:cs typeface="Montserrat"/>
                <a:sym typeface="Montserrat"/>
              </a:defRPr>
            </a:lvl6pPr>
            <a:lvl7pPr lvl="6">
              <a:spcBef>
                <a:spcPts val="0"/>
              </a:spcBef>
              <a:spcAft>
                <a:spcPts val="0"/>
              </a:spcAft>
              <a:buClr>
                <a:schemeClr val="lt1"/>
              </a:buClr>
              <a:buSzPts val="2300"/>
              <a:buFont typeface="Montserrat"/>
              <a:buNone/>
              <a:defRPr sz="2300">
                <a:solidFill>
                  <a:schemeClr val="lt1"/>
                </a:solidFill>
                <a:latin typeface="Montserrat"/>
                <a:ea typeface="Montserrat"/>
                <a:cs typeface="Montserrat"/>
                <a:sym typeface="Montserrat"/>
              </a:defRPr>
            </a:lvl7pPr>
            <a:lvl8pPr lvl="7">
              <a:spcBef>
                <a:spcPts val="0"/>
              </a:spcBef>
              <a:spcAft>
                <a:spcPts val="0"/>
              </a:spcAft>
              <a:buClr>
                <a:schemeClr val="lt1"/>
              </a:buClr>
              <a:buSzPts val="2300"/>
              <a:buFont typeface="Montserrat"/>
              <a:buNone/>
              <a:defRPr sz="2300">
                <a:solidFill>
                  <a:schemeClr val="lt1"/>
                </a:solidFill>
                <a:latin typeface="Montserrat"/>
                <a:ea typeface="Montserrat"/>
                <a:cs typeface="Montserrat"/>
                <a:sym typeface="Montserrat"/>
              </a:defRPr>
            </a:lvl8pPr>
            <a:lvl9pPr lvl="8">
              <a:spcBef>
                <a:spcPts val="0"/>
              </a:spcBef>
              <a:spcAft>
                <a:spcPts val="0"/>
              </a:spcAft>
              <a:buClr>
                <a:schemeClr val="lt1"/>
              </a:buClr>
              <a:buSzPts val="2300"/>
              <a:buFont typeface="Montserrat"/>
              <a:buNone/>
              <a:defRPr sz="23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269977" y="887121"/>
            <a:ext cx="7380000" cy="2629800"/>
          </a:xfrm>
          <a:prstGeom prst="rect">
            <a:avLst/>
          </a:prstGeom>
          <a:noFill/>
          <a:ln>
            <a:noFill/>
          </a:ln>
        </p:spPr>
        <p:txBody>
          <a:bodyPr spcFirstLastPara="1" wrap="square" lIns="76250" tIns="76250" rIns="76250" bIns="76250" anchor="t" anchorCtr="0">
            <a:normAutofit/>
          </a:bodyPr>
          <a:lstStyle>
            <a:lvl1pPr marL="457200" lvl="0"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1pPr>
            <a:lvl2pPr marL="914400" lvl="1" indent="-285750">
              <a:lnSpc>
                <a:spcPct val="115000"/>
              </a:lnSpc>
              <a:spcBef>
                <a:spcPts val="0"/>
              </a:spcBef>
              <a:spcAft>
                <a:spcPts val="0"/>
              </a:spcAft>
              <a:buClr>
                <a:schemeClr val="lt1"/>
              </a:buClr>
              <a:buSzPts val="900"/>
              <a:buFont typeface="Lato"/>
              <a:buChar char="○"/>
              <a:defRPr sz="900">
                <a:solidFill>
                  <a:schemeClr val="lt1"/>
                </a:solidFill>
                <a:latin typeface="Lato"/>
                <a:ea typeface="Lato"/>
                <a:cs typeface="Lato"/>
                <a:sym typeface="Lato"/>
              </a:defRPr>
            </a:lvl2pPr>
            <a:lvl3pPr marL="1371600" lvl="2" indent="-285750">
              <a:lnSpc>
                <a:spcPct val="115000"/>
              </a:lnSpc>
              <a:spcBef>
                <a:spcPts val="0"/>
              </a:spcBef>
              <a:spcAft>
                <a:spcPts val="0"/>
              </a:spcAft>
              <a:buClr>
                <a:schemeClr val="lt1"/>
              </a:buClr>
              <a:buSzPts val="900"/>
              <a:buFont typeface="Lato"/>
              <a:buChar char="■"/>
              <a:defRPr sz="900">
                <a:solidFill>
                  <a:schemeClr val="lt1"/>
                </a:solidFill>
                <a:latin typeface="Lato"/>
                <a:ea typeface="Lato"/>
                <a:cs typeface="Lato"/>
                <a:sym typeface="Lato"/>
              </a:defRPr>
            </a:lvl3pPr>
            <a:lvl4pPr marL="1828800" lvl="3" indent="-285750">
              <a:lnSpc>
                <a:spcPct val="115000"/>
              </a:lnSpc>
              <a:spcBef>
                <a:spcPts val="0"/>
              </a:spcBef>
              <a:spcAft>
                <a:spcPts val="0"/>
              </a:spcAft>
              <a:buClr>
                <a:schemeClr val="lt1"/>
              </a:buClr>
              <a:buSzPts val="900"/>
              <a:buFont typeface="Lato"/>
              <a:buChar char="●"/>
              <a:defRPr sz="900">
                <a:solidFill>
                  <a:schemeClr val="lt1"/>
                </a:solidFill>
                <a:latin typeface="Lato"/>
                <a:ea typeface="Lato"/>
                <a:cs typeface="Lato"/>
                <a:sym typeface="Lato"/>
              </a:defRPr>
            </a:lvl4pPr>
            <a:lvl5pPr marL="2286000" lvl="4" indent="-285750">
              <a:lnSpc>
                <a:spcPct val="115000"/>
              </a:lnSpc>
              <a:spcBef>
                <a:spcPts val="0"/>
              </a:spcBef>
              <a:spcAft>
                <a:spcPts val="0"/>
              </a:spcAft>
              <a:buClr>
                <a:schemeClr val="lt1"/>
              </a:buClr>
              <a:buSzPts val="900"/>
              <a:buFont typeface="Lato"/>
              <a:buChar char="○"/>
              <a:defRPr sz="900">
                <a:solidFill>
                  <a:schemeClr val="lt1"/>
                </a:solidFill>
                <a:latin typeface="Lato"/>
                <a:ea typeface="Lato"/>
                <a:cs typeface="Lato"/>
                <a:sym typeface="Lato"/>
              </a:defRPr>
            </a:lvl5pPr>
            <a:lvl6pPr marL="2743200" lvl="5" indent="-285750">
              <a:lnSpc>
                <a:spcPct val="115000"/>
              </a:lnSpc>
              <a:spcBef>
                <a:spcPts val="0"/>
              </a:spcBef>
              <a:spcAft>
                <a:spcPts val="0"/>
              </a:spcAft>
              <a:buClr>
                <a:schemeClr val="lt1"/>
              </a:buClr>
              <a:buSzPts val="900"/>
              <a:buFont typeface="Lato"/>
              <a:buChar char="■"/>
              <a:defRPr sz="900">
                <a:solidFill>
                  <a:schemeClr val="lt1"/>
                </a:solidFill>
                <a:latin typeface="Lato"/>
                <a:ea typeface="Lato"/>
                <a:cs typeface="Lato"/>
                <a:sym typeface="Lato"/>
              </a:defRPr>
            </a:lvl6pPr>
            <a:lvl7pPr marL="3200400" lvl="6" indent="-285750">
              <a:lnSpc>
                <a:spcPct val="115000"/>
              </a:lnSpc>
              <a:spcBef>
                <a:spcPts val="0"/>
              </a:spcBef>
              <a:spcAft>
                <a:spcPts val="0"/>
              </a:spcAft>
              <a:buClr>
                <a:schemeClr val="lt1"/>
              </a:buClr>
              <a:buSzPts val="900"/>
              <a:buFont typeface="Lato"/>
              <a:buChar char="●"/>
              <a:defRPr sz="900">
                <a:solidFill>
                  <a:schemeClr val="lt1"/>
                </a:solidFill>
                <a:latin typeface="Lato"/>
                <a:ea typeface="Lato"/>
                <a:cs typeface="Lato"/>
                <a:sym typeface="Lato"/>
              </a:defRPr>
            </a:lvl7pPr>
            <a:lvl8pPr marL="3657600" lvl="7" indent="-285750">
              <a:lnSpc>
                <a:spcPct val="115000"/>
              </a:lnSpc>
              <a:spcBef>
                <a:spcPts val="0"/>
              </a:spcBef>
              <a:spcAft>
                <a:spcPts val="0"/>
              </a:spcAft>
              <a:buClr>
                <a:schemeClr val="lt1"/>
              </a:buClr>
              <a:buSzPts val="900"/>
              <a:buFont typeface="Lato"/>
              <a:buChar char="○"/>
              <a:defRPr sz="900">
                <a:solidFill>
                  <a:schemeClr val="lt1"/>
                </a:solidFill>
                <a:latin typeface="Lato"/>
                <a:ea typeface="Lato"/>
                <a:cs typeface="Lato"/>
                <a:sym typeface="Lato"/>
              </a:defRPr>
            </a:lvl8pPr>
            <a:lvl9pPr marL="4114800" lvl="8" indent="-285750">
              <a:lnSpc>
                <a:spcPct val="115000"/>
              </a:lnSpc>
              <a:spcBef>
                <a:spcPts val="0"/>
              </a:spcBef>
              <a:spcAft>
                <a:spcPts val="0"/>
              </a:spcAft>
              <a:buClr>
                <a:schemeClr val="lt1"/>
              </a:buClr>
              <a:buSzPts val="900"/>
              <a:buFont typeface="Lato"/>
              <a:buChar char="■"/>
              <a:defRPr sz="9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7338372" y="3589526"/>
            <a:ext cx="475200" cy="303000"/>
          </a:xfrm>
          <a:prstGeom prst="rect">
            <a:avLst/>
          </a:prstGeom>
          <a:noFill/>
          <a:ln>
            <a:noFill/>
          </a:ln>
        </p:spPr>
        <p:txBody>
          <a:bodyPr spcFirstLastPara="1" wrap="square" lIns="76250" tIns="76250" rIns="76250" bIns="76250" anchor="ctr" anchorCtr="0">
            <a:normAutofit/>
          </a:bodyPr>
          <a:lstStyle>
            <a:lvl1pPr lvl="0" algn="r">
              <a:buNone/>
              <a:defRPr sz="800">
                <a:solidFill>
                  <a:schemeClr val="lt1"/>
                </a:solidFill>
                <a:latin typeface="Lato"/>
                <a:ea typeface="Lato"/>
                <a:cs typeface="Lato"/>
                <a:sym typeface="Lato"/>
              </a:defRPr>
            </a:lvl1pPr>
            <a:lvl2pPr lvl="1" algn="r">
              <a:buNone/>
              <a:defRPr sz="800">
                <a:solidFill>
                  <a:schemeClr val="lt1"/>
                </a:solidFill>
                <a:latin typeface="Lato"/>
                <a:ea typeface="Lato"/>
                <a:cs typeface="Lato"/>
                <a:sym typeface="Lato"/>
              </a:defRPr>
            </a:lvl2pPr>
            <a:lvl3pPr lvl="2" algn="r">
              <a:buNone/>
              <a:defRPr sz="800">
                <a:solidFill>
                  <a:schemeClr val="lt1"/>
                </a:solidFill>
                <a:latin typeface="Lato"/>
                <a:ea typeface="Lato"/>
                <a:cs typeface="Lato"/>
                <a:sym typeface="Lato"/>
              </a:defRPr>
            </a:lvl3pPr>
            <a:lvl4pPr lvl="3" algn="r">
              <a:buNone/>
              <a:defRPr sz="800">
                <a:solidFill>
                  <a:schemeClr val="lt1"/>
                </a:solidFill>
                <a:latin typeface="Lato"/>
                <a:ea typeface="Lato"/>
                <a:cs typeface="Lato"/>
                <a:sym typeface="Lato"/>
              </a:defRPr>
            </a:lvl4pPr>
            <a:lvl5pPr lvl="4" algn="r">
              <a:buNone/>
              <a:defRPr sz="800">
                <a:solidFill>
                  <a:schemeClr val="lt1"/>
                </a:solidFill>
                <a:latin typeface="Lato"/>
                <a:ea typeface="Lato"/>
                <a:cs typeface="Lato"/>
                <a:sym typeface="Lato"/>
              </a:defRPr>
            </a:lvl5pPr>
            <a:lvl6pPr lvl="5" algn="r">
              <a:buNone/>
              <a:defRPr sz="800">
                <a:solidFill>
                  <a:schemeClr val="lt1"/>
                </a:solidFill>
                <a:latin typeface="Lato"/>
                <a:ea typeface="Lato"/>
                <a:cs typeface="Lato"/>
                <a:sym typeface="Lato"/>
              </a:defRPr>
            </a:lvl6pPr>
            <a:lvl7pPr lvl="6" algn="r">
              <a:buNone/>
              <a:defRPr sz="800">
                <a:solidFill>
                  <a:schemeClr val="lt1"/>
                </a:solidFill>
                <a:latin typeface="Lato"/>
                <a:ea typeface="Lato"/>
                <a:cs typeface="Lato"/>
                <a:sym typeface="Lato"/>
              </a:defRPr>
            </a:lvl7pPr>
            <a:lvl8pPr lvl="7" algn="r">
              <a:buNone/>
              <a:defRPr sz="800">
                <a:solidFill>
                  <a:schemeClr val="lt1"/>
                </a:solidFill>
                <a:latin typeface="Lato"/>
                <a:ea typeface="Lato"/>
                <a:cs typeface="Lato"/>
                <a:sym typeface="Lato"/>
              </a:defRPr>
            </a:lvl8pPr>
            <a:lvl9pPr lvl="8" algn="r">
              <a:buNone/>
              <a:defRPr sz="8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344055"/>
            </a:gs>
            <a:gs pos="100000">
              <a:srgbClr val="030304"/>
            </a:gs>
          </a:gsLst>
          <a:lin ang="5400012" scaled="0"/>
        </a:gradFill>
        <a:effectLst/>
      </p:bgPr>
    </p:bg>
    <p:spTree>
      <p:nvGrpSpPr>
        <p:cNvPr id="1" name="Shape 136"/>
        <p:cNvGrpSpPr/>
        <p:nvPr/>
      </p:nvGrpSpPr>
      <p:grpSpPr>
        <a:xfrm>
          <a:off x="0" y="0"/>
          <a:ext cx="0" cy="0"/>
          <a:chOff x="0" y="0"/>
          <a:chExt cx="0" cy="0"/>
        </a:xfrm>
      </p:grpSpPr>
      <p:sp>
        <p:nvSpPr>
          <p:cNvPr id="137" name="Google Shape;137;p14"/>
          <p:cNvSpPr txBox="1">
            <a:spLocks noGrp="1"/>
          </p:cNvSpPr>
          <p:nvPr>
            <p:ph type="title" idx="4294967295"/>
          </p:nvPr>
        </p:nvSpPr>
        <p:spPr>
          <a:xfrm>
            <a:off x="1080" y="1206720"/>
            <a:ext cx="7919640" cy="461520"/>
          </a:xfrm>
          <a:prstGeom prst="rect">
            <a:avLst/>
          </a:prstGeom>
          <a:noFill/>
          <a:ln>
            <a:noFill/>
          </a:ln>
          <a:effectLst>
            <a:outerShdw blurRad="76320" rotWithShape="0">
              <a:srgbClr val="000000">
                <a:alpha val="20000"/>
              </a:srgbClr>
            </a:outerShdw>
          </a:effectLst>
        </p:spPr>
        <p:txBody>
          <a:bodyPr spcFirstLastPara="1" wrap="square" lIns="0" tIns="0" rIns="0" bIns="0" anchor="b" anchorCtr="0">
            <a:noAutofit/>
          </a:bodyPr>
          <a:lstStyle/>
          <a:p>
            <a:pPr lvl="0" algn="ctr">
              <a:lnSpc>
                <a:spcPct val="90000"/>
              </a:lnSpc>
            </a:pPr>
            <a:r>
              <a:rPr lang="en-IN" sz="3200" b="1" spc="-1" dirty="0">
                <a:solidFill>
                  <a:srgbClr val="FFFF00"/>
                </a:solidFill>
                <a:latin typeface="Ubuntu"/>
                <a:ea typeface="Ubuntu"/>
              </a:rPr>
              <a:t>Store Sales time series forecasting</a:t>
            </a:r>
            <a:endParaRPr sz="3200" i="0" u="none" strike="noStrike" cap="none" dirty="0">
              <a:solidFill>
                <a:srgbClr val="000000"/>
              </a:solidFill>
              <a:latin typeface="Ubuntu"/>
              <a:ea typeface="Ubuntu"/>
              <a:cs typeface="Ubuntu"/>
              <a:sym typeface="Ubuntu"/>
            </a:endParaRPr>
          </a:p>
        </p:txBody>
      </p:sp>
      <p:sp>
        <p:nvSpPr>
          <p:cNvPr id="139" name="Google Shape;139;p14"/>
          <p:cNvSpPr txBox="1">
            <a:spLocks noGrp="1"/>
          </p:cNvSpPr>
          <p:nvPr>
            <p:ph type="sldNum" idx="12"/>
          </p:nvPr>
        </p:nvSpPr>
        <p:spPr>
          <a:xfrm>
            <a:off x="7338372" y="3589526"/>
            <a:ext cx="475200" cy="3030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IN"/>
              <a:t>1</a:t>
            </a:fld>
            <a:endParaRPr/>
          </a:p>
        </p:txBody>
      </p:sp>
      <p:cxnSp>
        <p:nvCxnSpPr>
          <p:cNvPr id="141" name="Google Shape;141;p14"/>
          <p:cNvCxnSpPr/>
          <p:nvPr/>
        </p:nvCxnSpPr>
        <p:spPr>
          <a:xfrm>
            <a:off x="3771360" y="1801080"/>
            <a:ext cx="11100" cy="1026900"/>
          </a:xfrm>
          <a:prstGeom prst="straightConnector1">
            <a:avLst/>
          </a:prstGeom>
          <a:noFill/>
          <a:ln w="29150" cap="flat" cmpd="sng">
            <a:solidFill>
              <a:srgbClr val="FFFF00"/>
            </a:solidFill>
            <a:prstDash val="solid"/>
            <a:round/>
            <a:headEnd type="none" w="sm" len="sm"/>
            <a:tailEnd type="none" w="sm" len="sm"/>
          </a:ln>
        </p:spPr>
      </p:cxnSp>
      <p:sp>
        <p:nvSpPr>
          <p:cNvPr id="7" name="TextBox 6">
            <a:extLst>
              <a:ext uri="{FF2B5EF4-FFF2-40B4-BE49-F238E27FC236}">
                <a16:creationId xmlns:a16="http://schemas.microsoft.com/office/drawing/2014/main" id="{D4C36967-F29B-417F-A182-CD6DC3E4E631}"/>
              </a:ext>
            </a:extLst>
          </p:cNvPr>
          <p:cNvSpPr txBox="1"/>
          <p:nvPr/>
        </p:nvSpPr>
        <p:spPr>
          <a:xfrm>
            <a:off x="2162160" y="720000"/>
            <a:ext cx="3240000" cy="355680"/>
          </a:xfrm>
          <a:prstGeom prst="rect">
            <a:avLst/>
          </a:prstGeom>
          <a:noFill/>
          <a:ln w="0">
            <a:noFill/>
          </a:ln>
        </p:spPr>
        <p:txBody>
          <a:bodyPr lIns="90000" tIns="45000" rIns="90000" bIns="45000" anchor="t">
            <a:noAutofit/>
          </a:bodyPr>
          <a:lstStyle/>
          <a:p>
            <a:pPr algn="ctr"/>
            <a:r>
              <a:rPr lang="en-IN" sz="1800" b="0" u="sng" strike="noStrike" spc="-1" dirty="0">
                <a:solidFill>
                  <a:srgbClr val="FFFF00"/>
                </a:solidFill>
                <a:uFillTx/>
                <a:latin typeface="ubuntu"/>
              </a:rPr>
              <a:t>Design Seminar</a:t>
            </a:r>
          </a:p>
        </p:txBody>
      </p:sp>
      <p:sp>
        <p:nvSpPr>
          <p:cNvPr id="8" name="Google Shape;140;p14">
            <a:extLst>
              <a:ext uri="{FF2B5EF4-FFF2-40B4-BE49-F238E27FC236}">
                <a16:creationId xmlns:a16="http://schemas.microsoft.com/office/drawing/2014/main" id="{DE2EE5D2-ECA1-43A9-819A-E04DB906E882}"/>
              </a:ext>
            </a:extLst>
          </p:cNvPr>
          <p:cNvSpPr/>
          <p:nvPr/>
        </p:nvSpPr>
        <p:spPr>
          <a:xfrm>
            <a:off x="739440" y="1923120"/>
            <a:ext cx="2845440" cy="576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IN" sz="1600" b="0" u="sng" strike="noStrike" spc="-1" dirty="0">
                <a:solidFill>
                  <a:srgbClr val="00E1E1"/>
                </a:solidFill>
                <a:uFillTx/>
                <a:latin typeface="Ubuntu"/>
                <a:ea typeface="Ubuntu"/>
              </a:rPr>
              <a:t>	Project Guide</a:t>
            </a:r>
            <a:r>
              <a:rPr lang="en-IN" sz="1600" b="0" strike="noStrike" spc="-1" dirty="0">
                <a:solidFill>
                  <a:srgbClr val="FFFFFF"/>
                </a:solidFill>
                <a:latin typeface="Ubuntu"/>
                <a:ea typeface="Ubuntu"/>
              </a:rPr>
              <a:t>  </a:t>
            </a:r>
            <a:endParaRPr lang="en-IN" sz="1600" b="0" strike="noStrike" spc="-1" dirty="0">
              <a:latin typeface="Arial"/>
            </a:endParaRPr>
          </a:p>
          <a:p>
            <a:pPr algn="r">
              <a:lnSpc>
                <a:spcPct val="100000"/>
              </a:lnSpc>
              <a:tabLst>
                <a:tab pos="0" algn="l"/>
              </a:tabLst>
            </a:pPr>
            <a:r>
              <a:rPr lang="en-IN" sz="1500" b="0" strike="noStrike" spc="-1" dirty="0">
                <a:solidFill>
                  <a:srgbClr val="D4F3FD"/>
                </a:solidFill>
                <a:latin typeface="Ubuntu"/>
                <a:ea typeface="Ubuntu"/>
              </a:rPr>
              <a:t>Dr. T V RAJINIKANTH</a:t>
            </a:r>
            <a:endParaRPr lang="en-IN" sz="1500" b="0" strike="noStrike" spc="-1" dirty="0">
              <a:latin typeface="Arial"/>
            </a:endParaRPr>
          </a:p>
        </p:txBody>
      </p:sp>
      <p:sp>
        <p:nvSpPr>
          <p:cNvPr id="9" name="PlaceHolder 2">
            <a:extLst>
              <a:ext uri="{FF2B5EF4-FFF2-40B4-BE49-F238E27FC236}">
                <a16:creationId xmlns:a16="http://schemas.microsoft.com/office/drawing/2014/main" id="{D0FCFFF2-645D-4AD3-8290-2BA74FB24ED7}"/>
              </a:ext>
            </a:extLst>
          </p:cNvPr>
          <p:cNvSpPr txBox="1">
            <a:spLocks/>
          </p:cNvSpPr>
          <p:nvPr/>
        </p:nvSpPr>
        <p:spPr>
          <a:xfrm>
            <a:off x="3927600" y="1867680"/>
            <a:ext cx="3773880" cy="879480"/>
          </a:xfrm>
          <a:prstGeom prst="rect">
            <a:avLst/>
          </a:prstGeom>
          <a:noFill/>
          <a:ln w="0">
            <a:noFill/>
          </a:ln>
          <a:effectLst>
            <a:outerShdw blurRad="50760" dist="37674" dir="13500000" rotWithShape="0">
              <a:srgbClr val="000000">
                <a:alpha val="40000"/>
              </a:srgbClr>
            </a:outerShdw>
          </a:effectLst>
        </p:spPr>
        <p:txBody>
          <a:bodyPr lIns="0" tIns="0" rIns="0" bIns="0" anchor="t">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36320" indent="-380880">
              <a:lnSpc>
                <a:spcPct val="90000"/>
              </a:lnSpc>
              <a:tabLst>
                <a:tab pos="0" algn="l"/>
              </a:tabLst>
            </a:pPr>
            <a:r>
              <a:rPr lang="en-IN" sz="1600" b="1" spc="-1" dirty="0">
                <a:solidFill>
                  <a:srgbClr val="FFFFFF"/>
                </a:solidFill>
                <a:latin typeface="Arial Rounded"/>
                <a:ea typeface="Arial Rounded"/>
              </a:rPr>
              <a:t> </a:t>
            </a:r>
            <a:r>
              <a:rPr lang="en-IN" sz="1600" u="sng" spc="-1" dirty="0">
                <a:solidFill>
                  <a:srgbClr val="00E1E1"/>
                </a:solidFill>
                <a:latin typeface="Ubuntu"/>
                <a:ea typeface="Ubuntu"/>
              </a:rPr>
              <a:t>BATCH 4</a:t>
            </a:r>
            <a:endParaRPr lang="en-IN" sz="1600" spc="-1" dirty="0"/>
          </a:p>
          <a:p>
            <a:pPr marL="436320" indent="-380880">
              <a:lnSpc>
                <a:spcPct val="90000"/>
              </a:lnSpc>
              <a:spcBef>
                <a:spcPts val="283"/>
              </a:spcBef>
              <a:tabLst>
                <a:tab pos="0" algn="l"/>
              </a:tabLst>
            </a:pPr>
            <a:r>
              <a:rPr lang="en-IN" sz="1600" spc="-1" dirty="0">
                <a:solidFill>
                  <a:srgbClr val="00E1E1"/>
                </a:solidFill>
                <a:latin typeface="Ubuntu"/>
                <a:ea typeface="Ubuntu"/>
              </a:rPr>
              <a:t>	</a:t>
            </a:r>
            <a:r>
              <a:rPr lang="en-IN" spc="-1" dirty="0">
                <a:solidFill>
                  <a:srgbClr val="D4F3FD"/>
                </a:solidFill>
                <a:latin typeface="Ubuntu"/>
                <a:ea typeface="Ubuntu"/>
              </a:rPr>
              <a:t>G SRI NITHIN (18311A05K4)</a:t>
            </a:r>
            <a:endParaRPr lang="en-IN" spc="-1" dirty="0">
              <a:ea typeface="Ubuntu"/>
            </a:endParaRPr>
          </a:p>
          <a:p>
            <a:pPr marL="436320" indent="-380880">
              <a:lnSpc>
                <a:spcPct val="90000"/>
              </a:lnSpc>
              <a:spcBef>
                <a:spcPts val="283"/>
              </a:spcBef>
              <a:tabLst>
                <a:tab pos="0" algn="l"/>
              </a:tabLst>
            </a:pPr>
            <a:r>
              <a:rPr lang="en-IN" spc="-1" dirty="0">
                <a:solidFill>
                  <a:srgbClr val="D4F3FD"/>
                </a:solidFill>
                <a:latin typeface="Ubuntu"/>
                <a:ea typeface="Ubuntu"/>
              </a:rPr>
              <a:t>	CH S C A RAMA GANESH (18311A05J9)</a:t>
            </a:r>
            <a:endParaRPr lang="en-IN" spc="-1" dirty="0">
              <a:ea typeface="Ubuntu"/>
            </a:endParaRPr>
          </a:p>
          <a:p>
            <a:pPr marL="436320" indent="-380880">
              <a:lnSpc>
                <a:spcPct val="90000"/>
              </a:lnSpc>
              <a:spcBef>
                <a:spcPts val="283"/>
              </a:spcBef>
              <a:tabLst>
                <a:tab pos="0" algn="l"/>
              </a:tabLst>
            </a:pPr>
            <a:r>
              <a:rPr lang="en-IN" spc="-1" dirty="0">
                <a:solidFill>
                  <a:srgbClr val="D4F3FD"/>
                </a:solidFill>
                <a:latin typeface="Ubuntu"/>
                <a:ea typeface="Ubuntu"/>
              </a:rPr>
              <a:t>	SHEKKARI AKSHAY (18311A05N9)</a:t>
            </a:r>
            <a:endParaRPr lang="en-IN" spc="-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4" name="Google Shape;174;p19"/>
          <p:cNvSpPr/>
          <p:nvPr/>
        </p:nvSpPr>
        <p:spPr>
          <a:xfrm>
            <a:off x="322" y="200020"/>
            <a:ext cx="7919700" cy="699900"/>
          </a:xfrm>
          <a:prstGeom prst="rect">
            <a:avLst/>
          </a:prstGeom>
          <a:noFill/>
          <a:ln>
            <a:noFill/>
          </a:ln>
        </p:spPr>
        <p:txBody>
          <a:bodyPr spcFirstLastPara="1" wrap="square" lIns="90000" tIns="45000" rIns="90000" bIns="45000" anchor="t" anchorCtr="0">
            <a:noAutofit/>
          </a:bodyPr>
          <a:lstStyle/>
          <a:p>
            <a:pPr marL="0" marR="0" lvl="0" indent="457200" algn="l" rtl="0">
              <a:lnSpc>
                <a:spcPct val="100000"/>
              </a:lnSpc>
              <a:spcBef>
                <a:spcPts val="0"/>
              </a:spcBef>
              <a:spcAft>
                <a:spcPts val="0"/>
              </a:spcAft>
              <a:buNone/>
            </a:pPr>
            <a:r>
              <a:rPr lang="en-IN" sz="2400" b="1" dirty="0">
                <a:solidFill>
                  <a:srgbClr val="FFFF00"/>
                </a:solidFill>
                <a:latin typeface="Ubuntu"/>
                <a:ea typeface="Ubuntu"/>
                <a:cs typeface="Ubuntu"/>
                <a:sym typeface="Ubuntu"/>
              </a:rPr>
              <a:t>Class diagram</a:t>
            </a:r>
            <a:endParaRPr sz="2400" i="0" u="none" strike="noStrike" cap="none" dirty="0">
              <a:latin typeface="Ubuntu"/>
              <a:ea typeface="Ubuntu"/>
              <a:cs typeface="Ubuntu"/>
              <a:sym typeface="Ubuntu"/>
            </a:endParaRPr>
          </a:p>
        </p:txBody>
      </p:sp>
    </p:spTree>
    <p:extLst>
      <p:ext uri="{BB962C8B-B14F-4D97-AF65-F5344CB8AC3E}">
        <p14:creationId xmlns:p14="http://schemas.microsoft.com/office/powerpoint/2010/main" val="3840312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4" name="Google Shape;174;p19"/>
          <p:cNvSpPr/>
          <p:nvPr/>
        </p:nvSpPr>
        <p:spPr>
          <a:xfrm>
            <a:off x="322" y="200020"/>
            <a:ext cx="7919700" cy="699900"/>
          </a:xfrm>
          <a:prstGeom prst="rect">
            <a:avLst/>
          </a:prstGeom>
          <a:noFill/>
          <a:ln>
            <a:noFill/>
          </a:ln>
        </p:spPr>
        <p:txBody>
          <a:bodyPr spcFirstLastPara="1" wrap="square" lIns="90000" tIns="45000" rIns="90000" bIns="45000" anchor="t" anchorCtr="0">
            <a:noAutofit/>
          </a:bodyPr>
          <a:lstStyle/>
          <a:p>
            <a:pPr marL="0" marR="0" lvl="0" indent="457200" algn="l" rtl="0">
              <a:lnSpc>
                <a:spcPct val="100000"/>
              </a:lnSpc>
              <a:spcBef>
                <a:spcPts val="0"/>
              </a:spcBef>
              <a:spcAft>
                <a:spcPts val="0"/>
              </a:spcAft>
              <a:buNone/>
            </a:pPr>
            <a:r>
              <a:rPr lang="en-IN" sz="2400" b="1" dirty="0">
                <a:solidFill>
                  <a:srgbClr val="FFFF00"/>
                </a:solidFill>
                <a:latin typeface="Ubuntu"/>
                <a:ea typeface="Ubuntu"/>
                <a:cs typeface="Ubuntu"/>
                <a:sym typeface="Ubuntu"/>
              </a:rPr>
              <a:t>Activity diagram</a:t>
            </a:r>
            <a:endParaRPr sz="2400" i="0" u="none" strike="noStrike" cap="none" dirty="0">
              <a:latin typeface="Ubuntu"/>
              <a:ea typeface="Ubuntu"/>
              <a:cs typeface="Ubuntu"/>
              <a:sym typeface="Ubuntu"/>
            </a:endParaRPr>
          </a:p>
        </p:txBody>
      </p:sp>
    </p:spTree>
    <p:extLst>
      <p:ext uri="{BB962C8B-B14F-4D97-AF65-F5344CB8AC3E}">
        <p14:creationId xmlns:p14="http://schemas.microsoft.com/office/powerpoint/2010/main" val="654366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4" name="Google Shape;174;p19"/>
          <p:cNvSpPr/>
          <p:nvPr/>
        </p:nvSpPr>
        <p:spPr>
          <a:xfrm>
            <a:off x="322" y="200020"/>
            <a:ext cx="7919700" cy="699900"/>
          </a:xfrm>
          <a:prstGeom prst="rect">
            <a:avLst/>
          </a:prstGeom>
          <a:noFill/>
          <a:ln>
            <a:noFill/>
          </a:ln>
        </p:spPr>
        <p:txBody>
          <a:bodyPr spcFirstLastPara="1" wrap="square" lIns="90000" tIns="45000" rIns="90000" bIns="45000" anchor="t" anchorCtr="0">
            <a:noAutofit/>
          </a:bodyPr>
          <a:lstStyle/>
          <a:p>
            <a:pPr marL="0" marR="0" lvl="0" indent="457200" algn="l" rtl="0">
              <a:lnSpc>
                <a:spcPct val="100000"/>
              </a:lnSpc>
              <a:spcBef>
                <a:spcPts val="0"/>
              </a:spcBef>
              <a:spcAft>
                <a:spcPts val="0"/>
              </a:spcAft>
              <a:buNone/>
            </a:pPr>
            <a:r>
              <a:rPr lang="en-IN" sz="2400" b="1" dirty="0">
                <a:solidFill>
                  <a:srgbClr val="FFFF00"/>
                </a:solidFill>
                <a:latin typeface="Ubuntu"/>
                <a:ea typeface="Ubuntu"/>
                <a:cs typeface="Ubuntu"/>
                <a:sym typeface="Ubuntu"/>
              </a:rPr>
              <a:t>Sequence diagram</a:t>
            </a:r>
            <a:endParaRPr sz="2400" i="0" u="none" strike="noStrike" cap="none" dirty="0">
              <a:latin typeface="Ubuntu"/>
              <a:ea typeface="Ubuntu"/>
              <a:cs typeface="Ubuntu"/>
              <a:sym typeface="Ubuntu"/>
            </a:endParaRPr>
          </a:p>
        </p:txBody>
      </p:sp>
    </p:spTree>
    <p:extLst>
      <p:ext uri="{BB962C8B-B14F-4D97-AF65-F5344CB8AC3E}">
        <p14:creationId xmlns:p14="http://schemas.microsoft.com/office/powerpoint/2010/main" val="4134959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4" name="Google Shape;174;p19"/>
          <p:cNvSpPr/>
          <p:nvPr/>
        </p:nvSpPr>
        <p:spPr>
          <a:xfrm>
            <a:off x="322" y="200020"/>
            <a:ext cx="7919700" cy="699900"/>
          </a:xfrm>
          <a:prstGeom prst="rect">
            <a:avLst/>
          </a:prstGeom>
          <a:noFill/>
          <a:ln>
            <a:noFill/>
          </a:ln>
        </p:spPr>
        <p:txBody>
          <a:bodyPr spcFirstLastPara="1" wrap="square" lIns="90000" tIns="45000" rIns="90000" bIns="45000" anchor="t" anchorCtr="0">
            <a:noAutofit/>
          </a:bodyPr>
          <a:lstStyle/>
          <a:p>
            <a:pPr marL="0" marR="0" lvl="0" indent="457200" algn="l" rtl="0">
              <a:lnSpc>
                <a:spcPct val="100000"/>
              </a:lnSpc>
              <a:spcBef>
                <a:spcPts val="0"/>
              </a:spcBef>
              <a:spcAft>
                <a:spcPts val="0"/>
              </a:spcAft>
              <a:buNone/>
            </a:pPr>
            <a:r>
              <a:rPr lang="en-IN" sz="2400" b="1" dirty="0">
                <a:solidFill>
                  <a:srgbClr val="FFFF00"/>
                </a:solidFill>
                <a:latin typeface="Ubuntu"/>
                <a:ea typeface="Ubuntu"/>
                <a:cs typeface="Ubuntu"/>
                <a:sym typeface="Ubuntu"/>
              </a:rPr>
              <a:t>CONCLUSION</a:t>
            </a:r>
            <a:endParaRPr sz="2400" i="0" u="none" strike="noStrike" cap="none" dirty="0">
              <a:latin typeface="Ubuntu"/>
              <a:ea typeface="Ubuntu"/>
              <a:cs typeface="Ubuntu"/>
              <a:sym typeface="Ubuntu"/>
            </a:endParaRPr>
          </a:p>
        </p:txBody>
      </p:sp>
      <p:sp>
        <p:nvSpPr>
          <p:cNvPr id="3" name="TextBox 2">
            <a:extLst>
              <a:ext uri="{FF2B5EF4-FFF2-40B4-BE49-F238E27FC236}">
                <a16:creationId xmlns:a16="http://schemas.microsoft.com/office/drawing/2014/main" id="{8405EF55-11DC-4114-B480-D14C88A11396}"/>
              </a:ext>
            </a:extLst>
          </p:cNvPr>
          <p:cNvSpPr txBox="1"/>
          <p:nvPr/>
        </p:nvSpPr>
        <p:spPr>
          <a:xfrm>
            <a:off x="515204" y="968932"/>
            <a:ext cx="6682596" cy="1065741"/>
          </a:xfrm>
          <a:prstGeom prst="rect">
            <a:avLst/>
          </a:prstGeom>
          <a:noFill/>
        </p:spPr>
        <p:txBody>
          <a:bodyPr wrap="square" rtlCol="0">
            <a:spAutoFit/>
          </a:bodyPr>
          <a:lstStyle/>
          <a:p>
            <a:pPr algn="just">
              <a:lnSpc>
                <a:spcPct val="115000"/>
              </a:lnSpc>
              <a:spcBef>
                <a:spcPts val="283"/>
              </a:spcBef>
              <a:spcAft>
                <a:spcPts val="283"/>
              </a:spcAft>
            </a:pPr>
            <a:r>
              <a:rPr lang="en-IN" sz="1300" dirty="0">
                <a:solidFill>
                  <a:srgbClr val="D4F3FD"/>
                </a:solidFill>
                <a:latin typeface="Ubuntu"/>
              </a:rPr>
              <a:t>The design seminar for the Store sales time series forecasting explains the functioning of various entities in the project.</a:t>
            </a:r>
          </a:p>
          <a:p>
            <a:pPr algn="just">
              <a:lnSpc>
                <a:spcPct val="115000"/>
              </a:lnSpc>
              <a:spcBef>
                <a:spcPts val="283"/>
              </a:spcBef>
              <a:spcAft>
                <a:spcPts val="283"/>
              </a:spcAft>
            </a:pPr>
            <a:r>
              <a:rPr lang="en-IN" sz="1300" dirty="0">
                <a:solidFill>
                  <a:srgbClr val="D4F3FD"/>
                </a:solidFill>
                <a:latin typeface="Ubuntu"/>
              </a:rPr>
              <a:t>The implementation of the system follows the above designs illustrated in form of UML diagrams</a:t>
            </a:r>
          </a:p>
        </p:txBody>
      </p:sp>
      <p:sp>
        <p:nvSpPr>
          <p:cNvPr id="4" name="Google Shape;174;p19">
            <a:extLst>
              <a:ext uri="{FF2B5EF4-FFF2-40B4-BE49-F238E27FC236}">
                <a16:creationId xmlns:a16="http://schemas.microsoft.com/office/drawing/2014/main" id="{1E6A1033-6FA3-4806-BB90-A872B73CE62E}"/>
              </a:ext>
            </a:extLst>
          </p:cNvPr>
          <p:cNvSpPr/>
          <p:nvPr/>
        </p:nvSpPr>
        <p:spPr>
          <a:xfrm>
            <a:off x="3196" y="2365244"/>
            <a:ext cx="7919700" cy="699900"/>
          </a:xfrm>
          <a:prstGeom prst="rect">
            <a:avLst/>
          </a:prstGeom>
          <a:noFill/>
          <a:ln>
            <a:noFill/>
          </a:ln>
        </p:spPr>
        <p:txBody>
          <a:bodyPr spcFirstLastPara="1" wrap="square" lIns="90000" tIns="45000" rIns="90000" bIns="45000" anchor="t" anchorCtr="0">
            <a:noAutofit/>
          </a:bodyPr>
          <a:lstStyle/>
          <a:p>
            <a:pPr marL="0" marR="0" lvl="0" indent="457200" algn="l" rtl="0">
              <a:lnSpc>
                <a:spcPct val="100000"/>
              </a:lnSpc>
              <a:spcBef>
                <a:spcPts val="0"/>
              </a:spcBef>
              <a:spcAft>
                <a:spcPts val="0"/>
              </a:spcAft>
              <a:buNone/>
            </a:pPr>
            <a:r>
              <a:rPr lang="en-US" sz="2400" b="1" dirty="0">
                <a:solidFill>
                  <a:srgbClr val="FFFF00"/>
                </a:solidFill>
                <a:latin typeface="Ubuntu"/>
                <a:sym typeface="Ubuntu"/>
              </a:rPr>
              <a:t>THANK YOU</a:t>
            </a:r>
            <a:endParaRPr sz="2400" b="1" dirty="0">
              <a:solidFill>
                <a:srgbClr val="FFFF00"/>
              </a:solidFill>
              <a:latin typeface="Ubuntu"/>
              <a:sym typeface="Ubuntu"/>
            </a:endParaRPr>
          </a:p>
        </p:txBody>
      </p:sp>
    </p:spTree>
    <p:extLst>
      <p:ext uri="{BB962C8B-B14F-4D97-AF65-F5344CB8AC3E}">
        <p14:creationId xmlns:p14="http://schemas.microsoft.com/office/powerpoint/2010/main" val="2990907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344055"/>
            </a:gs>
            <a:gs pos="100000">
              <a:srgbClr val="030304"/>
            </a:gs>
          </a:gsLst>
          <a:lin ang="5400012" scaled="0"/>
        </a:gradFill>
        <a:effectLst/>
      </p:bgPr>
    </p:bg>
    <p:spTree>
      <p:nvGrpSpPr>
        <p:cNvPr id="1" name="Shape 145"/>
        <p:cNvGrpSpPr/>
        <p:nvPr/>
      </p:nvGrpSpPr>
      <p:grpSpPr>
        <a:xfrm>
          <a:off x="0" y="0"/>
          <a:ext cx="0" cy="0"/>
          <a:chOff x="0" y="0"/>
          <a:chExt cx="0" cy="0"/>
        </a:xfrm>
      </p:grpSpPr>
      <p:sp>
        <p:nvSpPr>
          <p:cNvPr id="146" name="Google Shape;146;p15"/>
          <p:cNvSpPr txBox="1">
            <a:spLocks noGrp="1"/>
          </p:cNvSpPr>
          <p:nvPr>
            <p:ph type="title" idx="4294967295"/>
          </p:nvPr>
        </p:nvSpPr>
        <p:spPr>
          <a:xfrm>
            <a:off x="720" y="1181520"/>
            <a:ext cx="7920000" cy="461160"/>
          </a:xfrm>
          <a:prstGeom prst="rect">
            <a:avLst/>
          </a:prstGeom>
          <a:noFill/>
          <a:ln>
            <a:noFill/>
          </a:ln>
          <a:effectLst>
            <a:outerShdw blurRad="50760" dist="37674" dir="13500000" rotWithShape="0">
              <a:srgbClr val="000000">
                <a:alpha val="40000"/>
              </a:srgbClr>
            </a:outerShdw>
          </a:effectLst>
        </p:spPr>
        <p:txBody>
          <a:bodyPr spcFirstLastPara="1" wrap="square" lIns="0" tIns="0" rIns="0" bIns="0" anchor="b" anchorCtr="0">
            <a:noAutofit/>
          </a:bodyPr>
          <a:lstStyle/>
          <a:p>
            <a:pPr marL="0" marR="0" lvl="0" indent="0" algn="ctr" rtl="0">
              <a:lnSpc>
                <a:spcPct val="90000"/>
              </a:lnSpc>
              <a:spcBef>
                <a:spcPts val="0"/>
              </a:spcBef>
              <a:spcAft>
                <a:spcPts val="0"/>
              </a:spcAft>
              <a:buNone/>
            </a:pPr>
            <a:r>
              <a:rPr lang="en-IN" sz="4000" b="1" i="0" u="none" strike="noStrike" cap="none">
                <a:solidFill>
                  <a:srgbClr val="FFFF00"/>
                </a:solidFill>
                <a:latin typeface="Ubuntu"/>
                <a:ea typeface="Ubuntu"/>
                <a:cs typeface="Ubuntu"/>
                <a:sym typeface="Ubuntu"/>
              </a:rPr>
              <a:t>Project Statement</a:t>
            </a:r>
            <a:endParaRPr sz="4000" i="0" u="none" strike="noStrike" cap="none">
              <a:solidFill>
                <a:srgbClr val="000000"/>
              </a:solidFill>
              <a:latin typeface="Ubuntu"/>
              <a:ea typeface="Ubuntu"/>
              <a:cs typeface="Ubuntu"/>
              <a:sym typeface="Ubuntu"/>
            </a:endParaRPr>
          </a:p>
        </p:txBody>
      </p:sp>
      <p:sp>
        <p:nvSpPr>
          <p:cNvPr id="147" name="Google Shape;147;p15"/>
          <p:cNvSpPr txBox="1">
            <a:spLocks noGrp="1"/>
          </p:cNvSpPr>
          <p:nvPr>
            <p:ph type="sldNum" idx="12"/>
          </p:nvPr>
        </p:nvSpPr>
        <p:spPr>
          <a:xfrm>
            <a:off x="7338372" y="3589526"/>
            <a:ext cx="475200" cy="3030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IN"/>
              <a:t>2</a:t>
            </a:fld>
            <a:endParaRPr/>
          </a:p>
        </p:txBody>
      </p:sp>
      <p:sp>
        <p:nvSpPr>
          <p:cNvPr id="148" name="Google Shape;148;p15"/>
          <p:cNvSpPr/>
          <p:nvPr/>
        </p:nvSpPr>
        <p:spPr>
          <a:xfrm>
            <a:off x="1075430" y="1758950"/>
            <a:ext cx="6188015" cy="913200"/>
          </a:xfrm>
          <a:prstGeom prst="rect">
            <a:avLst/>
          </a:prstGeom>
          <a:noFill/>
          <a:ln>
            <a:noFill/>
          </a:ln>
          <a:effectLst>
            <a:outerShdw blurRad="50760" dist="37674" dir="13500000" algn="br" rotWithShape="0">
              <a:srgbClr val="000000">
                <a:alpha val="40000"/>
              </a:srgbClr>
            </a:outerShdw>
          </a:effectLst>
        </p:spPr>
        <p:txBody>
          <a:bodyPr spcFirstLastPara="1" wrap="square" lIns="90000" tIns="45000" rIns="90000" bIns="45000" anchor="t" anchorCtr="0">
            <a:noAutofit/>
          </a:bodyPr>
          <a:lstStyle/>
          <a:p>
            <a:pPr algn="just"/>
            <a:r>
              <a:rPr lang="en-US" spc="-1" dirty="0">
                <a:solidFill>
                  <a:srgbClr val="FFFFFF"/>
                </a:solidFill>
                <a:latin typeface="Ubuntu" panose="020B0604020202020204" charset="0"/>
              </a:rPr>
              <a:t>Building models that forecast store sales by analyzing time series data</a:t>
            </a:r>
            <a:endParaRPr lang="en-IN" spc="-1" dirty="0">
              <a:latin typeface="Ubuntu" panose="020B0604020202020204" charset="0"/>
            </a:endParaRPr>
          </a:p>
          <a:p>
            <a:pPr marL="0" marR="0" lvl="0" indent="0" algn="just" rtl="0">
              <a:lnSpc>
                <a:spcPct val="100000"/>
              </a:lnSpc>
              <a:spcBef>
                <a:spcPts val="0"/>
              </a:spcBef>
              <a:spcAft>
                <a:spcPts val="0"/>
              </a:spcAft>
              <a:buNone/>
            </a:pPr>
            <a:endParaRPr sz="1600" i="0" u="none" strike="noStrike" cap="none" dirty="0">
              <a:latin typeface="Ubuntu"/>
              <a:ea typeface="Ubuntu"/>
              <a:cs typeface="Ubuntu"/>
              <a:sym typeface="Ubuntu"/>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344055"/>
            </a:gs>
            <a:gs pos="100000">
              <a:srgbClr val="030304"/>
            </a:gs>
          </a:gsLst>
          <a:lin ang="5400012" scaled="0"/>
        </a:gradFill>
        <a:effectLst/>
      </p:bgPr>
    </p:bg>
    <p:spTree>
      <p:nvGrpSpPr>
        <p:cNvPr id="1" name="Shape 152"/>
        <p:cNvGrpSpPr/>
        <p:nvPr/>
      </p:nvGrpSpPr>
      <p:grpSpPr>
        <a:xfrm>
          <a:off x="0" y="0"/>
          <a:ext cx="0" cy="0"/>
          <a:chOff x="0" y="0"/>
          <a:chExt cx="0" cy="0"/>
        </a:xfrm>
      </p:grpSpPr>
      <p:sp>
        <p:nvSpPr>
          <p:cNvPr id="153" name="Google Shape;153;p16"/>
          <p:cNvSpPr txBox="1">
            <a:spLocks noGrp="1"/>
          </p:cNvSpPr>
          <p:nvPr>
            <p:ph type="sldNum" idx="12"/>
          </p:nvPr>
        </p:nvSpPr>
        <p:spPr>
          <a:xfrm>
            <a:off x="7338372" y="3589526"/>
            <a:ext cx="475200" cy="3030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IN"/>
              <a:t>3</a:t>
            </a:fld>
            <a:endParaRPr/>
          </a:p>
        </p:txBody>
      </p:sp>
      <p:sp>
        <p:nvSpPr>
          <p:cNvPr id="154" name="Google Shape;154;p16"/>
          <p:cNvSpPr/>
          <p:nvPr/>
        </p:nvSpPr>
        <p:spPr>
          <a:xfrm>
            <a:off x="360" y="1374480"/>
            <a:ext cx="7919640" cy="236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a:off x="414068" y="824040"/>
            <a:ext cx="7159924" cy="2844330"/>
          </a:xfrm>
          <a:prstGeom prst="rect">
            <a:avLst/>
          </a:prstGeom>
          <a:noFill/>
          <a:ln>
            <a:noFill/>
          </a:ln>
        </p:spPr>
        <p:txBody>
          <a:bodyPr spcFirstLastPara="1" wrap="square" lIns="90000" tIns="45000" rIns="90000" bIns="45000" anchor="t" anchorCtr="0">
            <a:noAutofit/>
          </a:bodyPr>
          <a:lstStyle/>
          <a:p>
            <a:pPr algn="just" fontAlgn="base"/>
            <a:r>
              <a:rPr lang="en-US" sz="1300" dirty="0">
                <a:solidFill>
                  <a:srgbClr val="D4F3FD"/>
                </a:solidFill>
                <a:latin typeface="Ubuntu"/>
              </a:rPr>
              <a:t>Businesses forecast product demand - a common task of professional data scientists. Forecasts are especially relevant to brick-and-mortar grocery stores, which must dance delicately with how much inventory to buy. Predict a little over, and grocers are stuck with overstocked, perishable goods. Guess a little under, and popular items quickly sell out, leading to lost revenue and upset customers. More accurate forecasting, thanks to machine learning, could help ensure retailers please customers by having just enough of the right products at the right time. Current forecasting methods for retail have little data to back them up and are unlikely to be automated. The problem becomes even more complex as retailers add new locations with unique needs, new products, ever-transitioning seasonal tastes, and unpredictable product marketing. More accurate forecasting can decrease food waste related to overstocking and improve customer satisfaction. The results of this project, over time, might even ensure your local store has exactly what you need the next time you shop. The results of this project, over time, might even ensure your local store has exactly what you need the next time you shop.</a:t>
            </a:r>
          </a:p>
          <a:p>
            <a:pPr fontAlgn="base"/>
            <a:endParaRPr lang="en-US" dirty="0">
              <a:solidFill>
                <a:schemeClr val="bg1"/>
              </a:solidFill>
              <a:latin typeface="Ubuntu" panose="020B0604020202020204" charset="0"/>
            </a:endParaRPr>
          </a:p>
          <a:p>
            <a:pPr marL="0" marR="0" lvl="0" indent="0" algn="just" rtl="0">
              <a:lnSpc>
                <a:spcPct val="100000"/>
              </a:lnSpc>
              <a:spcBef>
                <a:spcPts val="0"/>
              </a:spcBef>
              <a:spcAft>
                <a:spcPts val="0"/>
              </a:spcAft>
              <a:buNone/>
            </a:pPr>
            <a:endParaRPr i="0" u="none" strike="noStrike" cap="none" dirty="0">
              <a:latin typeface="Ubuntu"/>
              <a:ea typeface="Ubuntu"/>
              <a:cs typeface="Ubuntu"/>
              <a:sym typeface="Ubuntu"/>
            </a:endParaRPr>
          </a:p>
        </p:txBody>
      </p:sp>
      <p:sp>
        <p:nvSpPr>
          <p:cNvPr id="156" name="Google Shape;156;p16"/>
          <p:cNvSpPr/>
          <p:nvPr/>
        </p:nvSpPr>
        <p:spPr>
          <a:xfrm>
            <a:off x="322" y="200020"/>
            <a:ext cx="7919700" cy="699900"/>
          </a:xfrm>
          <a:prstGeom prst="rect">
            <a:avLst/>
          </a:prstGeom>
          <a:noFill/>
          <a:ln>
            <a:noFill/>
          </a:ln>
        </p:spPr>
        <p:txBody>
          <a:bodyPr spcFirstLastPara="1" wrap="square" lIns="90000" tIns="45000" rIns="90000" bIns="45000" anchor="t" anchorCtr="0">
            <a:noAutofit/>
          </a:bodyPr>
          <a:lstStyle/>
          <a:p>
            <a:pPr marL="0" marR="0" lvl="0" indent="457200" algn="l" rtl="0">
              <a:lnSpc>
                <a:spcPct val="100000"/>
              </a:lnSpc>
              <a:spcBef>
                <a:spcPts val="0"/>
              </a:spcBef>
              <a:spcAft>
                <a:spcPts val="0"/>
              </a:spcAft>
              <a:buNone/>
            </a:pPr>
            <a:r>
              <a:rPr lang="en-IN" sz="3400" b="1">
                <a:solidFill>
                  <a:srgbClr val="FFFF00"/>
                </a:solidFill>
                <a:latin typeface="Ubuntu"/>
                <a:ea typeface="Ubuntu"/>
                <a:cs typeface="Ubuntu"/>
                <a:sym typeface="Ubuntu"/>
              </a:rPr>
              <a:t>Abstract</a:t>
            </a:r>
            <a:endParaRPr sz="3400" i="0" u="none" strike="noStrike" cap="none">
              <a:latin typeface="Ubuntu"/>
              <a:ea typeface="Ubuntu"/>
              <a:cs typeface="Ubuntu"/>
              <a:sym typeface="Ubuntu"/>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4" name="Google Shape;174;p19"/>
          <p:cNvSpPr/>
          <p:nvPr/>
        </p:nvSpPr>
        <p:spPr>
          <a:xfrm>
            <a:off x="322" y="200020"/>
            <a:ext cx="7919700" cy="699900"/>
          </a:xfrm>
          <a:prstGeom prst="rect">
            <a:avLst/>
          </a:prstGeom>
          <a:noFill/>
          <a:ln>
            <a:noFill/>
          </a:ln>
        </p:spPr>
        <p:txBody>
          <a:bodyPr spcFirstLastPara="1" wrap="square" lIns="90000" tIns="45000" rIns="90000" bIns="45000" anchor="t" anchorCtr="0">
            <a:noAutofit/>
          </a:bodyPr>
          <a:lstStyle/>
          <a:p>
            <a:pPr marL="0" marR="0" lvl="0" indent="457200" algn="l" rtl="0">
              <a:lnSpc>
                <a:spcPct val="100000"/>
              </a:lnSpc>
              <a:spcBef>
                <a:spcPts val="0"/>
              </a:spcBef>
              <a:spcAft>
                <a:spcPts val="0"/>
              </a:spcAft>
              <a:buNone/>
            </a:pPr>
            <a:r>
              <a:rPr lang="en-IN" sz="3400" b="1" dirty="0">
                <a:solidFill>
                  <a:srgbClr val="FFFF00"/>
                </a:solidFill>
                <a:latin typeface="Ubuntu"/>
                <a:ea typeface="Ubuntu"/>
                <a:cs typeface="Ubuntu"/>
                <a:sym typeface="Ubuntu"/>
              </a:rPr>
              <a:t>Approach</a:t>
            </a:r>
            <a:endParaRPr sz="3400" i="0" u="none" strike="noStrike" cap="none" dirty="0">
              <a:latin typeface="Ubuntu"/>
              <a:ea typeface="Ubuntu"/>
              <a:cs typeface="Ubuntu"/>
              <a:sym typeface="Ubuntu"/>
            </a:endParaRPr>
          </a:p>
        </p:txBody>
      </p:sp>
      <p:sp>
        <p:nvSpPr>
          <p:cNvPr id="2" name="TextBox 1">
            <a:extLst>
              <a:ext uri="{FF2B5EF4-FFF2-40B4-BE49-F238E27FC236}">
                <a16:creationId xmlns:a16="http://schemas.microsoft.com/office/drawing/2014/main" id="{8AE1C952-0A36-408C-8BBC-BB6790E51A29}"/>
              </a:ext>
            </a:extLst>
          </p:cNvPr>
          <p:cNvSpPr txBox="1"/>
          <p:nvPr/>
        </p:nvSpPr>
        <p:spPr>
          <a:xfrm>
            <a:off x="609600" y="1075426"/>
            <a:ext cx="6682596" cy="2292935"/>
          </a:xfrm>
          <a:prstGeom prst="rect">
            <a:avLst/>
          </a:prstGeom>
          <a:noFill/>
        </p:spPr>
        <p:txBody>
          <a:bodyPr wrap="square" rtlCol="0">
            <a:spAutoFit/>
          </a:bodyPr>
          <a:lstStyle/>
          <a:p>
            <a:pPr algn="just" fontAlgn="base"/>
            <a:r>
              <a:rPr lang="en-US" sz="1300" dirty="0">
                <a:solidFill>
                  <a:srgbClr val="D4F3FD"/>
                </a:solidFill>
                <a:latin typeface="Ubuntu"/>
                <a:sym typeface="Lato"/>
              </a:rPr>
              <a:t>Current forecasting methods for retail have little data to back them up and are unlikely to be automated. The problem becomes more complex as retailers add new locations with unique needs, new products, ever-transitioning seasonal tastes, and unpredictable product marketing.</a:t>
            </a:r>
          </a:p>
          <a:p>
            <a:pPr algn="just" fontAlgn="base"/>
            <a:endParaRPr lang="en-US" sz="1300" dirty="0">
              <a:solidFill>
                <a:srgbClr val="D4F3FD"/>
              </a:solidFill>
              <a:latin typeface="Ubuntu"/>
              <a:sym typeface="Lato"/>
            </a:endParaRPr>
          </a:p>
          <a:p>
            <a:pPr algn="just" fontAlgn="base"/>
            <a:r>
              <a:rPr lang="en-US" sz="1300" dirty="0">
                <a:solidFill>
                  <a:srgbClr val="D4F3FD"/>
                </a:solidFill>
                <a:latin typeface="Ubuntu"/>
                <a:sym typeface="Lato"/>
              </a:rPr>
              <a:t>We are going to use 4 years worth of data to train the model, and tryout several approaches to forecast sales</a:t>
            </a:r>
          </a:p>
          <a:p>
            <a:pPr marL="285750" lvl="2" indent="-285750" algn="just" fontAlgn="base">
              <a:buClr>
                <a:schemeClr val="bg1"/>
              </a:buClr>
              <a:buFont typeface="Arial" panose="020B0604020202020204" pitchFamily="34" charset="0"/>
              <a:buChar char="•"/>
            </a:pPr>
            <a:r>
              <a:rPr lang="en-US" sz="1300" dirty="0">
                <a:solidFill>
                  <a:srgbClr val="D4F3FD"/>
                </a:solidFill>
                <a:latin typeface="Ubuntu"/>
                <a:sym typeface="Lato"/>
              </a:rPr>
              <a:t>ARIMA - Hyper Parameter Tuning using the GRID &amp; RANDOM search</a:t>
            </a:r>
          </a:p>
          <a:p>
            <a:pPr marL="285750" indent="-285750" algn="just" fontAlgn="base">
              <a:buClr>
                <a:schemeClr val="bg1"/>
              </a:buClr>
              <a:buFont typeface="Arial" panose="020B0604020202020204" pitchFamily="34" charset="0"/>
              <a:buChar char="•"/>
            </a:pPr>
            <a:r>
              <a:rPr lang="en-US" sz="1300" dirty="0">
                <a:solidFill>
                  <a:srgbClr val="D4F3FD"/>
                </a:solidFill>
                <a:latin typeface="Ubuntu"/>
                <a:sym typeface="Lato"/>
              </a:rPr>
              <a:t>LSTM - Designing own sequential model using tensor flow</a:t>
            </a:r>
          </a:p>
          <a:p>
            <a:pPr marL="285750" indent="-285750" algn="just" fontAlgn="base">
              <a:buClr>
                <a:schemeClr val="bg1"/>
              </a:buClr>
              <a:buFont typeface="Arial" panose="020B0604020202020204" pitchFamily="34" charset="0"/>
              <a:buChar char="•"/>
            </a:pPr>
            <a:r>
              <a:rPr lang="en-US" sz="1300" dirty="0">
                <a:solidFill>
                  <a:srgbClr val="D4F3FD"/>
                </a:solidFill>
                <a:latin typeface="Ubuntu"/>
                <a:sym typeface="Lato"/>
              </a:rPr>
              <a:t>ARIMA – LSTM Bagging – combining models by bagging</a:t>
            </a:r>
          </a:p>
          <a:p>
            <a:pPr marL="285750" lvl="2" indent="-285750" algn="just" fontAlgn="base">
              <a:buClr>
                <a:schemeClr val="bg1"/>
              </a:buClr>
              <a:buFont typeface="Arial" panose="020B0604020202020204" pitchFamily="34" charset="0"/>
              <a:buChar char="•"/>
            </a:pPr>
            <a:r>
              <a:rPr lang="en-US" sz="1300" dirty="0" err="1">
                <a:solidFill>
                  <a:srgbClr val="D4F3FD"/>
                </a:solidFill>
                <a:latin typeface="Ubuntu"/>
                <a:sym typeface="Lato"/>
              </a:rPr>
              <a:t>XGboosting</a:t>
            </a:r>
            <a:endParaRPr lang="en-US" sz="1300" dirty="0">
              <a:solidFill>
                <a:srgbClr val="D4F3FD"/>
              </a:solidFill>
              <a:latin typeface="Ubuntu"/>
              <a:sym typeface="Lato"/>
            </a:endParaRPr>
          </a:p>
        </p:txBody>
      </p:sp>
    </p:spTree>
    <p:extLst>
      <p:ext uri="{BB962C8B-B14F-4D97-AF65-F5344CB8AC3E}">
        <p14:creationId xmlns:p14="http://schemas.microsoft.com/office/powerpoint/2010/main" val="1660726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17"/>
          <p:cNvSpPr/>
          <p:nvPr/>
        </p:nvSpPr>
        <p:spPr>
          <a:xfrm>
            <a:off x="322" y="200020"/>
            <a:ext cx="7919700" cy="699900"/>
          </a:xfrm>
          <a:prstGeom prst="rect">
            <a:avLst/>
          </a:prstGeom>
          <a:noFill/>
          <a:ln>
            <a:noFill/>
          </a:ln>
        </p:spPr>
        <p:txBody>
          <a:bodyPr spcFirstLastPara="1" wrap="square" lIns="90000" tIns="45000" rIns="90000" bIns="45000" anchor="t" anchorCtr="0">
            <a:noAutofit/>
          </a:bodyPr>
          <a:lstStyle/>
          <a:p>
            <a:pPr marL="0" marR="0" lvl="0" indent="457200" algn="l" rtl="0">
              <a:lnSpc>
                <a:spcPct val="100000"/>
              </a:lnSpc>
              <a:spcBef>
                <a:spcPts val="0"/>
              </a:spcBef>
              <a:spcAft>
                <a:spcPts val="0"/>
              </a:spcAft>
              <a:buNone/>
            </a:pPr>
            <a:r>
              <a:rPr lang="en-IN" sz="3400" b="1" i="0" u="none" strike="noStrike" cap="none" dirty="0">
                <a:solidFill>
                  <a:srgbClr val="FFFF00"/>
                </a:solidFill>
                <a:latin typeface="Ubuntu"/>
                <a:ea typeface="Ubuntu"/>
                <a:cs typeface="Ubuntu"/>
                <a:sym typeface="Ubuntu"/>
              </a:rPr>
              <a:t>Architecture – </a:t>
            </a:r>
            <a:r>
              <a:rPr lang="en-IN" sz="2400" b="1" i="0" u="none" strike="noStrike" cap="none" dirty="0">
                <a:solidFill>
                  <a:srgbClr val="FFFF00"/>
                </a:solidFill>
                <a:latin typeface="Ubuntu"/>
                <a:ea typeface="Ubuntu"/>
                <a:cs typeface="Ubuntu"/>
                <a:sym typeface="Ubuntu"/>
              </a:rPr>
              <a:t>ARIMA </a:t>
            </a:r>
            <a:endParaRPr sz="2400" i="0" u="none" strike="noStrike" cap="none" dirty="0">
              <a:latin typeface="Ubuntu"/>
              <a:ea typeface="Ubuntu"/>
              <a:cs typeface="Ubuntu"/>
              <a:sym typeface="Ubuntu"/>
            </a:endParaRPr>
          </a:p>
        </p:txBody>
      </p:sp>
      <p:pic>
        <p:nvPicPr>
          <p:cNvPr id="4" name="Picture 3">
            <a:extLst>
              <a:ext uri="{FF2B5EF4-FFF2-40B4-BE49-F238E27FC236}">
                <a16:creationId xmlns:a16="http://schemas.microsoft.com/office/drawing/2014/main" id="{84FE25A3-DCED-4C30-AD24-20F5DBC44494}"/>
              </a:ext>
            </a:extLst>
          </p:cNvPr>
          <p:cNvPicPr/>
          <p:nvPr/>
        </p:nvPicPr>
        <p:blipFill rotWithShape="1">
          <a:blip r:embed="rId3"/>
          <a:srcRect l="33276" t="27548" r="43969" b="26591"/>
          <a:stretch/>
        </p:blipFill>
        <p:spPr>
          <a:xfrm>
            <a:off x="833885" y="1178943"/>
            <a:ext cx="2329132" cy="2300378"/>
          </a:xfrm>
          <a:prstGeom prst="rect">
            <a:avLst/>
          </a:prstGeom>
          <a:ln w="0">
            <a:noFill/>
          </a:ln>
        </p:spPr>
      </p:pic>
      <p:sp>
        <p:nvSpPr>
          <p:cNvPr id="3" name="TextBox 2">
            <a:extLst>
              <a:ext uri="{FF2B5EF4-FFF2-40B4-BE49-F238E27FC236}">
                <a16:creationId xmlns:a16="http://schemas.microsoft.com/office/drawing/2014/main" id="{41106709-EC83-4739-BAB2-C1B825286062}"/>
              </a:ext>
            </a:extLst>
          </p:cNvPr>
          <p:cNvSpPr txBox="1"/>
          <p:nvPr/>
        </p:nvSpPr>
        <p:spPr>
          <a:xfrm>
            <a:off x="3531079" y="954650"/>
            <a:ext cx="4226943" cy="2693045"/>
          </a:xfrm>
          <a:prstGeom prst="rect">
            <a:avLst/>
          </a:prstGeom>
          <a:noFill/>
        </p:spPr>
        <p:txBody>
          <a:bodyPr wrap="square" rtlCol="0">
            <a:spAutoFit/>
          </a:bodyPr>
          <a:lstStyle/>
          <a:p>
            <a:pPr algn="just"/>
            <a:r>
              <a:rPr lang="en-US" sz="1300" dirty="0">
                <a:solidFill>
                  <a:srgbClr val="D4F3FD"/>
                </a:solidFill>
                <a:latin typeface="Ubuntu"/>
              </a:rPr>
              <a:t>ARIMA stands for </a:t>
            </a:r>
            <a:r>
              <a:rPr lang="en-US" sz="1300" dirty="0" err="1">
                <a:solidFill>
                  <a:srgbClr val="D4F3FD"/>
                </a:solidFill>
                <a:latin typeface="Ubuntu"/>
              </a:rPr>
              <a:t>AutoRegressive</a:t>
            </a:r>
            <a:r>
              <a:rPr lang="en-US" sz="1300" dirty="0">
                <a:solidFill>
                  <a:srgbClr val="D4F3FD"/>
                </a:solidFill>
                <a:latin typeface="Ubuntu"/>
              </a:rPr>
              <a:t> Integrated Moving Average. This is a machine learning algorithm used to perform time series forecasting. This is the combination of Auto Regression and Moving average as name suggests. Firstly, Autoregression is a time series model that uses observations from previous time steps as input to the regression equation to predict the value at the next time step. In simple words, it performs regression in previous time step t-1 to predict t. Now MA stands for moving average which is used in calculating the simple average in a particular time frame and dividing it with the total number of time frames taken.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17"/>
          <p:cNvSpPr/>
          <p:nvPr/>
        </p:nvSpPr>
        <p:spPr>
          <a:xfrm>
            <a:off x="322" y="200020"/>
            <a:ext cx="7919700" cy="699900"/>
          </a:xfrm>
          <a:prstGeom prst="rect">
            <a:avLst/>
          </a:prstGeom>
          <a:noFill/>
          <a:ln>
            <a:noFill/>
          </a:ln>
        </p:spPr>
        <p:txBody>
          <a:bodyPr spcFirstLastPara="1" wrap="square" lIns="90000" tIns="45000" rIns="90000" bIns="45000" anchor="t" anchorCtr="0">
            <a:noAutofit/>
          </a:bodyPr>
          <a:lstStyle/>
          <a:p>
            <a:pPr marL="0" marR="0" lvl="0" indent="457200" algn="l" rtl="0">
              <a:lnSpc>
                <a:spcPct val="100000"/>
              </a:lnSpc>
              <a:spcBef>
                <a:spcPts val="0"/>
              </a:spcBef>
              <a:spcAft>
                <a:spcPts val="0"/>
              </a:spcAft>
              <a:buNone/>
            </a:pPr>
            <a:r>
              <a:rPr lang="en-IN" sz="3400" b="1" i="0" u="none" strike="noStrike" cap="none" dirty="0">
                <a:solidFill>
                  <a:srgbClr val="FFFF00"/>
                </a:solidFill>
                <a:latin typeface="Ubuntu"/>
                <a:ea typeface="Ubuntu"/>
                <a:cs typeface="Ubuntu"/>
                <a:sym typeface="Ubuntu"/>
              </a:rPr>
              <a:t>Architecture – </a:t>
            </a:r>
            <a:r>
              <a:rPr lang="en-IN" sz="2400" b="1" i="0" u="none" strike="noStrike" cap="none" dirty="0">
                <a:solidFill>
                  <a:srgbClr val="FFFF00"/>
                </a:solidFill>
                <a:latin typeface="Ubuntu"/>
                <a:ea typeface="Ubuntu"/>
                <a:cs typeface="Ubuntu"/>
                <a:sym typeface="Ubuntu"/>
              </a:rPr>
              <a:t>LSTM</a:t>
            </a:r>
            <a:endParaRPr sz="2400" i="0" u="none" strike="noStrike" cap="none" dirty="0">
              <a:latin typeface="Ubuntu"/>
              <a:ea typeface="Ubuntu"/>
              <a:cs typeface="Ubuntu"/>
              <a:sym typeface="Ubuntu"/>
            </a:endParaRPr>
          </a:p>
        </p:txBody>
      </p:sp>
      <p:pic>
        <p:nvPicPr>
          <p:cNvPr id="5" name="Picture 4">
            <a:extLst>
              <a:ext uri="{FF2B5EF4-FFF2-40B4-BE49-F238E27FC236}">
                <a16:creationId xmlns:a16="http://schemas.microsoft.com/office/drawing/2014/main" id="{BE411EBF-3AC5-419B-B66D-1DC0E242B23C}"/>
              </a:ext>
            </a:extLst>
          </p:cNvPr>
          <p:cNvPicPr/>
          <p:nvPr/>
        </p:nvPicPr>
        <p:blipFill>
          <a:blip r:embed="rId3"/>
          <a:srcRect b="24637"/>
          <a:stretch/>
        </p:blipFill>
        <p:spPr>
          <a:xfrm>
            <a:off x="164457" y="1336311"/>
            <a:ext cx="3263105" cy="1550663"/>
          </a:xfrm>
          <a:prstGeom prst="rect">
            <a:avLst/>
          </a:prstGeom>
          <a:ln w="0">
            <a:noFill/>
          </a:ln>
        </p:spPr>
      </p:pic>
      <p:sp>
        <p:nvSpPr>
          <p:cNvPr id="4" name="TextBox 3">
            <a:extLst>
              <a:ext uri="{FF2B5EF4-FFF2-40B4-BE49-F238E27FC236}">
                <a16:creationId xmlns:a16="http://schemas.microsoft.com/office/drawing/2014/main" id="{84283289-4685-4B4D-9612-F6EC44101855}"/>
              </a:ext>
            </a:extLst>
          </p:cNvPr>
          <p:cNvSpPr txBox="1"/>
          <p:nvPr/>
        </p:nvSpPr>
        <p:spPr>
          <a:xfrm>
            <a:off x="3548333" y="1017911"/>
            <a:ext cx="4152182" cy="2123658"/>
          </a:xfrm>
          <a:prstGeom prst="rect">
            <a:avLst/>
          </a:prstGeom>
          <a:noFill/>
        </p:spPr>
        <p:txBody>
          <a:bodyPr wrap="square" rtlCol="0">
            <a:spAutoFit/>
          </a:bodyPr>
          <a:lstStyle/>
          <a:p>
            <a:pPr algn="just"/>
            <a:r>
              <a:rPr lang="en-US" sz="1200" dirty="0">
                <a:solidFill>
                  <a:srgbClr val="D4F3FD"/>
                </a:solidFill>
                <a:latin typeface="Ubuntu"/>
              </a:rPr>
              <a:t>LSTM networks are an extension of recurrent neural networks (RNNs) mainly introduced to handle situations where RNNs fail. LSTM networks are a type of RNN that uses special units in addition to standard units. LSTM units include a 'memory cell' that can maintain information in memory for long periods of time. This memory cell lets them learn longer-term dependencies. Using LSTM, time series forecasting models can predict future values based on previous, sequential data. This provides greater accuracy for demand forecasters which results in better decision making for the business.</a:t>
            </a:r>
          </a:p>
        </p:txBody>
      </p:sp>
    </p:spTree>
    <p:extLst>
      <p:ext uri="{BB962C8B-B14F-4D97-AF65-F5344CB8AC3E}">
        <p14:creationId xmlns:p14="http://schemas.microsoft.com/office/powerpoint/2010/main" val="933126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17"/>
          <p:cNvSpPr/>
          <p:nvPr/>
        </p:nvSpPr>
        <p:spPr>
          <a:xfrm>
            <a:off x="322" y="200020"/>
            <a:ext cx="7919700" cy="699900"/>
          </a:xfrm>
          <a:prstGeom prst="rect">
            <a:avLst/>
          </a:prstGeom>
          <a:noFill/>
          <a:ln>
            <a:noFill/>
          </a:ln>
        </p:spPr>
        <p:txBody>
          <a:bodyPr spcFirstLastPara="1" wrap="square" lIns="90000" tIns="45000" rIns="90000" bIns="45000" anchor="t" anchorCtr="0">
            <a:noAutofit/>
          </a:bodyPr>
          <a:lstStyle/>
          <a:p>
            <a:pPr marL="0" marR="0" lvl="0" indent="457200" algn="l" rtl="0">
              <a:lnSpc>
                <a:spcPct val="100000"/>
              </a:lnSpc>
              <a:spcBef>
                <a:spcPts val="0"/>
              </a:spcBef>
              <a:spcAft>
                <a:spcPts val="0"/>
              </a:spcAft>
              <a:buNone/>
            </a:pPr>
            <a:r>
              <a:rPr lang="en-IN" sz="3400" b="1" i="0" u="none" strike="noStrike" cap="none" dirty="0">
                <a:solidFill>
                  <a:srgbClr val="FFFF00"/>
                </a:solidFill>
                <a:latin typeface="Ubuntu"/>
                <a:ea typeface="Ubuntu"/>
                <a:cs typeface="Ubuntu"/>
                <a:sym typeface="Ubuntu"/>
              </a:rPr>
              <a:t>Architecture – </a:t>
            </a:r>
            <a:r>
              <a:rPr lang="en-IN" sz="2400" b="1" i="0" u="none" strike="noStrike" cap="none" dirty="0">
                <a:solidFill>
                  <a:srgbClr val="FFFF00"/>
                </a:solidFill>
                <a:latin typeface="Ubuntu"/>
                <a:ea typeface="Ubuntu"/>
                <a:cs typeface="Ubuntu"/>
                <a:sym typeface="Ubuntu"/>
              </a:rPr>
              <a:t>ARIMA-LSTM Bagging </a:t>
            </a:r>
            <a:endParaRPr sz="2400" i="0" u="none" strike="noStrike" cap="none" dirty="0">
              <a:latin typeface="Ubuntu"/>
              <a:ea typeface="Ubuntu"/>
              <a:cs typeface="Ubuntu"/>
              <a:sym typeface="Ubuntu"/>
            </a:endParaRPr>
          </a:p>
        </p:txBody>
      </p:sp>
      <p:pic>
        <p:nvPicPr>
          <p:cNvPr id="5" name="Picture 4">
            <a:extLst>
              <a:ext uri="{FF2B5EF4-FFF2-40B4-BE49-F238E27FC236}">
                <a16:creationId xmlns:a16="http://schemas.microsoft.com/office/drawing/2014/main" id="{C7374FA9-4F48-4A26-ABA8-40F34E7EE197}"/>
              </a:ext>
            </a:extLst>
          </p:cNvPr>
          <p:cNvPicPr/>
          <p:nvPr/>
        </p:nvPicPr>
        <p:blipFill>
          <a:blip r:embed="rId3"/>
          <a:srcRect t="-521" r="58256"/>
          <a:stretch/>
        </p:blipFill>
        <p:spPr>
          <a:xfrm>
            <a:off x="267939" y="1080000"/>
            <a:ext cx="3548331" cy="2520000"/>
          </a:xfrm>
          <a:prstGeom prst="rect">
            <a:avLst/>
          </a:prstGeom>
          <a:ln w="0">
            <a:noFill/>
          </a:ln>
        </p:spPr>
      </p:pic>
      <p:sp>
        <p:nvSpPr>
          <p:cNvPr id="4" name="TextBox 3">
            <a:extLst>
              <a:ext uri="{FF2B5EF4-FFF2-40B4-BE49-F238E27FC236}">
                <a16:creationId xmlns:a16="http://schemas.microsoft.com/office/drawing/2014/main" id="{1463504D-E88B-4651-8DE8-C144DA13052A}"/>
              </a:ext>
            </a:extLst>
          </p:cNvPr>
          <p:cNvSpPr txBox="1"/>
          <p:nvPr/>
        </p:nvSpPr>
        <p:spPr>
          <a:xfrm>
            <a:off x="4014159" y="1104176"/>
            <a:ext cx="3743864" cy="2308324"/>
          </a:xfrm>
          <a:prstGeom prst="rect">
            <a:avLst/>
          </a:prstGeom>
          <a:noFill/>
        </p:spPr>
        <p:txBody>
          <a:bodyPr wrap="square" rtlCol="0">
            <a:spAutoFit/>
          </a:bodyPr>
          <a:lstStyle/>
          <a:p>
            <a:pPr algn="just"/>
            <a:r>
              <a:rPr lang="en-US" sz="1200" dirty="0">
                <a:solidFill>
                  <a:srgbClr val="D4F3FD"/>
                </a:solidFill>
                <a:latin typeface="Ubuntu"/>
              </a:rPr>
              <a:t>Bagging, also known as bootstrap aggregation, is the ensemble learning method that is commonly used to reduce variance within a noisy dataset. In bagging, a random sample of data in a training set is selected with replacement—meaning that the individual data points can be chosen more than once. After several data samples are generated, these weak models are then trained independently, and depending on the type of task—regression or classification, for example—the average or majority of those predictions yield a more accurate estimate. </a:t>
            </a:r>
          </a:p>
        </p:txBody>
      </p:sp>
    </p:spTree>
    <p:extLst>
      <p:ext uri="{BB962C8B-B14F-4D97-AF65-F5344CB8AC3E}">
        <p14:creationId xmlns:p14="http://schemas.microsoft.com/office/powerpoint/2010/main" val="665685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17"/>
          <p:cNvSpPr/>
          <p:nvPr/>
        </p:nvSpPr>
        <p:spPr>
          <a:xfrm>
            <a:off x="322" y="200020"/>
            <a:ext cx="7919700" cy="699900"/>
          </a:xfrm>
          <a:prstGeom prst="rect">
            <a:avLst/>
          </a:prstGeom>
          <a:noFill/>
          <a:ln>
            <a:noFill/>
          </a:ln>
        </p:spPr>
        <p:txBody>
          <a:bodyPr spcFirstLastPara="1" wrap="square" lIns="90000" tIns="45000" rIns="90000" bIns="45000" anchor="t" anchorCtr="0">
            <a:noAutofit/>
          </a:bodyPr>
          <a:lstStyle/>
          <a:p>
            <a:pPr marL="0" marR="0" lvl="0" indent="457200" algn="l" rtl="0">
              <a:lnSpc>
                <a:spcPct val="100000"/>
              </a:lnSpc>
              <a:spcBef>
                <a:spcPts val="0"/>
              </a:spcBef>
              <a:spcAft>
                <a:spcPts val="0"/>
              </a:spcAft>
              <a:buNone/>
            </a:pPr>
            <a:r>
              <a:rPr lang="en-IN" sz="3400" b="1" i="0" u="none" strike="noStrike" cap="none" dirty="0">
                <a:solidFill>
                  <a:srgbClr val="FFFF00"/>
                </a:solidFill>
                <a:latin typeface="Ubuntu"/>
                <a:ea typeface="Ubuntu"/>
                <a:cs typeface="Ubuntu"/>
                <a:sym typeface="Ubuntu"/>
              </a:rPr>
              <a:t>Architecture – </a:t>
            </a:r>
            <a:r>
              <a:rPr lang="en-IN" sz="2400" b="1" i="0" u="none" strike="noStrike" cap="none" dirty="0" err="1">
                <a:solidFill>
                  <a:srgbClr val="FFFF00"/>
                </a:solidFill>
                <a:latin typeface="Ubuntu"/>
                <a:ea typeface="Ubuntu"/>
                <a:cs typeface="Ubuntu"/>
                <a:sym typeface="Ubuntu"/>
              </a:rPr>
              <a:t>XGBoost</a:t>
            </a:r>
            <a:endParaRPr sz="3400" i="0" u="none" strike="noStrike" cap="none" dirty="0">
              <a:latin typeface="Ubuntu"/>
              <a:ea typeface="Ubuntu"/>
              <a:cs typeface="Ubuntu"/>
              <a:sym typeface="Ubuntu"/>
            </a:endParaRPr>
          </a:p>
        </p:txBody>
      </p:sp>
      <p:pic>
        <p:nvPicPr>
          <p:cNvPr id="1026" name="Picture 2" descr="https://www.researchgate.net/publication/345327934/figure/fig3/AS:1022810793209856@1620868504478/Flow-chart-of-XGBoost.png">
            <a:extLst>
              <a:ext uri="{FF2B5EF4-FFF2-40B4-BE49-F238E27FC236}">
                <a16:creationId xmlns:a16="http://schemas.microsoft.com/office/drawing/2014/main" id="{08BC231D-000C-4DA4-8DD6-C8E3603E67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547" y="1138559"/>
            <a:ext cx="3329796" cy="24020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90EC42C-D12D-4E9E-BBC8-26D62A8B27EB}"/>
              </a:ext>
            </a:extLst>
          </p:cNvPr>
          <p:cNvSpPr txBox="1"/>
          <p:nvPr/>
        </p:nvSpPr>
        <p:spPr>
          <a:xfrm>
            <a:off x="3960019" y="1500995"/>
            <a:ext cx="3608223" cy="1692771"/>
          </a:xfrm>
          <a:prstGeom prst="rect">
            <a:avLst/>
          </a:prstGeom>
          <a:noFill/>
        </p:spPr>
        <p:txBody>
          <a:bodyPr wrap="square" rtlCol="0">
            <a:spAutoFit/>
          </a:bodyPr>
          <a:lstStyle/>
          <a:p>
            <a:pPr algn="just"/>
            <a:r>
              <a:rPr lang="en-US" sz="1300" dirty="0" err="1">
                <a:solidFill>
                  <a:srgbClr val="D4F3FD"/>
                </a:solidFill>
                <a:latin typeface="Ubuntu"/>
              </a:rPr>
              <a:t>XGBoost</a:t>
            </a:r>
            <a:r>
              <a:rPr lang="en-US" sz="1300" dirty="0">
                <a:solidFill>
                  <a:srgbClr val="D4F3FD"/>
                </a:solidFill>
                <a:latin typeface="Ubuntu"/>
              </a:rPr>
              <a:t>, which stands for Extreme Gradient Boosting. </a:t>
            </a:r>
            <a:r>
              <a:rPr lang="en-US" sz="1300" dirty="0" err="1">
                <a:solidFill>
                  <a:srgbClr val="D4F3FD"/>
                </a:solidFill>
                <a:latin typeface="Ubuntu"/>
              </a:rPr>
              <a:t>XGBoost</a:t>
            </a:r>
            <a:r>
              <a:rPr lang="en-US" sz="1300" dirty="0">
                <a:solidFill>
                  <a:srgbClr val="D4F3FD"/>
                </a:solidFill>
                <a:latin typeface="Ubuntu"/>
              </a:rPr>
              <a:t> is a popular and efficient open-source implementation of the gradient boosted trees algorithm.. Gradient boosting is a supervised learning algorithm, which attempts to accurately predict a target variable by combining the estimates of a set of simpler, weaker models.</a:t>
            </a:r>
          </a:p>
        </p:txBody>
      </p:sp>
    </p:spTree>
    <p:extLst>
      <p:ext uri="{BB962C8B-B14F-4D97-AF65-F5344CB8AC3E}">
        <p14:creationId xmlns:p14="http://schemas.microsoft.com/office/powerpoint/2010/main" val="3348610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344055"/>
            </a:gs>
            <a:gs pos="100000">
              <a:srgbClr val="030304"/>
            </a:gs>
          </a:gsLst>
          <a:lin ang="5400012" scaled="0"/>
        </a:gradFill>
        <a:effectLst/>
      </p:bgPr>
    </p:bg>
    <p:spTree>
      <p:nvGrpSpPr>
        <p:cNvPr id="1" name="Shape 172"/>
        <p:cNvGrpSpPr/>
        <p:nvPr/>
      </p:nvGrpSpPr>
      <p:grpSpPr>
        <a:xfrm>
          <a:off x="0" y="0"/>
          <a:ext cx="0" cy="0"/>
          <a:chOff x="0" y="0"/>
          <a:chExt cx="0" cy="0"/>
        </a:xfrm>
      </p:grpSpPr>
      <p:sp>
        <p:nvSpPr>
          <p:cNvPr id="174" name="Google Shape;174;p19"/>
          <p:cNvSpPr/>
          <p:nvPr/>
        </p:nvSpPr>
        <p:spPr>
          <a:xfrm>
            <a:off x="322" y="200020"/>
            <a:ext cx="7919700" cy="699900"/>
          </a:xfrm>
          <a:prstGeom prst="rect">
            <a:avLst/>
          </a:prstGeom>
          <a:noFill/>
          <a:ln>
            <a:noFill/>
          </a:ln>
        </p:spPr>
        <p:txBody>
          <a:bodyPr spcFirstLastPara="1" wrap="square" lIns="90000" tIns="45000" rIns="90000" bIns="45000" anchor="t" anchorCtr="0">
            <a:noAutofit/>
          </a:bodyPr>
          <a:lstStyle/>
          <a:p>
            <a:pPr marL="0" marR="0" lvl="0" indent="457200" algn="l" rtl="0">
              <a:lnSpc>
                <a:spcPct val="100000"/>
              </a:lnSpc>
              <a:spcBef>
                <a:spcPts val="0"/>
              </a:spcBef>
              <a:spcAft>
                <a:spcPts val="0"/>
              </a:spcAft>
              <a:buNone/>
            </a:pPr>
            <a:r>
              <a:rPr lang="en-IN" sz="2400" b="1" dirty="0">
                <a:solidFill>
                  <a:srgbClr val="FFFF00"/>
                </a:solidFill>
                <a:latin typeface="Ubuntu"/>
                <a:ea typeface="Ubuntu"/>
                <a:cs typeface="Ubuntu"/>
                <a:sym typeface="Ubuntu"/>
              </a:rPr>
              <a:t>Use Case diagram</a:t>
            </a:r>
            <a:endParaRPr sz="2400" i="0" u="none" strike="noStrike" cap="none" dirty="0">
              <a:latin typeface="Ubuntu"/>
              <a:ea typeface="Ubuntu"/>
              <a:cs typeface="Ubuntu"/>
              <a:sym typeface="Ubuntu"/>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793</Words>
  <Application>Microsoft Office PowerPoint</Application>
  <PresentationFormat>Custom</PresentationFormat>
  <Paragraphs>39</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Ubuntu</vt:lpstr>
      <vt:lpstr>Montserrat</vt:lpstr>
      <vt:lpstr>Ubuntu</vt:lpstr>
      <vt:lpstr>Arial Rounded</vt:lpstr>
      <vt:lpstr>Arial</vt:lpstr>
      <vt:lpstr>Lato</vt:lpstr>
      <vt:lpstr>Focus</vt:lpstr>
      <vt:lpstr>Store Sales time series forecasting</vt:lpstr>
      <vt:lpstr>Project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Sales time series forecasting</dc:title>
  <cp:lastModifiedBy>GANESH, CH S C A RAMA</cp:lastModifiedBy>
  <cp:revision>10</cp:revision>
  <dcterms:modified xsi:type="dcterms:W3CDTF">2022-06-11T12:46:23Z</dcterms:modified>
</cp:coreProperties>
</file>