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EDC6C5-5BEB-49E5-9401-557A320D3B7F}"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47A8F-E02B-4CA8-9060-DF2C1FB482CF}" type="slidenum">
              <a:rPr lang="en-IN" smtClean="0"/>
              <a:t>‹#›</a:t>
            </a:fld>
            <a:endParaRPr lang="en-IN"/>
          </a:p>
        </p:txBody>
      </p:sp>
    </p:spTree>
    <p:extLst>
      <p:ext uri="{BB962C8B-B14F-4D97-AF65-F5344CB8AC3E}">
        <p14:creationId xmlns:p14="http://schemas.microsoft.com/office/powerpoint/2010/main" val="3320200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E4D39-5A4C-1C5D-6528-1FD06B64CE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063FC2-A4CD-480B-BF1C-BFE7D62B87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7EE7E3-9D1A-1999-EC5D-2D5D4CB72067}"/>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5" name="Footer Placeholder 4">
            <a:extLst>
              <a:ext uri="{FF2B5EF4-FFF2-40B4-BE49-F238E27FC236}">
                <a16:creationId xmlns:a16="http://schemas.microsoft.com/office/drawing/2014/main" id="{5ADBB8C9-0115-04F7-ED1E-2440002EDF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C97A3-7CBE-7760-0D9D-C6DC6FC3BE79}"/>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2070001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858CA-1E01-299C-E731-6A5D235983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FC7E3-BE7B-AB48-7765-E856F439A2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9F388C-49AA-917F-0FE0-7B20E3C0D633}"/>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5" name="Footer Placeholder 4">
            <a:extLst>
              <a:ext uri="{FF2B5EF4-FFF2-40B4-BE49-F238E27FC236}">
                <a16:creationId xmlns:a16="http://schemas.microsoft.com/office/drawing/2014/main" id="{7EDF42D2-FCEE-7701-8631-D6B6E27352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F61A36-2D6A-4543-C33B-2C7F8C9D1A5A}"/>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2588037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D2EE31-D784-6765-1DFC-D7975FBA6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C5C98-8A86-4870-C69F-8F2AE35396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25B3D3-EA9D-05C9-4584-D3804A7EC734}"/>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5" name="Footer Placeholder 4">
            <a:extLst>
              <a:ext uri="{FF2B5EF4-FFF2-40B4-BE49-F238E27FC236}">
                <a16:creationId xmlns:a16="http://schemas.microsoft.com/office/drawing/2014/main" id="{79A5C3B1-BCF5-BA2F-0ABF-34179113B9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3F73E6-D4EB-4207-4492-9F15D8CBBB47}"/>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286619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80E5E-F20D-97F0-23E7-74BF9726800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4FAD1F-0B5A-4835-028C-4F784482F2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377B7F-4B67-0128-6173-F21676A55960}"/>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5" name="Footer Placeholder 4">
            <a:extLst>
              <a:ext uri="{FF2B5EF4-FFF2-40B4-BE49-F238E27FC236}">
                <a16:creationId xmlns:a16="http://schemas.microsoft.com/office/drawing/2014/main" id="{BB9C5574-FE31-E2A8-CDC6-BDB6A1CCDF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9A7388-E839-4AC3-D0F8-1F0EB2C20C8A}"/>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63095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B780-DF6F-EEF3-8CB4-AA2E88769B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A0436A-29DA-FE0F-AD5C-88029084E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CF192-20F8-0744-4025-75BF6C647F87}"/>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5" name="Footer Placeholder 4">
            <a:extLst>
              <a:ext uri="{FF2B5EF4-FFF2-40B4-BE49-F238E27FC236}">
                <a16:creationId xmlns:a16="http://schemas.microsoft.com/office/drawing/2014/main" id="{DE586128-8553-06CE-E9A2-8A7303DF16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6E5EBA-ECA8-6993-4C97-8B5F0CA221D3}"/>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1073724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43B84-2AB7-15F7-9FFF-8728F40B83E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A56044-E88B-6267-DB5D-0AE08071D0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7F517A0-E909-6069-189D-3497E4227A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02FE894-9495-FD13-9547-14476FDA34C4}"/>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6" name="Footer Placeholder 5">
            <a:extLst>
              <a:ext uri="{FF2B5EF4-FFF2-40B4-BE49-F238E27FC236}">
                <a16:creationId xmlns:a16="http://schemas.microsoft.com/office/drawing/2014/main" id="{1E14BF15-6BCB-FCA4-F8E4-2600EBD418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07A8DD-479B-E7C1-F960-A949C601072A}"/>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2156993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2A1BE-5DCA-9F20-FE14-A3FDC5EA31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9429F8C-631D-23BF-166B-53587E5B8E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745D8C-2FC6-C18C-6C23-0FA4B4224C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2833C5-FA1A-3B94-2DB6-DD09DA904C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0668F-EEF9-153F-FFBE-A9A239A77F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15D2998-B8BE-3D49-7A02-591ECC2A6385}"/>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8" name="Footer Placeholder 7">
            <a:extLst>
              <a:ext uri="{FF2B5EF4-FFF2-40B4-BE49-F238E27FC236}">
                <a16:creationId xmlns:a16="http://schemas.microsoft.com/office/drawing/2014/main" id="{BF6EB359-3488-C97F-34D9-85A10E70AC4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504CA5E-6AAC-4F89-F036-CDFE96D05973}"/>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1952454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B714D-3F71-B0B6-BDE0-BC58534A87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6BF3623-9535-8884-1A31-809A8B7F3602}"/>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4" name="Footer Placeholder 3">
            <a:extLst>
              <a:ext uri="{FF2B5EF4-FFF2-40B4-BE49-F238E27FC236}">
                <a16:creationId xmlns:a16="http://schemas.microsoft.com/office/drawing/2014/main" id="{76ED1908-8AA7-12D2-288E-115EC2496A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2B2E00-8A43-8158-C0BA-8F557C394776}"/>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291521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FB8B6-66B0-EEA1-DA22-0619127C6B1E}"/>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3" name="Footer Placeholder 2">
            <a:extLst>
              <a:ext uri="{FF2B5EF4-FFF2-40B4-BE49-F238E27FC236}">
                <a16:creationId xmlns:a16="http://schemas.microsoft.com/office/drawing/2014/main" id="{9D785E38-0214-6931-9CB8-7EE78BB74A3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ECC2FC-31AB-DF3A-4BBF-88F607B9C42E}"/>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3425625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43416-33A2-D141-4BF7-09BE74626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8F3C137-604C-DD0F-E94F-7AD396FE1B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FD6321-230A-C8D0-823B-4C6E002DBE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C9E7B-4ACE-EAF5-A09B-D0555CED3F2F}"/>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6" name="Footer Placeholder 5">
            <a:extLst>
              <a:ext uri="{FF2B5EF4-FFF2-40B4-BE49-F238E27FC236}">
                <a16:creationId xmlns:a16="http://schemas.microsoft.com/office/drawing/2014/main" id="{1806CF27-5F23-0F9F-4C58-95126E4755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49AE485-30E4-9FCB-3C36-B6730F4DF643}"/>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1568531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91DBA-6419-284A-4334-9DC5BDD8C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7ADA95-73F6-DE22-527B-88A402972C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9CFF73-CC57-4A42-84DE-BC4ACCCC5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DE04F-8C81-1585-D958-0AC18EBE3C00}"/>
              </a:ext>
            </a:extLst>
          </p:cNvPr>
          <p:cNvSpPr>
            <a:spLocks noGrp="1"/>
          </p:cNvSpPr>
          <p:nvPr>
            <p:ph type="dt" sz="half" idx="10"/>
          </p:nvPr>
        </p:nvSpPr>
        <p:spPr/>
        <p:txBody>
          <a:bodyPr/>
          <a:lstStyle/>
          <a:p>
            <a:fld id="{7E12D779-6262-455A-8382-EAF45527FB84}" type="datetimeFigureOut">
              <a:rPr lang="en-IN" smtClean="0"/>
              <a:t>12-07-2024</a:t>
            </a:fld>
            <a:endParaRPr lang="en-IN"/>
          </a:p>
        </p:txBody>
      </p:sp>
      <p:sp>
        <p:nvSpPr>
          <p:cNvPr id="6" name="Footer Placeholder 5">
            <a:extLst>
              <a:ext uri="{FF2B5EF4-FFF2-40B4-BE49-F238E27FC236}">
                <a16:creationId xmlns:a16="http://schemas.microsoft.com/office/drawing/2014/main" id="{7A61A4E9-6178-7203-95DE-90D49C7DAE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43AC2F-766E-B341-008B-EC8EB92528D3}"/>
              </a:ext>
            </a:extLst>
          </p:cNvPr>
          <p:cNvSpPr>
            <a:spLocks noGrp="1"/>
          </p:cNvSpPr>
          <p:nvPr>
            <p:ph type="sldNum" sz="quarter" idx="12"/>
          </p:nvPr>
        </p:nvSpPr>
        <p:spPr/>
        <p:txBody>
          <a:bodyPr/>
          <a:lstStyle/>
          <a:p>
            <a:fld id="{5AA1F9F5-4DDA-4B86-9F44-DEE099CCF7B9}" type="slidenum">
              <a:rPr lang="en-IN" smtClean="0"/>
              <a:t>‹#›</a:t>
            </a:fld>
            <a:endParaRPr lang="en-IN"/>
          </a:p>
        </p:txBody>
      </p:sp>
    </p:spTree>
    <p:extLst>
      <p:ext uri="{BB962C8B-B14F-4D97-AF65-F5344CB8AC3E}">
        <p14:creationId xmlns:p14="http://schemas.microsoft.com/office/powerpoint/2010/main" val="2200594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C59B05-B647-FA3E-FF13-BC8E466E0C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3DD044-17F7-FE2C-956C-CEBFC45B7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6C579D-C206-D91B-94CE-32BE0105A0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2D779-6262-455A-8382-EAF45527FB84}" type="datetimeFigureOut">
              <a:rPr lang="en-IN" smtClean="0"/>
              <a:t>12-07-2024</a:t>
            </a:fld>
            <a:endParaRPr lang="en-IN"/>
          </a:p>
        </p:txBody>
      </p:sp>
      <p:sp>
        <p:nvSpPr>
          <p:cNvPr id="5" name="Footer Placeholder 4">
            <a:extLst>
              <a:ext uri="{FF2B5EF4-FFF2-40B4-BE49-F238E27FC236}">
                <a16:creationId xmlns:a16="http://schemas.microsoft.com/office/drawing/2014/main" id="{DCAF0794-DC3F-928F-D356-80E6D1B652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DBC60D-8E36-35ED-7B76-E9E841630D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A1F9F5-4DDA-4B86-9F44-DEE099CCF7B9}" type="slidenum">
              <a:rPr lang="en-IN" smtClean="0"/>
              <a:t>‹#›</a:t>
            </a:fld>
            <a:endParaRPr lang="en-IN"/>
          </a:p>
        </p:txBody>
      </p:sp>
    </p:spTree>
    <p:extLst>
      <p:ext uri="{BB962C8B-B14F-4D97-AF65-F5344CB8AC3E}">
        <p14:creationId xmlns:p14="http://schemas.microsoft.com/office/powerpoint/2010/main" val="28345836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8C06-007F-B156-D835-F460D28D0E6A}"/>
              </a:ext>
            </a:extLst>
          </p:cNvPr>
          <p:cNvSpPr>
            <a:spLocks noGrp="1"/>
          </p:cNvSpPr>
          <p:nvPr>
            <p:ph type="ctrTitle"/>
          </p:nvPr>
        </p:nvSpPr>
        <p:spPr>
          <a:xfrm>
            <a:off x="592282" y="1122363"/>
            <a:ext cx="10816936" cy="2387600"/>
          </a:xfrm>
        </p:spPr>
        <p:txBody>
          <a:bodyPr/>
          <a:lstStyle/>
          <a:p>
            <a:r>
              <a:rPr lang="en-IN" b="1" dirty="0" err="1">
                <a:latin typeface="Times New Roman" panose="02020603050405020304" pitchFamily="18" charset="0"/>
                <a:cs typeface="Times New Roman" panose="02020603050405020304" pitchFamily="18" charset="0"/>
              </a:rPr>
              <a:t>SimpleLang</a:t>
            </a:r>
            <a:r>
              <a:rPr lang="en-IN" b="1" dirty="0">
                <a:latin typeface="Times New Roman" panose="02020603050405020304" pitchFamily="18" charset="0"/>
                <a:cs typeface="Times New Roman" panose="02020603050405020304" pitchFamily="18" charset="0"/>
              </a:rPr>
              <a:t> Compiler for 8-bit CPU</a:t>
            </a:r>
          </a:p>
        </p:txBody>
      </p:sp>
      <p:sp>
        <p:nvSpPr>
          <p:cNvPr id="3" name="Subtitle 2">
            <a:extLst>
              <a:ext uri="{FF2B5EF4-FFF2-40B4-BE49-F238E27FC236}">
                <a16:creationId xmlns:a16="http://schemas.microsoft.com/office/drawing/2014/main" id="{89E91EF7-9E39-B39F-237E-529EC05DFF14}"/>
              </a:ext>
            </a:extLst>
          </p:cNvPr>
          <p:cNvSpPr>
            <a:spLocks noGrp="1"/>
          </p:cNvSpPr>
          <p:nvPr>
            <p:ph type="subTitle" idx="1"/>
          </p:nvPr>
        </p:nvSpPr>
        <p:spPr>
          <a:xfrm>
            <a:off x="1607127" y="4907756"/>
            <a:ext cx="9144000" cy="1655762"/>
          </a:xfrm>
        </p:spPr>
        <p:txBody>
          <a:bodyPr/>
          <a:lstStyle/>
          <a:p>
            <a:r>
              <a:rPr lang="en-IN" b="1" dirty="0">
                <a:latin typeface="Times New Roman" panose="02020603050405020304" pitchFamily="18" charset="0"/>
                <a:cs typeface="Times New Roman" panose="02020603050405020304" pitchFamily="18" charset="0"/>
              </a:rPr>
              <a:t>Presenter : Nagireddi Sri Ram Koushik</a:t>
            </a:r>
          </a:p>
          <a:p>
            <a:r>
              <a:rPr lang="en-IN" b="1" dirty="0">
                <a:latin typeface="Times New Roman" panose="02020603050405020304" pitchFamily="18" charset="0"/>
                <a:cs typeface="Times New Roman" panose="02020603050405020304" pitchFamily="18" charset="0"/>
              </a:rPr>
              <a:t>Date : 12/07/2024</a:t>
            </a:r>
          </a:p>
        </p:txBody>
      </p:sp>
    </p:spTree>
    <p:extLst>
      <p:ext uri="{BB962C8B-B14F-4D97-AF65-F5344CB8AC3E}">
        <p14:creationId xmlns:p14="http://schemas.microsoft.com/office/powerpoint/2010/main" val="1629983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6F73A-89CD-414B-2953-F06C27792D5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493C1E7-D339-A11C-3A0B-818C50F58BB4}"/>
              </a:ext>
            </a:extLst>
          </p:cNvPr>
          <p:cNvSpPr>
            <a:spLocks noGrp="1"/>
          </p:cNvSpPr>
          <p:nvPr>
            <p:ph idx="1"/>
          </p:nvPr>
        </p:nvSpPr>
        <p:spPr>
          <a:xfrm>
            <a:off x="838200" y="1825625"/>
            <a:ext cx="10515600" cy="4351338"/>
          </a:xfrm>
        </p:spPr>
        <p:txBody>
          <a:bodyPr/>
          <a:lstStyle/>
          <a:p>
            <a:pPr algn="just"/>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SimpleLang</a:t>
            </a:r>
            <a:r>
              <a:rPr lang="en-US" dirty="0">
                <a:latin typeface="Times New Roman" panose="02020603050405020304" pitchFamily="18" charset="0"/>
                <a:cs typeface="Times New Roman" panose="02020603050405020304" pitchFamily="18" charset="0"/>
              </a:rPr>
              <a:t> compiler project aims to develop a minimalist high-level language compiler tailored for an 8-bit CPU architecture. It focuses on fundamental constructs like variable handling, arithmetic operations, and conditionals, omitting loops for simplicity. This project serves as an educational tool to deepen understanding of compiler construction principles and practical application on constrained hardware.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30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3C303-5BCD-FEE4-9F67-18990D6ADD54}"/>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PROJECT OVERVIEW</a:t>
            </a:r>
          </a:p>
        </p:txBody>
      </p:sp>
      <p:sp>
        <p:nvSpPr>
          <p:cNvPr id="4" name="Rectangle 1">
            <a:extLst>
              <a:ext uri="{FF2B5EF4-FFF2-40B4-BE49-F238E27FC236}">
                <a16:creationId xmlns:a16="http://schemas.microsoft.com/office/drawing/2014/main" id="{C4E0CD3F-7CEA-61B7-DD8F-19D7A08E0F63}"/>
              </a:ext>
            </a:extLst>
          </p:cNvPr>
          <p:cNvSpPr>
            <a:spLocks noGrp="1" noChangeArrowheads="1"/>
          </p:cNvSpPr>
          <p:nvPr>
            <p:ph idx="1"/>
          </p:nvPr>
        </p:nvSpPr>
        <p:spPr bwMode="auto">
          <a:xfrm>
            <a:off x="838200" y="1585249"/>
            <a:ext cx="105156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Brief overview of the 8-bit CPU simulator used (referencing details from README.md).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Emphasis on its suitability for educational purposes and understanding hardware limitations.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latin typeface="Times New Roman" panose="02020603050405020304" pitchFamily="18" charset="0"/>
                <a:cs typeface="Times New Roman" panose="02020603050405020304" pitchFamily="18" charset="0"/>
              </a:rPr>
              <a:t>Description of </a:t>
            </a:r>
            <a:r>
              <a:rPr lang="en-US" altLang="en-US" dirty="0" err="1">
                <a:latin typeface="Times New Roman" panose="02020603050405020304" pitchFamily="18" charset="0"/>
                <a:cs typeface="Times New Roman" panose="02020603050405020304" pitchFamily="18" charset="0"/>
              </a:rPr>
              <a:t>SimpleLang’s</a:t>
            </a:r>
            <a:r>
              <a:rPr lang="en-US" altLang="en-US" dirty="0">
                <a:latin typeface="Times New Roman" panose="02020603050405020304" pitchFamily="18" charset="0"/>
                <a:cs typeface="Times New Roman" panose="02020603050405020304" pitchFamily="18" charset="0"/>
              </a:rPr>
              <a:t> key features: variable declarations, assignments, arithmetic operations, and conditional statements.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Purposeful omission of complex features like loops for ease of learning and implementation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854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06D9-0BAE-9B52-94B0-A3AB721098D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a:t>
            </a:r>
          </a:p>
        </p:txBody>
      </p:sp>
      <p:sp>
        <p:nvSpPr>
          <p:cNvPr id="3" name="Content Placeholder 2">
            <a:extLst>
              <a:ext uri="{FF2B5EF4-FFF2-40B4-BE49-F238E27FC236}">
                <a16:creationId xmlns:a16="http://schemas.microsoft.com/office/drawing/2014/main" id="{482EC13D-D64A-D81A-6C55-BF7A7E495F9C}"/>
              </a:ext>
            </a:extLst>
          </p:cNvPr>
          <p:cNvSpPr>
            <a:spLocks noGrp="1"/>
          </p:cNvSpPr>
          <p:nvPr>
            <p:ph idx="1"/>
          </p:nvPr>
        </p:nvSpPr>
        <p:spPr/>
        <p:txBody>
          <a:bodyPr/>
          <a:lstStyle/>
          <a:p>
            <a:r>
              <a:rPr lang="en-US" b="1" dirty="0" err="1">
                <a:latin typeface="Times New Roman" panose="02020603050405020304" pitchFamily="18" charset="0"/>
                <a:cs typeface="Times New Roman" panose="02020603050405020304" pitchFamily="18" charset="0"/>
              </a:rPr>
              <a:t>Lexer</a:t>
            </a:r>
            <a:r>
              <a:rPr lang="en-US" b="1" dirty="0">
                <a:latin typeface="Times New Roman" panose="02020603050405020304" pitchFamily="18" charset="0"/>
                <a:cs typeface="Times New Roman" panose="02020603050405020304" pitchFamily="18" charset="0"/>
              </a:rPr>
              <a:t> (Tokenization)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Break down </a:t>
            </a:r>
            <a:r>
              <a:rPr lang="en-US" dirty="0" err="1">
                <a:latin typeface="Times New Roman" panose="02020603050405020304" pitchFamily="18" charset="0"/>
                <a:cs typeface="Times New Roman" panose="02020603050405020304" pitchFamily="18" charset="0"/>
              </a:rPr>
              <a:t>SimpleLang</a:t>
            </a:r>
            <a:r>
              <a:rPr lang="en-US" dirty="0">
                <a:latin typeface="Times New Roman" panose="02020603050405020304" pitchFamily="18" charset="0"/>
                <a:cs typeface="Times New Roman" panose="02020603050405020304" pitchFamily="18" charset="0"/>
              </a:rPr>
              <a:t> code into tokens.</a:t>
            </a:r>
          </a:p>
          <a:p>
            <a:r>
              <a:rPr lang="en-US" b="1" dirty="0">
                <a:latin typeface="Times New Roman" panose="02020603050405020304" pitchFamily="18" charset="0"/>
                <a:cs typeface="Times New Roman" panose="02020603050405020304" pitchFamily="18" charset="0"/>
              </a:rPr>
              <a:t>Parser (Syntax Analysis)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Construct an Abstract Syntax Tree (AST) from tokens generated by the </a:t>
            </a:r>
            <a:r>
              <a:rPr lang="en-US" dirty="0" err="1">
                <a:latin typeface="Times New Roman" panose="02020603050405020304" pitchFamily="18" charset="0"/>
                <a:cs typeface="Times New Roman" panose="02020603050405020304" pitchFamily="18" charset="0"/>
              </a:rPr>
              <a:t>lexer</a:t>
            </a:r>
            <a:r>
              <a:rPr lang="en-US" dirty="0">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Generator (Code Generation)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Translate the AST into assembly code suitable for the 8-bit CPU.</a:t>
            </a:r>
          </a:p>
          <a:p>
            <a:r>
              <a:rPr lang="en-IN" sz="2400" dirty="0">
                <a:latin typeface="Times New Roman" panose="02020603050405020304" pitchFamily="18" charset="0"/>
                <a:cs typeface="Times New Roman" panose="02020603050405020304" pitchFamily="18" charset="0"/>
              </a:rPr>
              <a:t>Integrate the above three parser, </a:t>
            </a:r>
            <a:r>
              <a:rPr lang="en-IN" sz="2400" dirty="0" err="1">
                <a:latin typeface="Times New Roman" panose="02020603050405020304" pitchFamily="18" charset="0"/>
                <a:cs typeface="Times New Roman" panose="02020603050405020304" pitchFamily="18" charset="0"/>
              </a:rPr>
              <a:t>lexer</a:t>
            </a:r>
            <a:r>
              <a:rPr lang="en-IN" sz="2400" dirty="0">
                <a:latin typeface="Times New Roman" panose="02020603050405020304" pitchFamily="18" charset="0"/>
                <a:cs typeface="Times New Roman" panose="02020603050405020304" pitchFamily="18" charset="0"/>
              </a:rPr>
              <a:t>, generator .</a:t>
            </a:r>
          </a:p>
        </p:txBody>
      </p:sp>
    </p:spTree>
    <p:extLst>
      <p:ext uri="{BB962C8B-B14F-4D97-AF65-F5344CB8AC3E}">
        <p14:creationId xmlns:p14="http://schemas.microsoft.com/office/powerpoint/2010/main" val="54227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C127-25AA-5701-1CB2-76420C40E9D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CHALLENGES FACED</a:t>
            </a:r>
          </a:p>
        </p:txBody>
      </p:sp>
      <p:sp>
        <p:nvSpPr>
          <p:cNvPr id="4" name="Rectangle 1">
            <a:extLst>
              <a:ext uri="{FF2B5EF4-FFF2-40B4-BE49-F238E27FC236}">
                <a16:creationId xmlns:a16="http://schemas.microsoft.com/office/drawing/2014/main" id="{CE5508D1-989D-C6E1-67F8-FAE647463726}"/>
              </a:ext>
            </a:extLst>
          </p:cNvPr>
          <p:cNvSpPr>
            <a:spLocks noGrp="1" noChangeArrowheads="1"/>
          </p:cNvSpPr>
          <p:nvPr>
            <p:ph idx="1"/>
          </p:nvPr>
        </p:nvSpPr>
        <p:spPr bwMode="auto">
          <a:xfrm>
            <a:off x="838200" y="1792396"/>
            <a:ext cx="1036851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Identification of key challenges encountered during development (e.g., syntax handling, debugging assembly code generation).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Strategies and solutions implemented to overcome challenges and ensure project success.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973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C127-25AA-5701-1CB2-76420C40E9D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4" name="Rectangle 1">
            <a:extLst>
              <a:ext uri="{FF2B5EF4-FFF2-40B4-BE49-F238E27FC236}">
                <a16:creationId xmlns:a16="http://schemas.microsoft.com/office/drawing/2014/main" id="{CE5508D1-989D-C6E1-67F8-FAE647463726}"/>
              </a:ext>
            </a:extLst>
          </p:cNvPr>
          <p:cNvSpPr>
            <a:spLocks noGrp="1" noChangeArrowheads="1"/>
          </p:cNvSpPr>
          <p:nvPr>
            <p:ph idx="1"/>
          </p:nvPr>
        </p:nvSpPr>
        <p:spPr bwMode="auto">
          <a:xfrm>
            <a:off x="838200" y="1427168"/>
            <a:ext cx="10368516" cy="383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Throughout the development of the </a:t>
            </a:r>
            <a:r>
              <a:rPr lang="en-US" dirty="0" err="1">
                <a:latin typeface="Times New Roman" panose="02020603050405020304" pitchFamily="18" charset="0"/>
                <a:cs typeface="Times New Roman" panose="02020603050405020304" pitchFamily="18" charset="0"/>
              </a:rPr>
              <a:t>SimpleLang</a:t>
            </a:r>
            <a:r>
              <a:rPr lang="en-US" dirty="0">
                <a:latin typeface="Times New Roman" panose="02020603050405020304" pitchFamily="18" charset="0"/>
                <a:cs typeface="Times New Roman" panose="02020603050405020304" pitchFamily="18" charset="0"/>
              </a:rPr>
              <a:t> compiler, significant milestones were achieved in understanding compiler construction principles and practical application on an 8-bit CPU architecture. Key accomplishments </a:t>
            </a:r>
            <a:r>
              <a:rPr lang="en-US" dirty="0" err="1">
                <a:latin typeface="Times New Roman" panose="02020603050405020304" pitchFamily="18" charset="0"/>
                <a:cs typeface="Times New Roman" panose="02020603050405020304" pitchFamily="18" charset="0"/>
              </a:rPr>
              <a:t>include:Successful</a:t>
            </a:r>
            <a:r>
              <a:rPr lang="en-US" dirty="0">
                <a:latin typeface="Times New Roman" panose="02020603050405020304" pitchFamily="18" charset="0"/>
                <a:cs typeface="Times New Roman" panose="02020603050405020304" pitchFamily="18" charset="0"/>
              </a:rPr>
              <a:t> implementation of </a:t>
            </a:r>
            <a:r>
              <a:rPr lang="en-US" dirty="0" err="1">
                <a:latin typeface="Times New Roman" panose="02020603050405020304" pitchFamily="18" charset="0"/>
                <a:cs typeface="Times New Roman" panose="02020603050405020304" pitchFamily="18" charset="0"/>
              </a:rPr>
              <a:t>lexer</a:t>
            </a:r>
            <a:r>
              <a:rPr lang="en-US" dirty="0">
                <a:latin typeface="Times New Roman" panose="02020603050405020304" pitchFamily="18" charset="0"/>
                <a:cs typeface="Times New Roman" panose="02020603050405020304" pitchFamily="18" charset="0"/>
              </a:rPr>
              <a:t>, parser, and code generator components.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Translation of </a:t>
            </a:r>
            <a:r>
              <a:rPr lang="en-US" dirty="0" err="1">
                <a:latin typeface="Times New Roman" panose="02020603050405020304" pitchFamily="18" charset="0"/>
                <a:cs typeface="Times New Roman" panose="02020603050405020304" pitchFamily="18" charset="0"/>
              </a:rPr>
              <a:t>SimpleLang</a:t>
            </a:r>
            <a:r>
              <a:rPr lang="en-US" dirty="0">
                <a:latin typeface="Times New Roman" panose="02020603050405020304" pitchFamily="18" charset="0"/>
                <a:cs typeface="Times New Roman" panose="02020603050405020304" pitchFamily="18" charset="0"/>
              </a:rPr>
              <a:t> constructs into efficient assembly code for the 8-bit CPU simulator.</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Validation of compiler functionality through rigorous testing and simulation.</a:t>
            </a:r>
          </a:p>
        </p:txBody>
      </p:sp>
    </p:spTree>
    <p:extLst>
      <p:ext uri="{BB962C8B-B14F-4D97-AF65-F5344CB8AC3E}">
        <p14:creationId xmlns:p14="http://schemas.microsoft.com/office/powerpoint/2010/main" val="2989684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303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SimpleLang Compiler for 8-bit CPU</vt:lpstr>
      <vt:lpstr>INTRODUCTION</vt:lpstr>
      <vt:lpstr>PROJECT OVERVIEW</vt:lpstr>
      <vt:lpstr>COMPONENTS</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ram koushik</dc:creator>
  <cp:lastModifiedBy>sri ram koushik</cp:lastModifiedBy>
  <cp:revision>2</cp:revision>
  <dcterms:created xsi:type="dcterms:W3CDTF">2024-07-12T14:23:10Z</dcterms:created>
  <dcterms:modified xsi:type="dcterms:W3CDTF">2024-07-12T14:55:22Z</dcterms:modified>
</cp:coreProperties>
</file>