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3C8E86-D3A8-4741-AA89-822CBE4A0E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5637FE-9E81-4FF7-BE08-4F9B3DB1E2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5/2/2020 8:18:21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Anaysis" id="2" name="slide2">
            <a:extLst>
              <a:ext uri="{FF2B5EF4-FFF2-40B4-BE49-F238E27FC236}">
                <a16:creationId xmlns:a16="http://schemas.microsoft.com/office/drawing/2014/main" id="{41568858-4FEC-4A96-A710-0BC481A88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2020-05-03T01:18:21Z</dcterms:created>
  <dcterms:modified xsi:type="dcterms:W3CDTF">2020-05-03T01:18:21Z</dcterms:modified>
</cp:coreProperties>
</file>