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328160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Mastering Shell Programming</a:t>
            </a:r>
            <a:endParaRPr lang="en-US" sz="5249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3245525"/>
            <a:ext cx="679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Power of Shell Scripts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Shell scripts allow you to automate repetitive tasks and boost your productivity. Join us on a journey to unleash the full potential of shell programming.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27791"/>
            <a:ext cx="6179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Displaying a List of Files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466505"/>
            <a:ext cx="3163014" cy="2435304"/>
          </a:xfrm>
          <a:prstGeom prst="roundRect">
            <a:avLst>
              <a:gd name="adj" fmla="val 2737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Command: 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258032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list all the files in the current directory with the simple "ls" command.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466505"/>
            <a:ext cx="3163014" cy="2435304"/>
          </a:xfrm>
          <a:prstGeom prst="roundRect">
            <a:avLst>
              <a:gd name="adj" fmla="val 2737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Flags: -l, -a, -h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25803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your listing with flags like "-l" for detailed information or "-a" to include hidden files.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466505"/>
            <a:ext cx="3163014" cy="2435304"/>
          </a:xfrm>
          <a:prstGeom prst="roundRect">
            <a:avLst>
              <a:gd name="adj" fmla="val 2737"/>
            </a:avLst>
          </a:prstGeom>
          <a:solidFill>
            <a:srgbClr val="F6E9D5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6886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Sweet Tricks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25803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some practical shell tricks to manipulate the output and make it more readable.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61258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Checking File or Directory Type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5081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6508552" y="354984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5844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Command: file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4153853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"file" command to check whether a given argument is a file or a directory.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26041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6481882" y="530209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336738"/>
            <a:ext cx="2346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Beyond File Types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90609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how to explore the properties and metadata of files and directories in your shell scripts.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99053"/>
            <a:ext cx="7459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Counting Word Occurrences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137767"/>
            <a:ext cx="27742" cy="5092779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547402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31136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35303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3599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Command: grep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92929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the "grep" command with word count utilities to count the occurrences of each word in a list of files.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658255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4222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71743" y="3470791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Regular Expressions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040148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Dive into the world of regular expressions and unlock powerful search patterns in your word counting scripts.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0487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17413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Techniques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8677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additional techniques to customize the tracking of word occurrences based on specific requirements.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8313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Calculating Factorials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421850"/>
            <a:ext cx="4800124" cy="29666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6661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Looping Logic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623554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how to use loops in shell scripts to iteratively calculate the factorial of a given integer.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421850"/>
            <a:ext cx="4800124" cy="29666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66184"/>
            <a:ext cx="2750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Recursion Revolution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235541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magic of recursive functions and their elegant approach to solving factorial calculations.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2023-10-13T06:11:10Z</dcterms:created>
  <dcterms:modified xsi:type="dcterms:W3CDTF">2023-10-13T06:11:10Z</dcterms:modified>
</cp:coreProperties>
</file>