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258187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Discovering Linux Commands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5815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Welcome to the world of Linux commands! In this presentation, we'll learn basic commands, file handling, process utilities, disk utilities, and more to unlock the true potential of Linux.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706047"/>
            <a:ext cx="8115300" cy="7019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Basic Linux Commands </a:t>
            </a:r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📝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2852380"/>
            <a:ext cx="4855726" cy="1724501"/>
          </a:xfrm>
          <a:prstGeom prst="roundRect">
            <a:avLst>
              <a:gd name="adj" fmla="val 3865"/>
            </a:avLst>
          </a:prstGeom>
          <a:solidFill>
            <a:srgbClr val="171542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07455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cd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3643908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Change the current directory to the specified one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852380"/>
            <a:ext cx="4855726" cy="1724501"/>
          </a:xfrm>
          <a:prstGeom prst="roundRect">
            <a:avLst>
              <a:gd name="adj" fmla="val 3865"/>
            </a:avLst>
          </a:prstGeom>
          <a:solidFill>
            <a:srgbClr val="171542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07455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643908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List all the files and directories in the current directory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348389" y="4799052"/>
            <a:ext cx="4855726" cy="1724501"/>
          </a:xfrm>
          <a:prstGeom prst="roundRect">
            <a:avLst>
              <a:gd name="adj" fmla="val 3865"/>
            </a:avLst>
          </a:prstGeom>
          <a:solidFill>
            <a:srgbClr val="171542"/>
          </a:solidFill>
          <a:ln/>
        </p:spPr>
      </p:sp>
      <p:sp>
        <p:nvSpPr>
          <p:cNvPr id="12" name="Text 10"/>
          <p:cNvSpPr/>
          <p:nvPr/>
        </p:nvSpPr>
        <p:spPr>
          <a:xfrm>
            <a:off x="2570559" y="502122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mkdir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570559" y="5590580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Create a new directory with the specified name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9052"/>
            <a:ext cx="4855726" cy="1724501"/>
          </a:xfrm>
          <a:prstGeom prst="roundRect">
            <a:avLst>
              <a:gd name="adj" fmla="val 3865"/>
            </a:avLst>
          </a:prstGeom>
          <a:solidFill>
            <a:srgbClr val="171542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2122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rm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590580"/>
            <a:ext cx="441138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Remove a file or directory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097518"/>
            <a:ext cx="7231380" cy="7019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File Handling Utilities </a:t>
            </a:r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📁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301270" y="2243852"/>
            <a:ext cx="27742" cy="4888111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6" name="Shape 4"/>
          <p:cNvSpPr/>
          <p:nvPr/>
        </p:nvSpPr>
        <p:spPr>
          <a:xfrm>
            <a:off x="7565053" y="2653486"/>
            <a:ext cx="777597" cy="27742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7" name="Shape 5"/>
          <p:cNvSpPr/>
          <p:nvPr/>
        </p:nvSpPr>
        <p:spPr>
          <a:xfrm>
            <a:off x="7065109" y="241744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8" name="Text 6"/>
          <p:cNvSpPr/>
          <p:nvPr/>
        </p:nvSpPr>
        <p:spPr>
          <a:xfrm>
            <a:off x="7250251" y="2459117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138" y="246602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cp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138" y="3035379"/>
            <a:ext cx="374475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Copy one or more files to a different directory or rename them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512" y="3764340"/>
            <a:ext cx="777597" cy="27742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109" y="352829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13" name="Text 11"/>
          <p:cNvSpPr/>
          <p:nvPr/>
        </p:nvSpPr>
        <p:spPr>
          <a:xfrm>
            <a:off x="7212151" y="3569970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71079" y="357687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mv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348389" y="4146232"/>
            <a:ext cx="374463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Move one or more files to a different directory or rename them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053" y="4764107"/>
            <a:ext cx="777597" cy="27742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109" y="452806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18" name="Text 16"/>
          <p:cNvSpPr/>
          <p:nvPr/>
        </p:nvSpPr>
        <p:spPr>
          <a:xfrm>
            <a:off x="7208341" y="4569738"/>
            <a:ext cx="2133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138" y="457664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cat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138" y="5146000"/>
            <a:ext cx="374475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Read, combine, and write files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6287512" y="5763994"/>
            <a:ext cx="777597" cy="27742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22" name="Shape 20"/>
          <p:cNvSpPr/>
          <p:nvPr/>
        </p:nvSpPr>
        <p:spPr>
          <a:xfrm>
            <a:off x="7065109" y="552795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23" name="Text 21"/>
          <p:cNvSpPr/>
          <p:nvPr/>
        </p:nvSpPr>
        <p:spPr>
          <a:xfrm>
            <a:off x="7196911" y="5569625"/>
            <a:ext cx="2362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3871079" y="557653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head/tail</a:t>
            </a:r>
            <a:endParaRPr lang="en-US" sz="2187" dirty="0"/>
          </a:p>
        </p:txBody>
      </p:sp>
      <p:sp>
        <p:nvSpPr>
          <p:cNvPr id="25" name="Text 23"/>
          <p:cNvSpPr/>
          <p:nvPr/>
        </p:nvSpPr>
        <p:spPr>
          <a:xfrm>
            <a:off x="2348389" y="6145887"/>
            <a:ext cx="374463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Print the first or last few lines of a file</a:t>
            </a:r>
            <a:endParaRPr lang="en-US" sz="1750" dirty="0"/>
          </a:p>
        </p:txBody>
      </p:sp>
      <p:pic>
        <p:nvPicPr>
          <p:cNvPr id="2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808083"/>
            <a:ext cx="9265920" cy="7019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Security by File Permissions </a:t>
            </a:r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🔒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389" y="2954417"/>
            <a:ext cx="3088958" cy="1909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514111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Ownership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5710476"/>
            <a:ext cx="30889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Set user and group ownership for files and directories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602" y="2954417"/>
            <a:ext cx="3088958" cy="19090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5141119"/>
            <a:ext cx="2468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File Permissions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5710476"/>
            <a:ext cx="30889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Restrict access to files and directories with chmod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816" y="2954417"/>
            <a:ext cx="3089077" cy="190916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514123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Encryption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5710595"/>
            <a:ext cx="308907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Secure files and directories using encryption methods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501735"/>
            <a:ext cx="5661660" cy="7019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Process Utilities </a:t>
            </a:r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🛠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301270" y="2648069"/>
            <a:ext cx="27742" cy="4079677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6" name="Shape 4"/>
          <p:cNvSpPr/>
          <p:nvPr/>
        </p:nvSpPr>
        <p:spPr>
          <a:xfrm>
            <a:off x="7565053" y="3057704"/>
            <a:ext cx="777597" cy="27742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7" name="Shape 5"/>
          <p:cNvSpPr/>
          <p:nvPr/>
        </p:nvSpPr>
        <p:spPr>
          <a:xfrm>
            <a:off x="7065109" y="282166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8" name="Text 6"/>
          <p:cNvSpPr/>
          <p:nvPr/>
        </p:nvSpPr>
        <p:spPr>
          <a:xfrm>
            <a:off x="7250251" y="2863334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138" y="287024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138" y="3439597"/>
            <a:ext cx="374475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List running processes with their status, resource usage, and owner information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512" y="4168557"/>
            <a:ext cx="777597" cy="27742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109" y="393251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13" name="Text 11"/>
          <p:cNvSpPr/>
          <p:nvPr/>
        </p:nvSpPr>
        <p:spPr>
          <a:xfrm>
            <a:off x="7212151" y="3974187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71079" y="398109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kill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348389" y="4550450"/>
            <a:ext cx="374463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Terminate a running process using its process ID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053" y="5359777"/>
            <a:ext cx="777597" cy="27742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109" y="512373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18" name="Text 16"/>
          <p:cNvSpPr/>
          <p:nvPr/>
        </p:nvSpPr>
        <p:spPr>
          <a:xfrm>
            <a:off x="7208341" y="5165408"/>
            <a:ext cx="2133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138" y="51723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jobs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138" y="5741670"/>
            <a:ext cx="374475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List active jobs and their status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501622"/>
            <a:ext cx="4549140" cy="7019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Disk Utilities </a:t>
            </a:r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💾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647956"/>
            <a:ext cx="3163014" cy="2079903"/>
          </a:xfrm>
          <a:prstGeom prst="roundRect">
            <a:avLst>
              <a:gd name="adj" fmla="val 3205"/>
            </a:avLst>
          </a:prstGeom>
          <a:solidFill>
            <a:srgbClr val="171542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87012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df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4439483"/>
            <a:ext cx="27186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Display disk free space information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733574" y="3647956"/>
            <a:ext cx="3163014" cy="2079903"/>
          </a:xfrm>
          <a:prstGeom prst="roundRect">
            <a:avLst>
              <a:gd name="adj" fmla="val 3205"/>
            </a:avLst>
          </a:prstGeom>
          <a:solidFill>
            <a:srgbClr val="171542"/>
          </a:solidFill>
          <a:ln/>
        </p:spPr>
      </p:sp>
      <p:sp>
        <p:nvSpPr>
          <p:cNvPr id="9" name="Text 7"/>
          <p:cNvSpPr/>
          <p:nvPr/>
        </p:nvSpPr>
        <p:spPr>
          <a:xfrm>
            <a:off x="5955744" y="387012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du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955744" y="4439483"/>
            <a:ext cx="27186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Estimate file space usage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118759" y="3647956"/>
            <a:ext cx="3163014" cy="2079903"/>
          </a:xfrm>
          <a:prstGeom prst="roundRect">
            <a:avLst>
              <a:gd name="adj" fmla="val 3205"/>
            </a:avLst>
          </a:prstGeom>
          <a:solidFill>
            <a:srgbClr val="171542"/>
          </a:solidFill>
          <a:ln/>
        </p:spPr>
      </p:sp>
      <p:sp>
        <p:nvSpPr>
          <p:cNvPr id="12" name="Text 10"/>
          <p:cNvSpPr/>
          <p:nvPr/>
        </p:nvSpPr>
        <p:spPr>
          <a:xfrm>
            <a:off x="9340929" y="387012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mount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340929" y="4439483"/>
            <a:ext cx="271867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Create a filesystem mount-point for a block device or remote filesystem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452682"/>
            <a:ext cx="6705600" cy="7019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Sed, Awk, and Grep </a:t>
            </a:r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🔍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389" y="2599015"/>
            <a:ext cx="3088958" cy="1909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785717"/>
            <a:ext cx="2987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Sed - Stream Editor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5355074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Modify text files in-place or on the fly using pattern matching, substitution, and other commands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602" y="2599015"/>
            <a:ext cx="3088958" cy="19090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785717"/>
            <a:ext cx="30889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Awk - Text Processing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5702260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Parse and transform text files using conditional statements, loops, and regular expressions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816" y="2599015"/>
            <a:ext cx="3089077" cy="190916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785836"/>
            <a:ext cx="28346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Grep - Search Text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5355193"/>
            <a:ext cx="30890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Search for specified patterns in one or more files or streams, displaying matching lines as output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289012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Wrap Up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Hopefully, this presentation has given you a good idea of the power of Linux commands. With these commands, you can automate repetitive tasks, speed up your workflow, and generally make your life a lot easier. Happy command line hacking!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2023-10-13T05:59:38Z</dcterms:created>
  <dcterms:modified xsi:type="dcterms:W3CDTF">2023-10-13T05:59:38Z</dcterms:modified>
</cp:coreProperties>
</file>