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58" r:id="rId4"/>
    <p:sldId id="259" r:id="rId5"/>
    <p:sldId id="260" r:id="rId6"/>
    <p:sldId id="261" r:id="rId7"/>
    <p:sldId id="263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3681-52D1-C187-8F5E-E79DD234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9453F-F201-9085-9576-C9988D44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4F59-9CB4-E077-BBEF-F3CFF13E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C329-496C-B9E3-B076-3B02F481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5E9F-E088-1198-F36E-8FF1B38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5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5642-8087-9897-DB78-C3DFEF27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4E161-5F59-0CA7-DAB3-7544A527E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64D7-0181-F76B-8C23-B160FECB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1A6E-5529-77C5-8C2D-818AC9C2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2B3C-9B4F-24F2-A9B8-868DE2F1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0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0F9F6-8174-028C-1372-550CF1F9F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83BE-F559-53B0-5B38-801680E18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1FD9-E59E-9D1E-FA62-4DBB7EED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FCE3-DD6B-4A99-6083-FCEFFA74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931D-2E44-429A-535D-253E8519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9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2484-013F-16AD-FA53-AF5A1FAC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F3B3B-3007-ADC6-345A-D95F8E43F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C04C-01B4-9702-684B-70BBBA27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4CA3-5AFB-40B6-A366-54CDBBD245BD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B89C-F710-84E7-3352-3CEA5EA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EA2B-09F4-CF30-E799-FDFFD2A4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9F8E-EE9D-4F81-96AD-1B2B07568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9C03-461D-F96D-9250-7D26713C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63EE-E309-3E9E-2526-85AEEF5B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2393-429C-B4D7-4CCA-A6D265B2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A838-6A0C-04FD-7F4A-62CE8562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855F-7483-B6A8-12EF-CAD0F232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9B9B-62BB-CB78-5C81-33F18EFF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E37B-53A3-D18E-3D06-6634A9E0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7AA6-6AB4-4F70-90C0-7C82F7C6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CFDA-45EA-D133-D5F0-D14F4386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8448-DC92-4776-4790-D112702A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38AA-53FA-5D56-3E89-1A90D944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222E-EC32-F1F8-0AA9-4CA0F7CCB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A6B88-67CC-66AC-478E-470EA68C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CDC5-685D-8203-A725-15A36853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0BF75-53A2-1D2D-8836-47122A85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E26B1-8DFD-8504-5A6E-DD7955C0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3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534-0D66-D60F-B582-16FC9547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86BF-57D7-1AF5-12AB-6B9C56C7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578B-389B-0F43-B3E2-DDBBD926B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20156-415A-FAA5-9540-6A20EB231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A487F-2918-9266-BC35-AC9C41B66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1FFBA-D0DD-BA3D-2340-0380A91E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CB35C-1DA2-DD53-6EEF-FC11B2E8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E1978-33D4-5645-A1F2-6676D65B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9717-9913-8835-B486-22FA5886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5C9EF-285C-6524-7308-86BC00DB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567DF-26A5-1ECA-37F7-9FED3307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B0678-2DAE-6497-9603-0F872339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9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DD5DA-B7EB-17A1-9452-5F2895B5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72783-E192-2B85-A910-05E910E8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ABD77-0414-F305-ADC6-27EA2F26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4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5FDA-04D7-928C-59BF-A41071D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B806-E408-D11B-A05A-8A017BA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6EE4D-3B79-C50F-6CDA-B64AE48E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D4B6-7A3E-2E22-112D-AFCF37AA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723B9-CF72-C986-33FA-437B5985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E5146-5FDD-667B-787F-E6881012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7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3783-97D1-EE77-E389-207D8035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890D4-FAE6-2713-D934-46E6394A8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A9123-7F81-1DF2-BE76-7BAB1920F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6ADD4-4B5C-0157-0E79-740F8E70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C0D04-28AC-961F-F0DA-A691607F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1B14-04B3-678A-C8FE-ED26389F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2EE0D-4217-4951-BC52-CF769ED5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4B2F-A457-5EE1-B97E-1F69A44DA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D240-3ADD-60BA-4CDC-410A66BF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69C2-B95E-4FF3-BEB8-B95790F1E9C0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90837-8E44-C797-7A0E-158C7C241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AD28-6861-348A-2612-97A7DD8E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567F-144C-4BEC-8E0A-94527CAEB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7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2004_ferrari_360_spider_f1_-_flickr_-_the_car_spy_(10)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ng.com/search?q=top+10+cars+in+the+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ArC9-RHmU4?feature=oembed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sports car parked on a driveway&#10;&#10;Description automatically generated">
            <a:extLst>
              <a:ext uri="{FF2B5EF4-FFF2-40B4-BE49-F238E27FC236}">
                <a16:creationId xmlns:a16="http://schemas.microsoft.com/office/drawing/2014/main" id="{63A01DA8-09DB-67F7-D45F-DEC8A91FC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677" r="1310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FC804-176B-FE65-90F6-33E8761A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Top Cars in the World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By Sri Sharan 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E5C29-6C3A-85C5-90D2-DEFB755241A0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://commons.wikimedia.org/wiki/file:2004_ferrari_360_spider_f1_-_flickr_-_the_car_spy_(10)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90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AC1C4-5E22-C459-3CC2-1BBE25EF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55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2CC753-5F89-EBD0-CD5D-67A5B780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535266"/>
            <a:ext cx="7021513" cy="15829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1837-781E-6654-DFFD-1723F59B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2381694"/>
            <a:ext cx="7522167" cy="244108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chemeClr val="bg1"/>
                </a:solidFill>
                <a:hlinkClick r:id="rId3" action="ppaction://hlinksldjump"/>
              </a:rPr>
              <a:t>Aston Martin DBX707</a:t>
            </a:r>
            <a:endParaRPr lang="en-US" sz="2400" b="1" i="0" u="none" strike="noStrike" baseline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chemeClr val="bg1"/>
                </a:solidFill>
                <a:hlinkClick r:id="rId4" action="ppaction://hlinksldjump"/>
              </a:rPr>
              <a:t>Audi e-</a:t>
            </a:r>
            <a:r>
              <a:rPr lang="en-US" sz="2400" b="1" i="0" u="none" strike="noStrike" baseline="0" dirty="0" err="1">
                <a:solidFill>
                  <a:schemeClr val="bg1"/>
                </a:solidFill>
                <a:hlinkClick r:id="rId4" action="ppaction://hlinksldjump"/>
              </a:rPr>
              <a:t>tron</a:t>
            </a:r>
            <a:r>
              <a:rPr lang="en-US" sz="2400" b="1" i="0" u="none" strike="noStrike" baseline="0" dirty="0">
                <a:solidFill>
                  <a:schemeClr val="bg1"/>
                </a:solidFill>
                <a:hlinkClick r:id="rId4" action="ppaction://hlinksldjump"/>
              </a:rPr>
              <a:t> S Sportback</a:t>
            </a:r>
            <a:endParaRPr lang="en-US" sz="2400" b="1" i="0" u="none" strike="noStrike" baseline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FFFFFF"/>
                </a:solidFill>
                <a:hlinkClick r:id="rId5" action="ppaction://hlinksldjump"/>
              </a:rPr>
              <a:t>Mercedes-Benz EQS 580 SUV</a:t>
            </a:r>
            <a:endParaRPr lang="en-US" sz="2400" b="1" i="0" u="none" strike="noStrike" baseline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chemeClr val="bg1"/>
                </a:solidFill>
                <a:hlinkClick r:id="rId6" action="ppaction://hlinksldjump"/>
              </a:rPr>
              <a:t>Porsche </a:t>
            </a:r>
            <a:r>
              <a:rPr lang="en-US" sz="2400" b="1" i="0" u="none" strike="noStrike" baseline="0" dirty="0" err="1">
                <a:solidFill>
                  <a:schemeClr val="bg1"/>
                </a:solidFill>
                <a:hlinkClick r:id="rId6" action="ppaction://hlinksldjump"/>
              </a:rPr>
              <a:t>Taycan</a:t>
            </a:r>
            <a:endParaRPr lang="en-US" sz="2400" b="1" i="0" u="none" strike="noStrike" baseline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FFFFFF"/>
                </a:solidFill>
                <a:hlinkClick r:id="rId7" action="ppaction://hlinksldjump"/>
              </a:rPr>
              <a:t>Ferrari SF90 Stradale</a:t>
            </a:r>
            <a:endParaRPr lang="en-US" sz="2400" b="1" i="0" u="none" strike="noStrike" baseline="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-apple-system"/>
                <a:hlinkClick r:id="rId8" action="ppaction://hlinksldjump"/>
              </a:rPr>
              <a:t>Bugatti Chiron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66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B8A977-064C-4248-950D-A434361A7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 r="27027" b="90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DE799-D2B8-C1F2-8CF7-FB749E86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2300" b="1" i="0" u="none" strike="noStrike" baseline="0" dirty="0">
                <a:solidFill>
                  <a:schemeClr val="bg1"/>
                </a:solidFill>
              </a:rPr>
              <a:t>Aston Martin DBX707</a:t>
            </a:r>
            <a:r>
              <a:rPr lang="en-US" sz="2300" b="0" i="0" u="none" strike="noStrike" baseline="0" dirty="0">
                <a:solidFill>
                  <a:schemeClr val="bg1"/>
                </a:solidFill>
              </a:rPr>
              <a:t>: This SUV boasts a 4.0-liter twin-turbocharged V8 engine, reaching 0-60 mph in just 3.1 seconds with a top speed of 193 mph. It’s a blend of sportscar agility and SUV practicality. </a:t>
            </a:r>
            <a:r>
              <a:rPr lang="en-US" sz="2300" b="0" i="0" u="sng" strike="noStrike" baseline="0" dirty="0">
                <a:solidFill>
                  <a:schemeClr val="bg1"/>
                </a:solidFill>
                <a:hlinkClick r:id="rId3"/>
              </a:rPr>
              <a:t>Price starts at $236,000</a:t>
            </a:r>
            <a:r>
              <a:rPr lang="en-US" sz="2300" b="0" i="0" u="sng" strike="noStrike" baseline="30000" dirty="0">
                <a:solidFill>
                  <a:schemeClr val="bg1"/>
                </a:solidFill>
                <a:hlinkClick r:id="rId3"/>
              </a:rPr>
              <a:t>1</a:t>
            </a:r>
            <a:r>
              <a:rPr lang="en-US" sz="2300" b="0" i="0" u="none" strike="noStrike" baseline="0" dirty="0">
                <a:solidFill>
                  <a:schemeClr val="bg1"/>
                </a:solidFill>
                <a:hlinkClick r:id="rId3"/>
              </a:rPr>
              <a:t>.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546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B006D6-5987-E3AD-AE56-A0EC8ADF7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6" r="13818" b="97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5A868-7817-7995-F3E8-B49FDC35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2600" b="1" i="0" u="none" strike="noStrike" baseline="0" dirty="0">
                <a:solidFill>
                  <a:schemeClr val="bg1"/>
                </a:solidFill>
              </a:rPr>
              <a:t>Audi e-</a:t>
            </a:r>
            <a:r>
              <a:rPr lang="en-US" sz="2600" b="1" i="0" u="none" strike="noStrike" baseline="0" dirty="0" err="1">
                <a:solidFill>
                  <a:schemeClr val="bg1"/>
                </a:solidFill>
              </a:rPr>
              <a:t>tron</a:t>
            </a:r>
            <a:r>
              <a:rPr lang="en-US" sz="2600" b="1" i="0" u="none" strike="noStrike" baseline="0" dirty="0">
                <a:solidFill>
                  <a:schemeClr val="bg1"/>
                </a:solidFill>
              </a:rPr>
              <a:t> S Sportback</a:t>
            </a:r>
            <a:r>
              <a:rPr lang="en-US" sz="2600" b="0" i="0" u="none" strike="noStrike" baseline="0" dirty="0">
                <a:solidFill>
                  <a:schemeClr val="bg1"/>
                </a:solidFill>
              </a:rPr>
              <a:t>: With three distinct motors producing 370 kW, this electric SUV maintains Audi’s performance legacy without compromising power or agility.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29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841481-2F86-71F2-EE80-205A70C74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b="842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93F379-F116-56C1-FB98-3625445E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ctr"/>
            <a:r>
              <a:rPr lang="en-US" sz="4700" b="1" i="0" u="none" strike="noStrike" baseline="0" dirty="0">
                <a:solidFill>
                  <a:srgbClr val="FFFFFF"/>
                </a:solidFill>
              </a:rPr>
              <a:t>Mercedes-Benz EQS 580 SUV</a:t>
            </a:r>
            <a:r>
              <a:rPr lang="en-US" sz="4700" b="0" i="0" u="none" strike="noStrike" baseline="0" dirty="0">
                <a:solidFill>
                  <a:srgbClr val="FFFFFF"/>
                </a:solidFill>
              </a:rPr>
              <a:t>: An electric luxury SUV that redefines refinement, featuring cutting-edge technology and a focus on possibility.</a:t>
            </a:r>
          </a:p>
        </p:txBody>
      </p:sp>
    </p:spTree>
    <p:extLst>
      <p:ext uri="{BB962C8B-B14F-4D97-AF65-F5344CB8AC3E}">
        <p14:creationId xmlns:p14="http://schemas.microsoft.com/office/powerpoint/2010/main" val="4225029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303747-2D7F-AD21-B642-EC15519A2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t="9091" r="3082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6134D-2E8C-2F68-C93A-D9E86F55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700" b="1" i="0" u="none" strike="noStrike" baseline="0" dirty="0">
                <a:solidFill>
                  <a:schemeClr val="bg1"/>
                </a:solidFill>
              </a:rPr>
              <a:t>Porsche </a:t>
            </a:r>
            <a:r>
              <a:rPr lang="en-US" sz="3700" b="1" i="0" u="none" strike="noStrike" baseline="0" dirty="0" err="1">
                <a:solidFill>
                  <a:schemeClr val="bg1"/>
                </a:solidFill>
              </a:rPr>
              <a:t>Taycan</a:t>
            </a:r>
            <a:r>
              <a:rPr lang="en-US" sz="3700" b="0" i="0" u="none" strike="noStrike" baseline="0" dirty="0">
                <a:solidFill>
                  <a:schemeClr val="bg1"/>
                </a:solidFill>
              </a:rPr>
              <a:t>: A high-performance electric sedan with stunning design and impressive acceleration.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4C302-AF5E-010E-A311-D71F364F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3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6AACE8-9685-EF1E-E47F-954F3FE62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9" r="-1" b="-1"/>
          <a:stretch/>
        </p:blipFill>
        <p:spPr bwMode="auto">
          <a:xfrm>
            <a:off x="-1" y="-1"/>
            <a:ext cx="11416413" cy="6858001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1052C-E0A0-9C00-0CB0-E860DBBA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000" b="1" i="0" u="none" strike="noStrike" baseline="0" dirty="0">
                <a:solidFill>
                  <a:srgbClr val="FFFFFF"/>
                </a:solidFill>
              </a:rPr>
              <a:t>Ferrari SF90 Stradale</a:t>
            </a:r>
            <a:r>
              <a:rPr lang="en-US" sz="3000" b="0" i="0" u="none" strike="noStrike" baseline="0" dirty="0">
                <a:solidFill>
                  <a:srgbClr val="FFFFFF"/>
                </a:solidFill>
              </a:rPr>
              <a:t>: A hybrid supercar with a combined output of 986 hp, blending electric and gasoline power seamlessly.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6DA0-E796-FCC0-D74D-EBBBC176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8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3F00D27-A1F8-DCA0-7234-69385A86D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1" b="1248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2AC490-4F0A-B6C3-5BF2-4298235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200" b="1" i="0" dirty="0">
                <a:solidFill>
                  <a:srgbClr val="FFFFFF"/>
                </a:solidFill>
                <a:effectLst/>
                <a:latin typeface="-apple-system"/>
              </a:rPr>
              <a:t>Bugatti Chiron</a:t>
            </a:r>
            <a: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  <a:t>: An engineering marvel with a quad-turbocharged W16 engine, reaching speeds over 300 mph.</a:t>
            </a:r>
            <a:br>
              <a:rPr lang="en-US" sz="4200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en-IN" sz="4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70118-458A-489E-92F3-9EA333717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Online Media 3" title="TOP 10 Craziest Concept Cars 2021">
            <a:hlinkClick r:id="" action="ppaction://media"/>
            <a:extLst>
              <a:ext uri="{FF2B5EF4-FFF2-40B4-BE49-F238E27FC236}">
                <a16:creationId xmlns:a16="http://schemas.microsoft.com/office/drawing/2014/main" id="{43E0D793-A7BC-5055-B489-7D6222D84C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5752" y="149784"/>
            <a:ext cx="11607845" cy="65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188</Words>
  <Application>Microsoft Office PowerPoint</Application>
  <PresentationFormat>Widescreen</PresentationFormat>
  <Paragraphs>16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Top Cars in the World By Sri Sharan I</vt:lpstr>
      <vt:lpstr>Agenda </vt:lpstr>
      <vt:lpstr>Aston Martin DBX707: This SUV boasts a 4.0-liter twin-turbocharged V8 engine, reaching 0-60 mph in just 3.1 seconds with a top speed of 193 mph. It’s a blend of sportscar agility and SUV practicality. Price starts at $236,0001.</vt:lpstr>
      <vt:lpstr>Audi e-tron S Sportback: With three distinct motors producing 370 kW, this electric SUV maintains Audi’s performance legacy without compromising power or agility.</vt:lpstr>
      <vt:lpstr>Mercedes-Benz EQS 580 SUV: An electric luxury SUV that redefines refinement, featuring cutting-edge technology and a focus on possibility.</vt:lpstr>
      <vt:lpstr>Porsche Taycan: A high-performance electric sedan with stunning design and impressive acceleration.</vt:lpstr>
      <vt:lpstr>Ferrari SF90 Stradale: A hybrid supercar with a combined output of 986 hp, blending electric and gasoline power seamlessly.</vt:lpstr>
      <vt:lpstr>Bugatti Chiron: An engineering marvel with a quad-turbocharged W16 engine, reaching speeds over 300 mph.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Cars in the World By Sri Sharan I</dc:title>
  <dc:creator>Sri Sharan I</dc:creator>
  <cp:lastModifiedBy>Sri Sharan I</cp:lastModifiedBy>
  <cp:revision>1</cp:revision>
  <dcterms:created xsi:type="dcterms:W3CDTF">2024-06-28T11:21:45Z</dcterms:created>
  <dcterms:modified xsi:type="dcterms:W3CDTF">2024-06-28T12:11:30Z</dcterms:modified>
</cp:coreProperties>
</file>