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notesSlides/notesSlide1.xml" ContentType="application/vnd.openxmlformats-officedocument.presentationml.notesSlide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47" r:id="rId47"/>
    <p:sldId id="301" r:id="rId48"/>
    <p:sldId id="302" r:id="rId49"/>
    <p:sldId id="303" r:id="rId50"/>
    <p:sldId id="304" r:id="rId51"/>
    <p:sldId id="346" r:id="rId52"/>
    <p:sldId id="305" r:id="rId53"/>
    <p:sldId id="306" r:id="rId54"/>
    <p:sldId id="307" r:id="rId55"/>
    <p:sldId id="308" r:id="rId56"/>
    <p:sldId id="309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0EDDB-175F-4A0C-8644-EFB9CB15DBC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A42A8AB-4913-4870-8BD5-DDC91E8C187C}">
      <dgm:prSet phldrT="[Text]"/>
      <dgm:spPr/>
      <dgm:t>
        <a:bodyPr/>
        <a:lstStyle/>
        <a:p>
          <a:r>
            <a:rPr lang="en-US" dirty="0" smtClean="0"/>
            <a:t>Servers</a:t>
          </a:r>
          <a:endParaRPr lang="en-IN" dirty="0"/>
        </a:p>
      </dgm:t>
    </dgm:pt>
    <dgm:pt modelId="{DDD3C18B-C35E-46D7-81B8-131D2CC9F393}" type="parTrans" cxnId="{AD85C2EC-E597-47B5-ADEA-32C210E01E1F}">
      <dgm:prSet/>
      <dgm:spPr/>
      <dgm:t>
        <a:bodyPr/>
        <a:lstStyle/>
        <a:p>
          <a:endParaRPr lang="en-IN"/>
        </a:p>
      </dgm:t>
    </dgm:pt>
    <dgm:pt modelId="{99C9CB08-F11F-4204-A795-9532C77B171A}" type="sibTrans" cxnId="{AD85C2EC-E597-47B5-ADEA-32C210E01E1F}">
      <dgm:prSet/>
      <dgm:spPr/>
      <dgm:t>
        <a:bodyPr/>
        <a:lstStyle/>
        <a:p>
          <a:endParaRPr lang="en-IN"/>
        </a:p>
      </dgm:t>
    </dgm:pt>
    <dgm:pt modelId="{37442C6C-3F29-40E6-B5C6-679668C05064}">
      <dgm:prSet phldrT="[Text]"/>
      <dgm:spPr/>
      <dgm:t>
        <a:bodyPr/>
        <a:lstStyle/>
        <a:p>
          <a:r>
            <a:rPr lang="en-US" dirty="0" smtClean="0"/>
            <a:t>Storage Devices</a:t>
          </a:r>
          <a:endParaRPr lang="en-IN" dirty="0"/>
        </a:p>
      </dgm:t>
    </dgm:pt>
    <dgm:pt modelId="{5905DDA5-E74D-4C15-9FC0-E705BA1BDD51}" type="parTrans" cxnId="{5DF8EC2D-2F89-435F-9F2C-DDA7429D0AC2}">
      <dgm:prSet/>
      <dgm:spPr/>
      <dgm:t>
        <a:bodyPr/>
        <a:lstStyle/>
        <a:p>
          <a:endParaRPr lang="en-IN"/>
        </a:p>
      </dgm:t>
    </dgm:pt>
    <dgm:pt modelId="{737856E7-7110-43E0-BD85-E89CBC96EBD6}" type="sibTrans" cxnId="{5DF8EC2D-2F89-435F-9F2C-DDA7429D0AC2}">
      <dgm:prSet/>
      <dgm:spPr/>
      <dgm:t>
        <a:bodyPr/>
        <a:lstStyle/>
        <a:p>
          <a:endParaRPr lang="en-IN"/>
        </a:p>
      </dgm:t>
    </dgm:pt>
    <dgm:pt modelId="{382A53E9-A7DE-4499-91F8-09A59BC11617}">
      <dgm:prSet phldrT="[Text]"/>
      <dgm:spPr/>
      <dgm:t>
        <a:bodyPr/>
        <a:lstStyle/>
        <a:p>
          <a:r>
            <a:rPr lang="en-IN" dirty="0" smtClean="0"/>
            <a:t>Networking equipment (routers, switches)</a:t>
          </a:r>
          <a:endParaRPr lang="en-IN" dirty="0"/>
        </a:p>
      </dgm:t>
    </dgm:pt>
    <dgm:pt modelId="{019C930C-FF98-4E61-8448-99325484B6A3}" type="parTrans" cxnId="{521879FA-2CB5-47D2-A65B-947E2D843181}">
      <dgm:prSet/>
      <dgm:spPr/>
      <dgm:t>
        <a:bodyPr/>
        <a:lstStyle/>
        <a:p>
          <a:endParaRPr lang="en-IN"/>
        </a:p>
      </dgm:t>
    </dgm:pt>
    <dgm:pt modelId="{63215967-0081-4351-BD36-5D2B84A00F62}" type="sibTrans" cxnId="{521879FA-2CB5-47D2-A65B-947E2D843181}">
      <dgm:prSet/>
      <dgm:spPr/>
      <dgm:t>
        <a:bodyPr/>
        <a:lstStyle/>
        <a:p>
          <a:endParaRPr lang="en-IN"/>
        </a:p>
      </dgm:t>
    </dgm:pt>
    <dgm:pt modelId="{720DE6C0-7243-4BD7-8E7A-B1A0E45A4BB1}">
      <dgm:prSet phldrT="[Text]"/>
      <dgm:spPr/>
      <dgm:t>
        <a:bodyPr/>
        <a:lstStyle/>
        <a:p>
          <a:r>
            <a:rPr lang="en-IN" smtClean="0"/>
            <a:t>Power and cooling systems</a:t>
          </a:r>
          <a:endParaRPr lang="en-IN" dirty="0"/>
        </a:p>
      </dgm:t>
    </dgm:pt>
    <dgm:pt modelId="{A2C3E068-8622-42A9-88EB-99131F660920}" type="parTrans" cxnId="{A805EC05-1FF4-49A9-B59C-A2FA5A54FDA3}">
      <dgm:prSet/>
      <dgm:spPr/>
      <dgm:t>
        <a:bodyPr/>
        <a:lstStyle/>
        <a:p>
          <a:endParaRPr lang="en-IN"/>
        </a:p>
      </dgm:t>
    </dgm:pt>
    <dgm:pt modelId="{BAF745DD-9EA3-46E0-9509-185F30F4C6F3}" type="sibTrans" cxnId="{A805EC05-1FF4-49A9-B59C-A2FA5A54FDA3}">
      <dgm:prSet/>
      <dgm:spPr/>
      <dgm:t>
        <a:bodyPr/>
        <a:lstStyle/>
        <a:p>
          <a:endParaRPr lang="en-IN"/>
        </a:p>
      </dgm:t>
    </dgm:pt>
    <dgm:pt modelId="{621B9022-098D-42F4-AC86-72BDC714D892}" type="pres">
      <dgm:prSet presAssocID="{BCC0EDDB-175F-4A0C-8644-EFB9CB15DBC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2BF9B14-9E9B-443A-95C1-CA464298863E}" type="pres">
      <dgm:prSet presAssocID="{BCC0EDDB-175F-4A0C-8644-EFB9CB15DBC9}" presName="Name1" presStyleCnt="0"/>
      <dgm:spPr/>
    </dgm:pt>
    <dgm:pt modelId="{2C390365-2668-4766-8E95-790DE09A9F39}" type="pres">
      <dgm:prSet presAssocID="{BCC0EDDB-175F-4A0C-8644-EFB9CB15DBC9}" presName="cycle" presStyleCnt="0"/>
      <dgm:spPr/>
    </dgm:pt>
    <dgm:pt modelId="{D60FE948-7182-41DE-B312-0DE6BF954137}" type="pres">
      <dgm:prSet presAssocID="{BCC0EDDB-175F-4A0C-8644-EFB9CB15DBC9}" presName="srcNode" presStyleLbl="node1" presStyleIdx="0" presStyleCnt="4"/>
      <dgm:spPr/>
    </dgm:pt>
    <dgm:pt modelId="{EBD29909-2A02-4D09-AB1F-A6757A57916C}" type="pres">
      <dgm:prSet presAssocID="{BCC0EDDB-175F-4A0C-8644-EFB9CB15DBC9}" presName="conn" presStyleLbl="parChTrans1D2" presStyleIdx="0" presStyleCnt="1"/>
      <dgm:spPr/>
      <dgm:t>
        <a:bodyPr/>
        <a:lstStyle/>
        <a:p>
          <a:endParaRPr lang="en-IN"/>
        </a:p>
      </dgm:t>
    </dgm:pt>
    <dgm:pt modelId="{97950C83-B098-4F6A-83D5-B0D5645548E0}" type="pres">
      <dgm:prSet presAssocID="{BCC0EDDB-175F-4A0C-8644-EFB9CB15DBC9}" presName="extraNode" presStyleLbl="node1" presStyleIdx="0" presStyleCnt="4"/>
      <dgm:spPr/>
    </dgm:pt>
    <dgm:pt modelId="{0F33EEEA-9916-4C86-AEA7-5C83F7B65956}" type="pres">
      <dgm:prSet presAssocID="{BCC0EDDB-175F-4A0C-8644-EFB9CB15DBC9}" presName="dstNode" presStyleLbl="node1" presStyleIdx="0" presStyleCnt="4"/>
      <dgm:spPr/>
    </dgm:pt>
    <dgm:pt modelId="{4AD19FF0-45F7-4023-9E14-34CC034F00DF}" type="pres">
      <dgm:prSet presAssocID="{FA42A8AB-4913-4870-8BD5-DDC91E8C187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3E5753-9B87-4382-B2B0-437557BB668A}" type="pres">
      <dgm:prSet presAssocID="{FA42A8AB-4913-4870-8BD5-DDC91E8C187C}" presName="accent_1" presStyleCnt="0"/>
      <dgm:spPr/>
    </dgm:pt>
    <dgm:pt modelId="{150D2063-7FEF-456F-BAF6-3EE35C19858F}" type="pres">
      <dgm:prSet presAssocID="{FA42A8AB-4913-4870-8BD5-DDC91E8C187C}" presName="accentRepeatNode" presStyleLbl="solidFgAcc1" presStyleIdx="0" presStyleCnt="4"/>
      <dgm:spPr/>
    </dgm:pt>
    <dgm:pt modelId="{27A4D76D-7B39-4D14-A585-8EB5BD2D051F}" type="pres">
      <dgm:prSet presAssocID="{37442C6C-3F29-40E6-B5C6-679668C0506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3ADD0C-67D1-495C-BECF-15A71DA21AD0}" type="pres">
      <dgm:prSet presAssocID="{37442C6C-3F29-40E6-B5C6-679668C05064}" presName="accent_2" presStyleCnt="0"/>
      <dgm:spPr/>
    </dgm:pt>
    <dgm:pt modelId="{195C80A0-2421-4E1B-98A9-3221B01FCACF}" type="pres">
      <dgm:prSet presAssocID="{37442C6C-3F29-40E6-B5C6-679668C05064}" presName="accentRepeatNode" presStyleLbl="solidFgAcc1" presStyleIdx="1" presStyleCnt="4"/>
      <dgm:spPr/>
    </dgm:pt>
    <dgm:pt modelId="{610C4C63-AED3-43F8-BF78-0B1551CDF9CB}" type="pres">
      <dgm:prSet presAssocID="{382A53E9-A7DE-4499-91F8-09A59BC1161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DD6CCE-3AC6-499B-8666-D0B964DCE4BE}" type="pres">
      <dgm:prSet presAssocID="{382A53E9-A7DE-4499-91F8-09A59BC11617}" presName="accent_3" presStyleCnt="0"/>
      <dgm:spPr/>
    </dgm:pt>
    <dgm:pt modelId="{442D1015-1DB1-443F-9D95-06599BB65949}" type="pres">
      <dgm:prSet presAssocID="{382A53E9-A7DE-4499-91F8-09A59BC11617}" presName="accentRepeatNode" presStyleLbl="solidFgAcc1" presStyleIdx="2" presStyleCnt="4"/>
      <dgm:spPr/>
    </dgm:pt>
    <dgm:pt modelId="{AA676E17-9878-4EC8-8FD2-F9DE32239141}" type="pres">
      <dgm:prSet presAssocID="{720DE6C0-7243-4BD7-8E7A-B1A0E45A4BB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4814E6-0243-4F34-ACB1-B8F562EA4ABE}" type="pres">
      <dgm:prSet presAssocID="{720DE6C0-7243-4BD7-8E7A-B1A0E45A4BB1}" presName="accent_4" presStyleCnt="0"/>
      <dgm:spPr/>
    </dgm:pt>
    <dgm:pt modelId="{67975372-D7B1-40FC-BB07-54A77527BA26}" type="pres">
      <dgm:prSet presAssocID="{720DE6C0-7243-4BD7-8E7A-B1A0E45A4BB1}" presName="accentRepeatNode" presStyleLbl="solidFgAcc1" presStyleIdx="3" presStyleCnt="4"/>
      <dgm:spPr/>
    </dgm:pt>
  </dgm:ptLst>
  <dgm:cxnLst>
    <dgm:cxn modelId="{5D0A604F-4AB2-448C-AA6B-26F7D315DD13}" type="presOf" srcId="{382A53E9-A7DE-4499-91F8-09A59BC11617}" destId="{610C4C63-AED3-43F8-BF78-0B1551CDF9CB}" srcOrd="0" destOrd="0" presId="urn:microsoft.com/office/officeart/2008/layout/VerticalCurvedList"/>
    <dgm:cxn modelId="{84603734-BE9F-4F70-BA0E-A6B28347AAB3}" type="presOf" srcId="{99C9CB08-F11F-4204-A795-9532C77B171A}" destId="{EBD29909-2A02-4D09-AB1F-A6757A57916C}" srcOrd="0" destOrd="0" presId="urn:microsoft.com/office/officeart/2008/layout/VerticalCurvedList"/>
    <dgm:cxn modelId="{521879FA-2CB5-47D2-A65B-947E2D843181}" srcId="{BCC0EDDB-175F-4A0C-8644-EFB9CB15DBC9}" destId="{382A53E9-A7DE-4499-91F8-09A59BC11617}" srcOrd="2" destOrd="0" parTransId="{019C930C-FF98-4E61-8448-99325484B6A3}" sibTransId="{63215967-0081-4351-BD36-5D2B84A00F62}"/>
    <dgm:cxn modelId="{A35E75E2-759A-43BF-A8A6-306458C3A095}" type="presOf" srcId="{37442C6C-3F29-40E6-B5C6-679668C05064}" destId="{27A4D76D-7B39-4D14-A585-8EB5BD2D051F}" srcOrd="0" destOrd="0" presId="urn:microsoft.com/office/officeart/2008/layout/VerticalCurvedList"/>
    <dgm:cxn modelId="{EADA2992-D132-45D3-97C2-B0256CFB1A3D}" type="presOf" srcId="{BCC0EDDB-175F-4A0C-8644-EFB9CB15DBC9}" destId="{621B9022-098D-42F4-AC86-72BDC714D892}" srcOrd="0" destOrd="0" presId="urn:microsoft.com/office/officeart/2008/layout/VerticalCurvedList"/>
    <dgm:cxn modelId="{A805EC05-1FF4-49A9-B59C-A2FA5A54FDA3}" srcId="{BCC0EDDB-175F-4A0C-8644-EFB9CB15DBC9}" destId="{720DE6C0-7243-4BD7-8E7A-B1A0E45A4BB1}" srcOrd="3" destOrd="0" parTransId="{A2C3E068-8622-42A9-88EB-99131F660920}" sibTransId="{BAF745DD-9EA3-46E0-9509-185F30F4C6F3}"/>
    <dgm:cxn modelId="{AD85C2EC-E597-47B5-ADEA-32C210E01E1F}" srcId="{BCC0EDDB-175F-4A0C-8644-EFB9CB15DBC9}" destId="{FA42A8AB-4913-4870-8BD5-DDC91E8C187C}" srcOrd="0" destOrd="0" parTransId="{DDD3C18B-C35E-46D7-81B8-131D2CC9F393}" sibTransId="{99C9CB08-F11F-4204-A795-9532C77B171A}"/>
    <dgm:cxn modelId="{E1A75C10-AE2F-4CA2-B9E5-087FB102A7D2}" type="presOf" srcId="{720DE6C0-7243-4BD7-8E7A-B1A0E45A4BB1}" destId="{AA676E17-9878-4EC8-8FD2-F9DE32239141}" srcOrd="0" destOrd="0" presId="urn:microsoft.com/office/officeart/2008/layout/VerticalCurvedList"/>
    <dgm:cxn modelId="{5DF8EC2D-2F89-435F-9F2C-DDA7429D0AC2}" srcId="{BCC0EDDB-175F-4A0C-8644-EFB9CB15DBC9}" destId="{37442C6C-3F29-40E6-B5C6-679668C05064}" srcOrd="1" destOrd="0" parTransId="{5905DDA5-E74D-4C15-9FC0-E705BA1BDD51}" sibTransId="{737856E7-7110-43E0-BD85-E89CBC96EBD6}"/>
    <dgm:cxn modelId="{CB5D308C-291C-49BE-8ED9-0072FFF3F667}" type="presOf" srcId="{FA42A8AB-4913-4870-8BD5-DDC91E8C187C}" destId="{4AD19FF0-45F7-4023-9E14-34CC034F00DF}" srcOrd="0" destOrd="0" presId="urn:microsoft.com/office/officeart/2008/layout/VerticalCurvedList"/>
    <dgm:cxn modelId="{5509D05C-3216-454D-933F-04ACC2095C3C}" type="presParOf" srcId="{621B9022-098D-42F4-AC86-72BDC714D892}" destId="{B2BF9B14-9E9B-443A-95C1-CA464298863E}" srcOrd="0" destOrd="0" presId="urn:microsoft.com/office/officeart/2008/layout/VerticalCurvedList"/>
    <dgm:cxn modelId="{E91D0E8B-6C8D-4305-B3D1-06EB91715FB5}" type="presParOf" srcId="{B2BF9B14-9E9B-443A-95C1-CA464298863E}" destId="{2C390365-2668-4766-8E95-790DE09A9F39}" srcOrd="0" destOrd="0" presId="urn:microsoft.com/office/officeart/2008/layout/VerticalCurvedList"/>
    <dgm:cxn modelId="{D6BADA6F-B922-470D-8D62-F663C254F230}" type="presParOf" srcId="{2C390365-2668-4766-8E95-790DE09A9F39}" destId="{D60FE948-7182-41DE-B312-0DE6BF954137}" srcOrd="0" destOrd="0" presId="urn:microsoft.com/office/officeart/2008/layout/VerticalCurvedList"/>
    <dgm:cxn modelId="{C59302DB-A467-407B-B475-FA46679FAF9F}" type="presParOf" srcId="{2C390365-2668-4766-8E95-790DE09A9F39}" destId="{EBD29909-2A02-4D09-AB1F-A6757A57916C}" srcOrd="1" destOrd="0" presId="urn:microsoft.com/office/officeart/2008/layout/VerticalCurvedList"/>
    <dgm:cxn modelId="{F79019F0-4AEA-4308-971A-B82F5AD5D971}" type="presParOf" srcId="{2C390365-2668-4766-8E95-790DE09A9F39}" destId="{97950C83-B098-4F6A-83D5-B0D5645548E0}" srcOrd="2" destOrd="0" presId="urn:microsoft.com/office/officeart/2008/layout/VerticalCurvedList"/>
    <dgm:cxn modelId="{93061FC8-1166-470D-A2F3-0D4FB30DA98E}" type="presParOf" srcId="{2C390365-2668-4766-8E95-790DE09A9F39}" destId="{0F33EEEA-9916-4C86-AEA7-5C83F7B65956}" srcOrd="3" destOrd="0" presId="urn:microsoft.com/office/officeart/2008/layout/VerticalCurvedList"/>
    <dgm:cxn modelId="{93E698F8-A5FB-4EA1-AEC3-C1DA2E43D9FB}" type="presParOf" srcId="{B2BF9B14-9E9B-443A-95C1-CA464298863E}" destId="{4AD19FF0-45F7-4023-9E14-34CC034F00DF}" srcOrd="1" destOrd="0" presId="urn:microsoft.com/office/officeart/2008/layout/VerticalCurvedList"/>
    <dgm:cxn modelId="{CC40E452-DEEF-4B9F-A70C-C64722D7C9E3}" type="presParOf" srcId="{B2BF9B14-9E9B-443A-95C1-CA464298863E}" destId="{373E5753-9B87-4382-B2B0-437557BB668A}" srcOrd="2" destOrd="0" presId="urn:microsoft.com/office/officeart/2008/layout/VerticalCurvedList"/>
    <dgm:cxn modelId="{95229037-B436-4D84-B10F-FEC725149080}" type="presParOf" srcId="{373E5753-9B87-4382-B2B0-437557BB668A}" destId="{150D2063-7FEF-456F-BAF6-3EE35C19858F}" srcOrd="0" destOrd="0" presId="urn:microsoft.com/office/officeart/2008/layout/VerticalCurvedList"/>
    <dgm:cxn modelId="{265979E0-FAFA-4424-93CA-F2F12171E48E}" type="presParOf" srcId="{B2BF9B14-9E9B-443A-95C1-CA464298863E}" destId="{27A4D76D-7B39-4D14-A585-8EB5BD2D051F}" srcOrd="3" destOrd="0" presId="urn:microsoft.com/office/officeart/2008/layout/VerticalCurvedList"/>
    <dgm:cxn modelId="{C239B4C7-5525-4223-9D61-EE3C1C20F69A}" type="presParOf" srcId="{B2BF9B14-9E9B-443A-95C1-CA464298863E}" destId="{A33ADD0C-67D1-495C-BECF-15A71DA21AD0}" srcOrd="4" destOrd="0" presId="urn:microsoft.com/office/officeart/2008/layout/VerticalCurvedList"/>
    <dgm:cxn modelId="{4DE0C986-F4C3-444D-9B76-72AA08201D10}" type="presParOf" srcId="{A33ADD0C-67D1-495C-BECF-15A71DA21AD0}" destId="{195C80A0-2421-4E1B-98A9-3221B01FCACF}" srcOrd="0" destOrd="0" presId="urn:microsoft.com/office/officeart/2008/layout/VerticalCurvedList"/>
    <dgm:cxn modelId="{761BCD9D-B259-43AD-A734-4A77136179B7}" type="presParOf" srcId="{B2BF9B14-9E9B-443A-95C1-CA464298863E}" destId="{610C4C63-AED3-43F8-BF78-0B1551CDF9CB}" srcOrd="5" destOrd="0" presId="urn:microsoft.com/office/officeart/2008/layout/VerticalCurvedList"/>
    <dgm:cxn modelId="{2D7EB36A-4624-4507-B768-45EB50E5523A}" type="presParOf" srcId="{B2BF9B14-9E9B-443A-95C1-CA464298863E}" destId="{47DD6CCE-3AC6-499B-8666-D0B964DCE4BE}" srcOrd="6" destOrd="0" presId="urn:microsoft.com/office/officeart/2008/layout/VerticalCurvedList"/>
    <dgm:cxn modelId="{E79FDFE2-47D6-4315-9563-C43A10FBCE89}" type="presParOf" srcId="{47DD6CCE-3AC6-499B-8666-D0B964DCE4BE}" destId="{442D1015-1DB1-443F-9D95-06599BB65949}" srcOrd="0" destOrd="0" presId="urn:microsoft.com/office/officeart/2008/layout/VerticalCurvedList"/>
    <dgm:cxn modelId="{81FBDE48-9273-4A9A-A9DC-D43FFF5158DB}" type="presParOf" srcId="{B2BF9B14-9E9B-443A-95C1-CA464298863E}" destId="{AA676E17-9878-4EC8-8FD2-F9DE32239141}" srcOrd="7" destOrd="0" presId="urn:microsoft.com/office/officeart/2008/layout/VerticalCurvedList"/>
    <dgm:cxn modelId="{2630984B-BE0A-40A7-827A-9CD0337B6102}" type="presParOf" srcId="{B2BF9B14-9E9B-443A-95C1-CA464298863E}" destId="{FD4814E6-0243-4F34-ACB1-B8F562EA4ABE}" srcOrd="8" destOrd="0" presId="urn:microsoft.com/office/officeart/2008/layout/VerticalCurvedList"/>
    <dgm:cxn modelId="{B1613E9F-8E40-48A4-8EB2-D6DC61BD05A3}" type="presParOf" srcId="{FD4814E6-0243-4F34-ACB1-B8F562EA4ABE}" destId="{67975372-D7B1-40FC-BB07-54A77527BA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5F1C890-F08D-4F9F-8D81-BC768260FCCF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DE0164-3EF8-4270-85F3-637661D73F72}">
      <dgm:prSet/>
      <dgm:spPr/>
      <dgm:t>
        <a:bodyPr/>
        <a:lstStyle/>
        <a:p>
          <a:pPr rtl="0"/>
          <a:r>
            <a:rPr lang="en-US" b="1" smtClean="0"/>
            <a:t>Use Cases:</a:t>
          </a:r>
          <a:endParaRPr lang="en-IN"/>
        </a:p>
      </dgm:t>
    </dgm:pt>
    <dgm:pt modelId="{63D96C36-10BE-4AF8-806C-E32CD96A0214}" type="parTrans" cxnId="{4F4F2FC1-9EDB-4995-A0C4-4EFF1C75012A}">
      <dgm:prSet/>
      <dgm:spPr/>
      <dgm:t>
        <a:bodyPr/>
        <a:lstStyle/>
        <a:p>
          <a:endParaRPr lang="en-IN"/>
        </a:p>
      </dgm:t>
    </dgm:pt>
    <dgm:pt modelId="{C287795F-FD9F-46E9-86F5-1CC015418814}" type="sibTrans" cxnId="{4F4F2FC1-9EDB-4995-A0C4-4EFF1C75012A}">
      <dgm:prSet/>
      <dgm:spPr/>
      <dgm:t>
        <a:bodyPr/>
        <a:lstStyle/>
        <a:p>
          <a:endParaRPr lang="en-IN"/>
        </a:p>
      </dgm:t>
    </dgm:pt>
    <dgm:pt modelId="{6D6EC91F-6A5B-4B18-A258-A84F2DCEC9D9}">
      <dgm:prSet/>
      <dgm:spPr/>
      <dgm:t>
        <a:bodyPr/>
        <a:lstStyle/>
        <a:p>
          <a:pPr rtl="0"/>
          <a:r>
            <a:rPr lang="en-IN" dirty="0" err="1" smtClean="0"/>
            <a:t>Microservices</a:t>
          </a:r>
          <a:r>
            <a:rPr lang="en-IN" dirty="0" smtClean="0"/>
            <a:t> architecture</a:t>
          </a:r>
          <a:endParaRPr lang="en-IN" dirty="0"/>
        </a:p>
      </dgm:t>
    </dgm:pt>
    <dgm:pt modelId="{693C9795-39AF-4DAD-8AA0-67824BE56321}" type="parTrans" cxnId="{FB5802E2-AC68-403D-8E38-9892BA28B8D2}">
      <dgm:prSet/>
      <dgm:spPr/>
      <dgm:t>
        <a:bodyPr/>
        <a:lstStyle/>
        <a:p>
          <a:endParaRPr lang="en-IN"/>
        </a:p>
      </dgm:t>
    </dgm:pt>
    <dgm:pt modelId="{BE5D6800-14BF-430F-9880-EE5510D285AD}" type="sibTrans" cxnId="{FB5802E2-AC68-403D-8E38-9892BA28B8D2}">
      <dgm:prSet/>
      <dgm:spPr/>
      <dgm:t>
        <a:bodyPr/>
        <a:lstStyle/>
        <a:p>
          <a:endParaRPr lang="en-IN"/>
        </a:p>
      </dgm:t>
    </dgm:pt>
    <dgm:pt modelId="{103F84C4-5230-429C-A494-DD58CDA470FA}">
      <dgm:prSet/>
      <dgm:spPr/>
      <dgm:t>
        <a:bodyPr/>
        <a:lstStyle/>
        <a:p>
          <a:r>
            <a:rPr lang="en-IN" dirty="0" smtClean="0"/>
            <a:t>DevOps and CI/CD pipelines</a:t>
          </a:r>
        </a:p>
      </dgm:t>
    </dgm:pt>
    <dgm:pt modelId="{E0347169-4E20-467E-B885-41C929906F94}" type="parTrans" cxnId="{22EE44D9-62F9-4B8C-94A2-7FAD7FEDF51F}">
      <dgm:prSet/>
      <dgm:spPr/>
      <dgm:t>
        <a:bodyPr/>
        <a:lstStyle/>
        <a:p>
          <a:endParaRPr lang="en-IN"/>
        </a:p>
      </dgm:t>
    </dgm:pt>
    <dgm:pt modelId="{B16C93A0-894D-4C85-AE26-36BE1B9A5FAE}" type="sibTrans" cxnId="{22EE44D9-62F9-4B8C-94A2-7FAD7FEDF51F}">
      <dgm:prSet/>
      <dgm:spPr/>
      <dgm:t>
        <a:bodyPr/>
        <a:lstStyle/>
        <a:p>
          <a:endParaRPr lang="en-IN"/>
        </a:p>
      </dgm:t>
    </dgm:pt>
    <dgm:pt modelId="{B75E1CAE-53A0-4161-B6A3-4C743F7C337E}">
      <dgm:prSet/>
      <dgm:spPr/>
      <dgm:t>
        <a:bodyPr/>
        <a:lstStyle/>
        <a:p>
          <a:r>
            <a:rPr lang="en-IN" dirty="0" smtClean="0"/>
            <a:t>Rapid application deployment</a:t>
          </a:r>
        </a:p>
      </dgm:t>
    </dgm:pt>
    <dgm:pt modelId="{0611A240-8835-4DA4-9A48-09739D5900C0}" type="parTrans" cxnId="{E831EA22-CCDF-4D5F-BD49-939C2213BF67}">
      <dgm:prSet/>
      <dgm:spPr/>
      <dgm:t>
        <a:bodyPr/>
        <a:lstStyle/>
        <a:p>
          <a:endParaRPr lang="en-IN"/>
        </a:p>
      </dgm:t>
    </dgm:pt>
    <dgm:pt modelId="{26582F50-6883-466E-A3AA-8756F4FDF72D}" type="sibTrans" cxnId="{E831EA22-CCDF-4D5F-BD49-939C2213BF67}">
      <dgm:prSet/>
      <dgm:spPr/>
      <dgm:t>
        <a:bodyPr/>
        <a:lstStyle/>
        <a:p>
          <a:endParaRPr lang="en-IN"/>
        </a:p>
      </dgm:t>
    </dgm:pt>
    <dgm:pt modelId="{A8CC8ED3-C081-468D-A3D4-41FE418CD788}" type="pres">
      <dgm:prSet presAssocID="{25F1C890-F08D-4F9F-8D81-BC768260F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797BCF-6803-4115-872D-104EA6E43194}" type="pres">
      <dgm:prSet presAssocID="{72DE0164-3EF8-4270-85F3-637661D73F72}" presName="compNode" presStyleCnt="0"/>
      <dgm:spPr/>
    </dgm:pt>
    <dgm:pt modelId="{C4C3FD5C-40C2-4936-81E6-F524BB3F55E5}" type="pres">
      <dgm:prSet presAssocID="{72DE0164-3EF8-4270-85F3-637661D73F72}" presName="aNode" presStyleLbl="bgShp" presStyleIdx="0" presStyleCnt="1" custLinFactNeighborY="914"/>
      <dgm:spPr/>
      <dgm:t>
        <a:bodyPr/>
        <a:lstStyle/>
        <a:p>
          <a:endParaRPr lang="en-IN"/>
        </a:p>
      </dgm:t>
    </dgm:pt>
    <dgm:pt modelId="{276DC767-6C3A-4927-879D-B9CEFA1F9E8D}" type="pres">
      <dgm:prSet presAssocID="{72DE0164-3EF8-4270-85F3-637661D73F72}" presName="textNode" presStyleLbl="bgShp" presStyleIdx="0" presStyleCnt="1"/>
      <dgm:spPr/>
      <dgm:t>
        <a:bodyPr/>
        <a:lstStyle/>
        <a:p>
          <a:endParaRPr lang="en-IN"/>
        </a:p>
      </dgm:t>
    </dgm:pt>
    <dgm:pt modelId="{461CB9E7-C98C-49BD-9632-D5DF2A26EDAB}" type="pres">
      <dgm:prSet presAssocID="{72DE0164-3EF8-4270-85F3-637661D73F72}" presName="compChildNode" presStyleCnt="0"/>
      <dgm:spPr/>
    </dgm:pt>
    <dgm:pt modelId="{22EB5D16-FB42-4B52-B483-86B47CBB533E}" type="pres">
      <dgm:prSet presAssocID="{72DE0164-3EF8-4270-85F3-637661D73F72}" presName="theInnerList" presStyleCnt="0"/>
      <dgm:spPr/>
    </dgm:pt>
    <dgm:pt modelId="{1D9D8292-D27B-4E90-A8D7-6A6CA1575BC7}" type="pres">
      <dgm:prSet presAssocID="{6D6EC91F-6A5B-4B18-A258-A84F2DCEC9D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9956F9-9FBA-4B58-806C-FF4CE5BB6331}" type="pres">
      <dgm:prSet presAssocID="{6D6EC91F-6A5B-4B18-A258-A84F2DCEC9D9}" presName="aSpace2" presStyleCnt="0"/>
      <dgm:spPr/>
    </dgm:pt>
    <dgm:pt modelId="{129A3F5F-82E2-47C4-A379-099EFB94CEF8}" type="pres">
      <dgm:prSet presAssocID="{103F84C4-5230-429C-A494-DD58CDA470F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DE866B-FE30-4FC3-9F0E-55A52F4EAECB}" type="pres">
      <dgm:prSet presAssocID="{103F84C4-5230-429C-A494-DD58CDA470FA}" presName="aSpace2" presStyleCnt="0"/>
      <dgm:spPr/>
    </dgm:pt>
    <dgm:pt modelId="{63A15499-3F28-411D-A0CB-E9ECD540F7DE}" type="pres">
      <dgm:prSet presAssocID="{B75E1CAE-53A0-4161-B6A3-4C743F7C337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831EA22-CCDF-4D5F-BD49-939C2213BF67}" srcId="{72DE0164-3EF8-4270-85F3-637661D73F72}" destId="{B75E1CAE-53A0-4161-B6A3-4C743F7C337E}" srcOrd="2" destOrd="0" parTransId="{0611A240-8835-4DA4-9A48-09739D5900C0}" sibTransId="{26582F50-6883-466E-A3AA-8756F4FDF72D}"/>
    <dgm:cxn modelId="{3488EC67-A4AD-49DE-96FE-E85C73439E5A}" type="presOf" srcId="{72DE0164-3EF8-4270-85F3-637661D73F72}" destId="{C4C3FD5C-40C2-4936-81E6-F524BB3F55E5}" srcOrd="0" destOrd="0" presId="urn:microsoft.com/office/officeart/2005/8/layout/lProcess2"/>
    <dgm:cxn modelId="{C56951E1-46AA-43FA-AF0A-3D5D6BD79D6B}" type="presOf" srcId="{72DE0164-3EF8-4270-85F3-637661D73F72}" destId="{276DC767-6C3A-4927-879D-B9CEFA1F9E8D}" srcOrd="1" destOrd="0" presId="urn:microsoft.com/office/officeart/2005/8/layout/lProcess2"/>
    <dgm:cxn modelId="{FB5802E2-AC68-403D-8E38-9892BA28B8D2}" srcId="{72DE0164-3EF8-4270-85F3-637661D73F72}" destId="{6D6EC91F-6A5B-4B18-A258-A84F2DCEC9D9}" srcOrd="0" destOrd="0" parTransId="{693C9795-39AF-4DAD-8AA0-67824BE56321}" sibTransId="{BE5D6800-14BF-430F-9880-EE5510D285AD}"/>
    <dgm:cxn modelId="{22EE44D9-62F9-4B8C-94A2-7FAD7FEDF51F}" srcId="{72DE0164-3EF8-4270-85F3-637661D73F72}" destId="{103F84C4-5230-429C-A494-DD58CDA470FA}" srcOrd="1" destOrd="0" parTransId="{E0347169-4E20-467E-B885-41C929906F94}" sibTransId="{B16C93A0-894D-4C85-AE26-36BE1B9A5FAE}"/>
    <dgm:cxn modelId="{B87FA0C4-675D-430F-9089-4BA0F35F4D06}" type="presOf" srcId="{25F1C890-F08D-4F9F-8D81-BC768260FCCF}" destId="{A8CC8ED3-C081-468D-A3D4-41FE418CD788}" srcOrd="0" destOrd="0" presId="urn:microsoft.com/office/officeart/2005/8/layout/lProcess2"/>
    <dgm:cxn modelId="{C07F3990-B1B0-4D06-87DE-3563BDDCEFE5}" type="presOf" srcId="{6D6EC91F-6A5B-4B18-A258-A84F2DCEC9D9}" destId="{1D9D8292-D27B-4E90-A8D7-6A6CA1575BC7}" srcOrd="0" destOrd="0" presId="urn:microsoft.com/office/officeart/2005/8/layout/lProcess2"/>
    <dgm:cxn modelId="{8E161994-E558-4BC4-9D98-F9BA6CD7EDDE}" type="presOf" srcId="{103F84C4-5230-429C-A494-DD58CDA470FA}" destId="{129A3F5F-82E2-47C4-A379-099EFB94CEF8}" srcOrd="0" destOrd="0" presId="urn:microsoft.com/office/officeart/2005/8/layout/lProcess2"/>
    <dgm:cxn modelId="{4F4F2FC1-9EDB-4995-A0C4-4EFF1C75012A}" srcId="{25F1C890-F08D-4F9F-8D81-BC768260FCCF}" destId="{72DE0164-3EF8-4270-85F3-637661D73F72}" srcOrd="0" destOrd="0" parTransId="{63D96C36-10BE-4AF8-806C-E32CD96A0214}" sibTransId="{C287795F-FD9F-46E9-86F5-1CC015418814}"/>
    <dgm:cxn modelId="{54EB8782-310F-4177-BF3B-191B721F70FA}" type="presOf" srcId="{B75E1CAE-53A0-4161-B6A3-4C743F7C337E}" destId="{63A15499-3F28-411D-A0CB-E9ECD540F7DE}" srcOrd="0" destOrd="0" presId="urn:microsoft.com/office/officeart/2005/8/layout/lProcess2"/>
    <dgm:cxn modelId="{6D546BDC-FB1A-436A-9A9E-B206D0ED64C8}" type="presParOf" srcId="{A8CC8ED3-C081-468D-A3D4-41FE418CD788}" destId="{E4797BCF-6803-4115-872D-104EA6E43194}" srcOrd="0" destOrd="0" presId="urn:microsoft.com/office/officeart/2005/8/layout/lProcess2"/>
    <dgm:cxn modelId="{4B6BED81-3E8A-4E98-8EA3-EA9A11095341}" type="presParOf" srcId="{E4797BCF-6803-4115-872D-104EA6E43194}" destId="{C4C3FD5C-40C2-4936-81E6-F524BB3F55E5}" srcOrd="0" destOrd="0" presId="urn:microsoft.com/office/officeart/2005/8/layout/lProcess2"/>
    <dgm:cxn modelId="{158F5BC1-C932-42B8-A6D6-7069BCFB8E5F}" type="presParOf" srcId="{E4797BCF-6803-4115-872D-104EA6E43194}" destId="{276DC767-6C3A-4927-879D-B9CEFA1F9E8D}" srcOrd="1" destOrd="0" presId="urn:microsoft.com/office/officeart/2005/8/layout/lProcess2"/>
    <dgm:cxn modelId="{96B81E2C-ECBF-414E-A209-4971EB85FD34}" type="presParOf" srcId="{E4797BCF-6803-4115-872D-104EA6E43194}" destId="{461CB9E7-C98C-49BD-9632-D5DF2A26EDAB}" srcOrd="2" destOrd="0" presId="urn:microsoft.com/office/officeart/2005/8/layout/lProcess2"/>
    <dgm:cxn modelId="{742C922B-3635-443C-BD0E-EBFA2B68F27B}" type="presParOf" srcId="{461CB9E7-C98C-49BD-9632-D5DF2A26EDAB}" destId="{22EB5D16-FB42-4B52-B483-86B47CBB533E}" srcOrd="0" destOrd="0" presId="urn:microsoft.com/office/officeart/2005/8/layout/lProcess2"/>
    <dgm:cxn modelId="{01F61BA4-863A-4FC0-B3BE-CF419896C7C5}" type="presParOf" srcId="{22EB5D16-FB42-4B52-B483-86B47CBB533E}" destId="{1D9D8292-D27B-4E90-A8D7-6A6CA1575BC7}" srcOrd="0" destOrd="0" presId="urn:microsoft.com/office/officeart/2005/8/layout/lProcess2"/>
    <dgm:cxn modelId="{6D7EABAB-D208-45B2-BAA9-05F555C2ECD3}" type="presParOf" srcId="{22EB5D16-FB42-4B52-B483-86B47CBB533E}" destId="{AB9956F9-9FBA-4B58-806C-FF4CE5BB6331}" srcOrd="1" destOrd="0" presId="urn:microsoft.com/office/officeart/2005/8/layout/lProcess2"/>
    <dgm:cxn modelId="{1310D447-F613-46FB-9B1F-1C907C21A12D}" type="presParOf" srcId="{22EB5D16-FB42-4B52-B483-86B47CBB533E}" destId="{129A3F5F-82E2-47C4-A379-099EFB94CEF8}" srcOrd="2" destOrd="0" presId="urn:microsoft.com/office/officeart/2005/8/layout/lProcess2"/>
    <dgm:cxn modelId="{10F2AD54-FFA9-4147-A467-419816FDF9AD}" type="presParOf" srcId="{22EB5D16-FB42-4B52-B483-86B47CBB533E}" destId="{16DE866B-FE30-4FC3-9F0E-55A52F4EAECB}" srcOrd="3" destOrd="0" presId="urn:microsoft.com/office/officeart/2005/8/layout/lProcess2"/>
    <dgm:cxn modelId="{A948D672-D374-45F7-8C05-F9C8A72C4A81}" type="presParOf" srcId="{22EB5D16-FB42-4B52-B483-86B47CBB533E}" destId="{63A15499-3F28-411D-A0CB-E9ECD540F7D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7C5CED-F0F0-40CE-BCC9-D0FBBB82BB6A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1A314C9A-CA51-49D8-9A3D-7B1160B36C77}">
      <dgm:prSet/>
      <dgm:spPr/>
      <dgm:t>
        <a:bodyPr/>
        <a:lstStyle/>
        <a:p>
          <a:pPr rtl="0"/>
          <a:r>
            <a:rPr lang="en-IN" b="1" smtClean="0"/>
            <a:t>Servers:</a:t>
          </a:r>
          <a:r>
            <a:rPr lang="en-IN" smtClean="0"/>
            <a:t> </a:t>
          </a:r>
          <a:endParaRPr lang="en-IN"/>
        </a:p>
      </dgm:t>
    </dgm:pt>
    <dgm:pt modelId="{5D32ED98-A08C-40C9-8E3C-851DA0BDC937}" type="parTrans" cxnId="{DA097C04-6C49-4B01-83DF-D41743F4A973}">
      <dgm:prSet/>
      <dgm:spPr/>
      <dgm:t>
        <a:bodyPr/>
        <a:lstStyle/>
        <a:p>
          <a:endParaRPr lang="en-IN"/>
        </a:p>
      </dgm:t>
    </dgm:pt>
    <dgm:pt modelId="{CCC1D2FC-D509-464B-BC99-0A794A379D97}" type="sibTrans" cxnId="{DA097C04-6C49-4B01-83DF-D41743F4A973}">
      <dgm:prSet/>
      <dgm:spPr/>
      <dgm:t>
        <a:bodyPr/>
        <a:lstStyle/>
        <a:p>
          <a:endParaRPr lang="en-IN"/>
        </a:p>
      </dgm:t>
    </dgm:pt>
    <dgm:pt modelId="{28C4F409-62E1-440A-9138-78E5584CBCA5}">
      <dgm:prSet/>
      <dgm:spPr/>
      <dgm:t>
        <a:bodyPr/>
        <a:lstStyle/>
        <a:p>
          <a:pPr rtl="0"/>
          <a:r>
            <a:rPr lang="en-IN" smtClean="0"/>
            <a:t>Handle processing and data storage tasks.</a:t>
          </a:r>
          <a:endParaRPr lang="en-IN"/>
        </a:p>
      </dgm:t>
    </dgm:pt>
    <dgm:pt modelId="{C951987F-0A27-4881-8827-99EC451A1E03}" type="parTrans" cxnId="{60B3F3A1-6D49-46A9-A2E0-74EEAA11201C}">
      <dgm:prSet/>
      <dgm:spPr/>
      <dgm:t>
        <a:bodyPr/>
        <a:lstStyle/>
        <a:p>
          <a:endParaRPr lang="en-IN"/>
        </a:p>
      </dgm:t>
    </dgm:pt>
    <dgm:pt modelId="{F190FB6D-F81C-4CD5-865C-F3C6477162F7}" type="sibTrans" cxnId="{60B3F3A1-6D49-46A9-A2E0-74EEAA11201C}">
      <dgm:prSet/>
      <dgm:spPr/>
      <dgm:t>
        <a:bodyPr/>
        <a:lstStyle/>
        <a:p>
          <a:endParaRPr lang="en-IN"/>
        </a:p>
      </dgm:t>
    </dgm:pt>
    <dgm:pt modelId="{2B8B2A12-4DCF-443B-9D8E-67D231F6F87A}">
      <dgm:prSet/>
      <dgm:spPr/>
      <dgm:t>
        <a:bodyPr/>
        <a:lstStyle/>
        <a:p>
          <a:pPr rtl="0"/>
          <a:r>
            <a:rPr lang="en-IN" b="1" smtClean="0"/>
            <a:t>Storage Devices:</a:t>
          </a:r>
          <a:r>
            <a:rPr lang="en-IN" smtClean="0"/>
            <a:t> </a:t>
          </a:r>
          <a:endParaRPr lang="en-IN"/>
        </a:p>
      </dgm:t>
    </dgm:pt>
    <dgm:pt modelId="{F79EA9AA-C2A0-4AA4-A87B-C8625EC22D16}" type="parTrans" cxnId="{92475C92-ABC7-4FFF-B0ED-39C940E1744E}">
      <dgm:prSet/>
      <dgm:spPr/>
      <dgm:t>
        <a:bodyPr/>
        <a:lstStyle/>
        <a:p>
          <a:endParaRPr lang="en-IN"/>
        </a:p>
      </dgm:t>
    </dgm:pt>
    <dgm:pt modelId="{B5AC8551-EEFC-4487-AA61-F2BAF3A1CC15}" type="sibTrans" cxnId="{92475C92-ABC7-4FFF-B0ED-39C940E1744E}">
      <dgm:prSet/>
      <dgm:spPr/>
      <dgm:t>
        <a:bodyPr/>
        <a:lstStyle/>
        <a:p>
          <a:endParaRPr lang="en-IN"/>
        </a:p>
      </dgm:t>
    </dgm:pt>
    <dgm:pt modelId="{5883A11F-F119-4347-B4C2-A916CA1F8BF0}">
      <dgm:prSet/>
      <dgm:spPr/>
      <dgm:t>
        <a:bodyPr/>
        <a:lstStyle/>
        <a:p>
          <a:pPr rtl="0"/>
          <a:r>
            <a:rPr lang="en-IN" smtClean="0"/>
            <a:t>Hold and manage data (e.g., SSDs, HDDs).</a:t>
          </a:r>
          <a:endParaRPr lang="en-IN"/>
        </a:p>
      </dgm:t>
    </dgm:pt>
    <dgm:pt modelId="{07AA0A14-7F34-4BD6-9330-3473E354C896}" type="parTrans" cxnId="{3BB4DF37-AFCA-46FB-99F2-E0FEACB8085D}">
      <dgm:prSet/>
      <dgm:spPr/>
      <dgm:t>
        <a:bodyPr/>
        <a:lstStyle/>
        <a:p>
          <a:endParaRPr lang="en-IN"/>
        </a:p>
      </dgm:t>
    </dgm:pt>
    <dgm:pt modelId="{9B3B48CB-46FF-4232-A54A-27A2D87A4B16}" type="sibTrans" cxnId="{3BB4DF37-AFCA-46FB-99F2-E0FEACB8085D}">
      <dgm:prSet/>
      <dgm:spPr/>
      <dgm:t>
        <a:bodyPr/>
        <a:lstStyle/>
        <a:p>
          <a:endParaRPr lang="en-IN"/>
        </a:p>
      </dgm:t>
    </dgm:pt>
    <dgm:pt modelId="{906EFA9F-6A2F-4CDB-A760-78A56C932483}">
      <dgm:prSet/>
      <dgm:spPr/>
      <dgm:t>
        <a:bodyPr/>
        <a:lstStyle/>
        <a:p>
          <a:pPr rtl="0"/>
          <a:r>
            <a:rPr lang="en-IN" b="1" smtClean="0"/>
            <a:t>Networking Equipment:</a:t>
          </a:r>
          <a:r>
            <a:rPr lang="en-IN" smtClean="0"/>
            <a:t> </a:t>
          </a:r>
          <a:endParaRPr lang="en-IN"/>
        </a:p>
      </dgm:t>
    </dgm:pt>
    <dgm:pt modelId="{DA4DA047-526D-4794-AD19-7525F6BFDB08}" type="parTrans" cxnId="{D578DBA5-985C-4E34-AD7F-BCA35B36C275}">
      <dgm:prSet/>
      <dgm:spPr/>
      <dgm:t>
        <a:bodyPr/>
        <a:lstStyle/>
        <a:p>
          <a:endParaRPr lang="en-IN"/>
        </a:p>
      </dgm:t>
    </dgm:pt>
    <dgm:pt modelId="{86E0CF00-ECC1-478C-9448-D60859E39E87}" type="sibTrans" cxnId="{D578DBA5-985C-4E34-AD7F-BCA35B36C275}">
      <dgm:prSet/>
      <dgm:spPr/>
      <dgm:t>
        <a:bodyPr/>
        <a:lstStyle/>
        <a:p>
          <a:endParaRPr lang="en-IN"/>
        </a:p>
      </dgm:t>
    </dgm:pt>
    <dgm:pt modelId="{557766F2-9701-41A3-8370-8DB203BF7AAE}">
      <dgm:prSet/>
      <dgm:spPr/>
      <dgm:t>
        <a:bodyPr/>
        <a:lstStyle/>
        <a:p>
          <a:pPr rtl="0"/>
          <a:r>
            <a:rPr lang="en-IN" smtClean="0"/>
            <a:t>Connects and manages data flow between devices (e.g., routers, switches).</a:t>
          </a:r>
          <a:endParaRPr lang="en-IN"/>
        </a:p>
      </dgm:t>
    </dgm:pt>
    <dgm:pt modelId="{DFA06823-3F83-4531-85D6-C5B83C2E01B4}" type="parTrans" cxnId="{64C0B126-7AF3-4C3C-A09F-02C3A8CA7F99}">
      <dgm:prSet/>
      <dgm:spPr/>
      <dgm:t>
        <a:bodyPr/>
        <a:lstStyle/>
        <a:p>
          <a:endParaRPr lang="en-IN"/>
        </a:p>
      </dgm:t>
    </dgm:pt>
    <dgm:pt modelId="{B4000CD9-2AB6-40BA-8355-032D8EF3AE0D}" type="sibTrans" cxnId="{64C0B126-7AF3-4C3C-A09F-02C3A8CA7F99}">
      <dgm:prSet/>
      <dgm:spPr/>
      <dgm:t>
        <a:bodyPr/>
        <a:lstStyle/>
        <a:p>
          <a:endParaRPr lang="en-IN"/>
        </a:p>
      </dgm:t>
    </dgm:pt>
    <dgm:pt modelId="{C8B49F49-5668-46A3-82FC-154A82451065}">
      <dgm:prSet/>
      <dgm:spPr/>
      <dgm:t>
        <a:bodyPr/>
        <a:lstStyle/>
        <a:p>
          <a:pPr rtl="0"/>
          <a:r>
            <a:rPr lang="en-IN" b="1" smtClean="0"/>
            <a:t>Power and Cooling Systems:</a:t>
          </a:r>
          <a:r>
            <a:rPr lang="en-IN" smtClean="0"/>
            <a:t> </a:t>
          </a:r>
          <a:endParaRPr lang="en-IN"/>
        </a:p>
      </dgm:t>
    </dgm:pt>
    <dgm:pt modelId="{F1CF2DAB-9A1D-4699-8410-DAFCA3D5986E}" type="parTrans" cxnId="{52CD4552-BF4F-4D82-AFB7-FAD4E4FA5820}">
      <dgm:prSet/>
      <dgm:spPr/>
      <dgm:t>
        <a:bodyPr/>
        <a:lstStyle/>
        <a:p>
          <a:endParaRPr lang="en-IN"/>
        </a:p>
      </dgm:t>
    </dgm:pt>
    <dgm:pt modelId="{401D211B-34EB-44E5-B92F-FF17FA2BF8A0}" type="sibTrans" cxnId="{52CD4552-BF4F-4D82-AFB7-FAD4E4FA5820}">
      <dgm:prSet/>
      <dgm:spPr/>
      <dgm:t>
        <a:bodyPr/>
        <a:lstStyle/>
        <a:p>
          <a:endParaRPr lang="en-IN"/>
        </a:p>
      </dgm:t>
    </dgm:pt>
    <dgm:pt modelId="{56A56F2D-2F89-4C37-938A-B8A363054110}">
      <dgm:prSet/>
      <dgm:spPr/>
      <dgm:t>
        <a:bodyPr/>
        <a:lstStyle/>
        <a:p>
          <a:pPr rtl="0"/>
          <a:r>
            <a:rPr lang="en-IN" smtClean="0"/>
            <a:t>Ensure continuous operation and prevent overheating.</a:t>
          </a:r>
          <a:endParaRPr lang="en-IN"/>
        </a:p>
      </dgm:t>
    </dgm:pt>
    <dgm:pt modelId="{849263FC-28CD-431C-87B9-959B4B46C696}" type="parTrans" cxnId="{0C7A5C4C-E27D-49AB-84F4-F07659101BF3}">
      <dgm:prSet/>
      <dgm:spPr/>
      <dgm:t>
        <a:bodyPr/>
        <a:lstStyle/>
        <a:p>
          <a:endParaRPr lang="en-IN"/>
        </a:p>
      </dgm:t>
    </dgm:pt>
    <dgm:pt modelId="{2CE650A6-50E5-4D8A-ADAC-AB80C4519433}" type="sibTrans" cxnId="{0C7A5C4C-E27D-49AB-84F4-F07659101BF3}">
      <dgm:prSet/>
      <dgm:spPr/>
      <dgm:t>
        <a:bodyPr/>
        <a:lstStyle/>
        <a:p>
          <a:endParaRPr lang="en-IN"/>
        </a:p>
      </dgm:t>
    </dgm:pt>
    <dgm:pt modelId="{3600749A-896F-47E9-A7E1-3311964B75C7}" type="pres">
      <dgm:prSet presAssocID="{A37C5CED-F0F0-40CE-BCC9-D0FBBB82BB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C7795DB-68E6-4EB4-AFBE-D312D7D97717}" type="pres">
      <dgm:prSet presAssocID="{1A314C9A-CA51-49D8-9A3D-7B1160B36C77}" presName="linNode" presStyleCnt="0"/>
      <dgm:spPr/>
    </dgm:pt>
    <dgm:pt modelId="{B3560712-19CD-48EC-9157-7575D3685A60}" type="pres">
      <dgm:prSet presAssocID="{1A314C9A-CA51-49D8-9A3D-7B1160B36C7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D5DB64-3964-4A00-B5E7-9BC885C8BA96}" type="pres">
      <dgm:prSet presAssocID="{1A314C9A-CA51-49D8-9A3D-7B1160B36C7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D153C5-A7F1-4CD1-8FA7-307290075293}" type="pres">
      <dgm:prSet presAssocID="{CCC1D2FC-D509-464B-BC99-0A794A379D97}" presName="sp" presStyleCnt="0"/>
      <dgm:spPr/>
    </dgm:pt>
    <dgm:pt modelId="{F38C9119-8D34-4D79-9968-4162E6707208}" type="pres">
      <dgm:prSet presAssocID="{2B8B2A12-4DCF-443B-9D8E-67D231F6F87A}" presName="linNode" presStyleCnt="0"/>
      <dgm:spPr/>
    </dgm:pt>
    <dgm:pt modelId="{260A51CD-0DF1-4791-98B8-066EC06C9883}" type="pres">
      <dgm:prSet presAssocID="{2B8B2A12-4DCF-443B-9D8E-67D231F6F8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AFB6AD-1BB1-4D1D-8D05-1D3C096BCAD4}" type="pres">
      <dgm:prSet presAssocID="{2B8B2A12-4DCF-443B-9D8E-67D231F6F8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E682B7-AA19-48F3-AD7D-4C9A3B60CE21}" type="pres">
      <dgm:prSet presAssocID="{B5AC8551-EEFC-4487-AA61-F2BAF3A1CC15}" presName="sp" presStyleCnt="0"/>
      <dgm:spPr/>
    </dgm:pt>
    <dgm:pt modelId="{64E2CDA7-2BAE-4DEF-A197-AA12CD4A5656}" type="pres">
      <dgm:prSet presAssocID="{906EFA9F-6A2F-4CDB-A760-78A56C932483}" presName="linNode" presStyleCnt="0"/>
      <dgm:spPr/>
    </dgm:pt>
    <dgm:pt modelId="{394EF553-363C-4A5C-8247-5DD1D3E2F94B}" type="pres">
      <dgm:prSet presAssocID="{906EFA9F-6A2F-4CDB-A760-78A56C93248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D51804-424C-4779-A299-24B832A2258D}" type="pres">
      <dgm:prSet presAssocID="{906EFA9F-6A2F-4CDB-A760-78A56C93248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E2F147-6E46-4C79-B049-CFB8DE79A354}" type="pres">
      <dgm:prSet presAssocID="{86E0CF00-ECC1-478C-9448-D60859E39E87}" presName="sp" presStyleCnt="0"/>
      <dgm:spPr/>
    </dgm:pt>
    <dgm:pt modelId="{8369AB3C-740E-4EED-8952-2F97949E7130}" type="pres">
      <dgm:prSet presAssocID="{C8B49F49-5668-46A3-82FC-154A82451065}" presName="linNode" presStyleCnt="0"/>
      <dgm:spPr/>
    </dgm:pt>
    <dgm:pt modelId="{A2560284-22BB-460D-AAEF-9B1536DAC776}" type="pres">
      <dgm:prSet presAssocID="{C8B49F49-5668-46A3-82FC-154A8245106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736BEA-2B9A-4781-A755-9322C1B8B63A}" type="pres">
      <dgm:prSet presAssocID="{C8B49F49-5668-46A3-82FC-154A8245106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BD6E1C5-26CC-4104-86CE-B1BD1AEEE796}" type="presOf" srcId="{A37C5CED-F0F0-40CE-BCC9-D0FBBB82BB6A}" destId="{3600749A-896F-47E9-A7E1-3311964B75C7}" srcOrd="0" destOrd="0" presId="urn:microsoft.com/office/officeart/2005/8/layout/vList5"/>
    <dgm:cxn modelId="{BAE6F446-9765-485D-81F3-F1278EC0668C}" type="presOf" srcId="{28C4F409-62E1-440A-9138-78E5584CBCA5}" destId="{98D5DB64-3964-4A00-B5E7-9BC885C8BA96}" srcOrd="0" destOrd="0" presId="urn:microsoft.com/office/officeart/2005/8/layout/vList5"/>
    <dgm:cxn modelId="{CEEB260F-FA40-4D79-9A2A-452A15750DFA}" type="presOf" srcId="{557766F2-9701-41A3-8370-8DB203BF7AAE}" destId="{05D51804-424C-4779-A299-24B832A2258D}" srcOrd="0" destOrd="0" presId="urn:microsoft.com/office/officeart/2005/8/layout/vList5"/>
    <dgm:cxn modelId="{D578DBA5-985C-4E34-AD7F-BCA35B36C275}" srcId="{A37C5CED-F0F0-40CE-BCC9-D0FBBB82BB6A}" destId="{906EFA9F-6A2F-4CDB-A760-78A56C932483}" srcOrd="2" destOrd="0" parTransId="{DA4DA047-526D-4794-AD19-7525F6BFDB08}" sibTransId="{86E0CF00-ECC1-478C-9448-D60859E39E87}"/>
    <dgm:cxn modelId="{6FA0E0E7-6E00-48FD-A207-2D4FE97819AB}" type="presOf" srcId="{5883A11F-F119-4347-B4C2-A916CA1F8BF0}" destId="{7CAFB6AD-1BB1-4D1D-8D05-1D3C096BCAD4}" srcOrd="0" destOrd="0" presId="urn:microsoft.com/office/officeart/2005/8/layout/vList5"/>
    <dgm:cxn modelId="{60B3F3A1-6D49-46A9-A2E0-74EEAA11201C}" srcId="{1A314C9A-CA51-49D8-9A3D-7B1160B36C77}" destId="{28C4F409-62E1-440A-9138-78E5584CBCA5}" srcOrd="0" destOrd="0" parTransId="{C951987F-0A27-4881-8827-99EC451A1E03}" sibTransId="{F190FB6D-F81C-4CD5-865C-F3C6477162F7}"/>
    <dgm:cxn modelId="{AFF8F6E1-4397-4B0B-BE84-0FD0F2E6B22D}" type="presOf" srcId="{2B8B2A12-4DCF-443B-9D8E-67D231F6F87A}" destId="{260A51CD-0DF1-4791-98B8-066EC06C9883}" srcOrd="0" destOrd="0" presId="urn:microsoft.com/office/officeart/2005/8/layout/vList5"/>
    <dgm:cxn modelId="{7970C16D-384F-4A55-919D-3E2059DE5591}" type="presOf" srcId="{C8B49F49-5668-46A3-82FC-154A82451065}" destId="{A2560284-22BB-460D-AAEF-9B1536DAC776}" srcOrd="0" destOrd="0" presId="urn:microsoft.com/office/officeart/2005/8/layout/vList5"/>
    <dgm:cxn modelId="{52CD4552-BF4F-4D82-AFB7-FAD4E4FA5820}" srcId="{A37C5CED-F0F0-40CE-BCC9-D0FBBB82BB6A}" destId="{C8B49F49-5668-46A3-82FC-154A82451065}" srcOrd="3" destOrd="0" parTransId="{F1CF2DAB-9A1D-4699-8410-DAFCA3D5986E}" sibTransId="{401D211B-34EB-44E5-B92F-FF17FA2BF8A0}"/>
    <dgm:cxn modelId="{92475C92-ABC7-4FFF-B0ED-39C940E1744E}" srcId="{A37C5CED-F0F0-40CE-BCC9-D0FBBB82BB6A}" destId="{2B8B2A12-4DCF-443B-9D8E-67D231F6F87A}" srcOrd="1" destOrd="0" parTransId="{F79EA9AA-C2A0-4AA4-A87B-C8625EC22D16}" sibTransId="{B5AC8551-EEFC-4487-AA61-F2BAF3A1CC15}"/>
    <dgm:cxn modelId="{0C7A5C4C-E27D-49AB-84F4-F07659101BF3}" srcId="{C8B49F49-5668-46A3-82FC-154A82451065}" destId="{56A56F2D-2F89-4C37-938A-B8A363054110}" srcOrd="0" destOrd="0" parTransId="{849263FC-28CD-431C-87B9-959B4B46C696}" sibTransId="{2CE650A6-50E5-4D8A-ADAC-AB80C4519433}"/>
    <dgm:cxn modelId="{DA097C04-6C49-4B01-83DF-D41743F4A973}" srcId="{A37C5CED-F0F0-40CE-BCC9-D0FBBB82BB6A}" destId="{1A314C9A-CA51-49D8-9A3D-7B1160B36C77}" srcOrd="0" destOrd="0" parTransId="{5D32ED98-A08C-40C9-8E3C-851DA0BDC937}" sibTransId="{CCC1D2FC-D509-464B-BC99-0A794A379D97}"/>
    <dgm:cxn modelId="{3BB4DF37-AFCA-46FB-99F2-E0FEACB8085D}" srcId="{2B8B2A12-4DCF-443B-9D8E-67D231F6F87A}" destId="{5883A11F-F119-4347-B4C2-A916CA1F8BF0}" srcOrd="0" destOrd="0" parTransId="{07AA0A14-7F34-4BD6-9330-3473E354C896}" sibTransId="{9B3B48CB-46FF-4232-A54A-27A2D87A4B16}"/>
    <dgm:cxn modelId="{64C0B126-7AF3-4C3C-A09F-02C3A8CA7F99}" srcId="{906EFA9F-6A2F-4CDB-A760-78A56C932483}" destId="{557766F2-9701-41A3-8370-8DB203BF7AAE}" srcOrd="0" destOrd="0" parTransId="{DFA06823-3F83-4531-85D6-C5B83C2E01B4}" sibTransId="{B4000CD9-2AB6-40BA-8355-032D8EF3AE0D}"/>
    <dgm:cxn modelId="{DDB3C111-DAFD-4BA1-8549-33513876E50A}" type="presOf" srcId="{56A56F2D-2F89-4C37-938A-B8A363054110}" destId="{5D736BEA-2B9A-4781-A755-9322C1B8B63A}" srcOrd="0" destOrd="0" presId="urn:microsoft.com/office/officeart/2005/8/layout/vList5"/>
    <dgm:cxn modelId="{9CDA0A32-F36D-481F-BC62-08631563329F}" type="presOf" srcId="{906EFA9F-6A2F-4CDB-A760-78A56C932483}" destId="{394EF553-363C-4A5C-8247-5DD1D3E2F94B}" srcOrd="0" destOrd="0" presId="urn:microsoft.com/office/officeart/2005/8/layout/vList5"/>
    <dgm:cxn modelId="{2EEADC2B-C6EC-4596-B297-42666425C4F2}" type="presOf" srcId="{1A314C9A-CA51-49D8-9A3D-7B1160B36C77}" destId="{B3560712-19CD-48EC-9157-7575D3685A60}" srcOrd="0" destOrd="0" presId="urn:microsoft.com/office/officeart/2005/8/layout/vList5"/>
    <dgm:cxn modelId="{AFC1DF04-4680-46F0-9BC7-31ED45D50D29}" type="presParOf" srcId="{3600749A-896F-47E9-A7E1-3311964B75C7}" destId="{0C7795DB-68E6-4EB4-AFBE-D312D7D97717}" srcOrd="0" destOrd="0" presId="urn:microsoft.com/office/officeart/2005/8/layout/vList5"/>
    <dgm:cxn modelId="{48A1C7CA-0948-471C-8FA5-FA5A0CD7DE49}" type="presParOf" srcId="{0C7795DB-68E6-4EB4-AFBE-D312D7D97717}" destId="{B3560712-19CD-48EC-9157-7575D3685A60}" srcOrd="0" destOrd="0" presId="urn:microsoft.com/office/officeart/2005/8/layout/vList5"/>
    <dgm:cxn modelId="{82353E1B-7BDF-40F9-8989-9DF6FA00B17F}" type="presParOf" srcId="{0C7795DB-68E6-4EB4-AFBE-D312D7D97717}" destId="{98D5DB64-3964-4A00-B5E7-9BC885C8BA96}" srcOrd="1" destOrd="0" presId="urn:microsoft.com/office/officeart/2005/8/layout/vList5"/>
    <dgm:cxn modelId="{D8E6067D-8E9D-4641-8451-27555823A128}" type="presParOf" srcId="{3600749A-896F-47E9-A7E1-3311964B75C7}" destId="{87D153C5-A7F1-4CD1-8FA7-307290075293}" srcOrd="1" destOrd="0" presId="urn:microsoft.com/office/officeart/2005/8/layout/vList5"/>
    <dgm:cxn modelId="{606144F6-F8C7-4966-B7EB-50BEB86D99C2}" type="presParOf" srcId="{3600749A-896F-47E9-A7E1-3311964B75C7}" destId="{F38C9119-8D34-4D79-9968-4162E6707208}" srcOrd="2" destOrd="0" presId="urn:microsoft.com/office/officeart/2005/8/layout/vList5"/>
    <dgm:cxn modelId="{5103FA13-611D-450D-8686-FBBDDE6DC9C2}" type="presParOf" srcId="{F38C9119-8D34-4D79-9968-4162E6707208}" destId="{260A51CD-0DF1-4791-98B8-066EC06C9883}" srcOrd="0" destOrd="0" presId="urn:microsoft.com/office/officeart/2005/8/layout/vList5"/>
    <dgm:cxn modelId="{3871BE24-9644-4880-B658-141727BEE3BB}" type="presParOf" srcId="{F38C9119-8D34-4D79-9968-4162E6707208}" destId="{7CAFB6AD-1BB1-4D1D-8D05-1D3C096BCAD4}" srcOrd="1" destOrd="0" presId="urn:microsoft.com/office/officeart/2005/8/layout/vList5"/>
    <dgm:cxn modelId="{70BE6994-02F4-4F5A-B3A5-47198937D1F6}" type="presParOf" srcId="{3600749A-896F-47E9-A7E1-3311964B75C7}" destId="{49E682B7-AA19-48F3-AD7D-4C9A3B60CE21}" srcOrd="3" destOrd="0" presId="urn:microsoft.com/office/officeart/2005/8/layout/vList5"/>
    <dgm:cxn modelId="{A21695E3-68C5-452D-AC3A-8EB5C9350D76}" type="presParOf" srcId="{3600749A-896F-47E9-A7E1-3311964B75C7}" destId="{64E2CDA7-2BAE-4DEF-A197-AA12CD4A5656}" srcOrd="4" destOrd="0" presId="urn:microsoft.com/office/officeart/2005/8/layout/vList5"/>
    <dgm:cxn modelId="{B488D5A4-0C1D-4B40-BF96-54B5426A8407}" type="presParOf" srcId="{64E2CDA7-2BAE-4DEF-A197-AA12CD4A5656}" destId="{394EF553-363C-4A5C-8247-5DD1D3E2F94B}" srcOrd="0" destOrd="0" presId="urn:microsoft.com/office/officeart/2005/8/layout/vList5"/>
    <dgm:cxn modelId="{289D1DCE-7809-4708-83A9-57BB4FDADC33}" type="presParOf" srcId="{64E2CDA7-2BAE-4DEF-A197-AA12CD4A5656}" destId="{05D51804-424C-4779-A299-24B832A2258D}" srcOrd="1" destOrd="0" presId="urn:microsoft.com/office/officeart/2005/8/layout/vList5"/>
    <dgm:cxn modelId="{8822AB1D-D2F0-4A8B-9CFA-42B99619D06A}" type="presParOf" srcId="{3600749A-896F-47E9-A7E1-3311964B75C7}" destId="{C9E2F147-6E46-4C79-B049-CFB8DE79A354}" srcOrd="5" destOrd="0" presId="urn:microsoft.com/office/officeart/2005/8/layout/vList5"/>
    <dgm:cxn modelId="{699F3780-5151-40E4-BA4C-C1BFECF917EA}" type="presParOf" srcId="{3600749A-896F-47E9-A7E1-3311964B75C7}" destId="{8369AB3C-740E-4EED-8952-2F97949E7130}" srcOrd="6" destOrd="0" presId="urn:microsoft.com/office/officeart/2005/8/layout/vList5"/>
    <dgm:cxn modelId="{CCCEF8EE-1C9E-428B-A922-5A00EFC4FD4F}" type="presParOf" srcId="{8369AB3C-740E-4EED-8952-2F97949E7130}" destId="{A2560284-22BB-460D-AAEF-9B1536DAC776}" srcOrd="0" destOrd="0" presId="urn:microsoft.com/office/officeart/2005/8/layout/vList5"/>
    <dgm:cxn modelId="{B45D0248-2930-4A75-8F05-2F3CA6584397}" type="presParOf" srcId="{8369AB3C-740E-4EED-8952-2F97949E7130}" destId="{5D736BEA-2B9A-4781-A755-9322C1B8B6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1344A2A-B2C0-4ACA-948B-40005C8FA5F4}" type="doc">
      <dgm:prSet loTypeId="urn:microsoft.com/office/officeart/2005/8/layout/pyramid2" loCatId="pyramid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IN"/>
        </a:p>
      </dgm:t>
    </dgm:pt>
    <dgm:pt modelId="{AC5FC5E5-C578-41C1-9372-FF889BCC4F19}">
      <dgm:prSet/>
      <dgm:spPr/>
      <dgm:t>
        <a:bodyPr/>
        <a:lstStyle/>
        <a:p>
          <a:pPr rtl="0"/>
          <a:r>
            <a:rPr lang="en-US" smtClean="0"/>
            <a:t>Foundation of IT infrastructure</a:t>
          </a:r>
          <a:endParaRPr lang="en-IN"/>
        </a:p>
      </dgm:t>
    </dgm:pt>
    <dgm:pt modelId="{723C1C0E-C8DB-46D8-AC43-9B9988E8DBA3}" type="parTrans" cxnId="{8D66B843-1E0B-45C0-87C5-7D9ABF4018D5}">
      <dgm:prSet/>
      <dgm:spPr/>
      <dgm:t>
        <a:bodyPr/>
        <a:lstStyle/>
        <a:p>
          <a:endParaRPr lang="en-IN"/>
        </a:p>
      </dgm:t>
    </dgm:pt>
    <dgm:pt modelId="{14D2AB25-BE6F-4308-A4A1-C8CC98CE9874}" type="sibTrans" cxnId="{8D66B843-1E0B-45C0-87C5-7D9ABF4018D5}">
      <dgm:prSet/>
      <dgm:spPr/>
      <dgm:t>
        <a:bodyPr/>
        <a:lstStyle/>
        <a:p>
          <a:endParaRPr lang="en-IN"/>
        </a:p>
      </dgm:t>
    </dgm:pt>
    <dgm:pt modelId="{DD4BA4A8-E0C1-4100-B820-03C82E4CD8CA}">
      <dgm:prSet/>
      <dgm:spPr/>
      <dgm:t>
        <a:bodyPr/>
        <a:lstStyle/>
        <a:p>
          <a:pPr rtl="0"/>
          <a:r>
            <a:rPr lang="en-US" smtClean="0"/>
            <a:t>Enables data processing, storage, and communication</a:t>
          </a:r>
          <a:endParaRPr lang="en-IN"/>
        </a:p>
      </dgm:t>
    </dgm:pt>
    <dgm:pt modelId="{3D25DE14-CFFA-46F1-8E12-264090DEA7C6}" type="parTrans" cxnId="{79172EFF-9C92-46F0-9685-088977F91EEB}">
      <dgm:prSet/>
      <dgm:spPr/>
      <dgm:t>
        <a:bodyPr/>
        <a:lstStyle/>
        <a:p>
          <a:endParaRPr lang="en-IN"/>
        </a:p>
      </dgm:t>
    </dgm:pt>
    <dgm:pt modelId="{2E44B0DD-201D-44BE-954A-09CC149DE52D}" type="sibTrans" cxnId="{79172EFF-9C92-46F0-9685-088977F91EEB}">
      <dgm:prSet/>
      <dgm:spPr/>
      <dgm:t>
        <a:bodyPr/>
        <a:lstStyle/>
        <a:p>
          <a:endParaRPr lang="en-IN"/>
        </a:p>
      </dgm:t>
    </dgm:pt>
    <dgm:pt modelId="{A7D5DD08-CD83-43E5-9625-68FF4C124C98}">
      <dgm:prSet/>
      <dgm:spPr/>
      <dgm:t>
        <a:bodyPr/>
        <a:lstStyle/>
        <a:p>
          <a:pPr rtl="0"/>
          <a:r>
            <a:rPr lang="en-US" smtClean="0"/>
            <a:t>Essential for business continuity and performance</a:t>
          </a:r>
          <a:endParaRPr lang="en-IN"/>
        </a:p>
      </dgm:t>
    </dgm:pt>
    <dgm:pt modelId="{1F9DD835-BBBE-41E5-99C5-A825821398CD}" type="parTrans" cxnId="{3E70203F-CF1B-4D83-951D-59EA2EABDDF6}">
      <dgm:prSet/>
      <dgm:spPr/>
      <dgm:t>
        <a:bodyPr/>
        <a:lstStyle/>
        <a:p>
          <a:endParaRPr lang="en-IN"/>
        </a:p>
      </dgm:t>
    </dgm:pt>
    <dgm:pt modelId="{4A42DDBE-3105-49A1-98D0-B558D04B3386}" type="sibTrans" cxnId="{3E70203F-CF1B-4D83-951D-59EA2EABDDF6}">
      <dgm:prSet/>
      <dgm:spPr/>
      <dgm:t>
        <a:bodyPr/>
        <a:lstStyle/>
        <a:p>
          <a:endParaRPr lang="en-IN"/>
        </a:p>
      </dgm:t>
    </dgm:pt>
    <dgm:pt modelId="{7A2DBFFA-4FC3-4B42-90F9-815159EFA296}" type="pres">
      <dgm:prSet presAssocID="{21344A2A-B2C0-4ACA-948B-40005C8FA5F4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ADCDE0CE-49A4-4D50-811E-1E1810DF55C5}" type="pres">
      <dgm:prSet presAssocID="{21344A2A-B2C0-4ACA-948B-40005C8FA5F4}" presName="pyramid" presStyleLbl="node1" presStyleIdx="0" presStyleCnt="1"/>
      <dgm:spPr/>
    </dgm:pt>
    <dgm:pt modelId="{AB4FD4F5-2FCC-4A8E-998A-D9DEDF089BD2}" type="pres">
      <dgm:prSet presAssocID="{21344A2A-B2C0-4ACA-948B-40005C8FA5F4}" presName="theList" presStyleCnt="0"/>
      <dgm:spPr/>
    </dgm:pt>
    <dgm:pt modelId="{656A0353-6E7F-4B1D-838B-1867ED98A2BC}" type="pres">
      <dgm:prSet presAssocID="{AC5FC5E5-C578-41C1-9372-FF889BCC4F19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D7FD08-88D6-44D6-97FA-30767A88C548}" type="pres">
      <dgm:prSet presAssocID="{AC5FC5E5-C578-41C1-9372-FF889BCC4F19}" presName="aSpace" presStyleCnt="0"/>
      <dgm:spPr/>
    </dgm:pt>
    <dgm:pt modelId="{C662D406-0473-4EB9-806D-7C379C041360}" type="pres">
      <dgm:prSet presAssocID="{DD4BA4A8-E0C1-4100-B820-03C82E4CD8CA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85B8BD-FD64-45D9-9C69-EB73B45322FB}" type="pres">
      <dgm:prSet presAssocID="{DD4BA4A8-E0C1-4100-B820-03C82E4CD8CA}" presName="aSpace" presStyleCnt="0"/>
      <dgm:spPr/>
    </dgm:pt>
    <dgm:pt modelId="{DB657B7E-681D-4143-B95B-887E8A92D0B6}" type="pres">
      <dgm:prSet presAssocID="{A7D5DD08-CD83-43E5-9625-68FF4C124C98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E0415D-19AB-4BCE-88EC-471B2BBC8889}" type="pres">
      <dgm:prSet presAssocID="{A7D5DD08-CD83-43E5-9625-68FF4C124C98}" presName="aSpace" presStyleCnt="0"/>
      <dgm:spPr/>
    </dgm:pt>
  </dgm:ptLst>
  <dgm:cxnLst>
    <dgm:cxn modelId="{CD8C4594-B886-45DC-9ACF-7E12EEF3A4E4}" type="presOf" srcId="{DD4BA4A8-E0C1-4100-B820-03C82E4CD8CA}" destId="{C662D406-0473-4EB9-806D-7C379C041360}" srcOrd="0" destOrd="0" presId="urn:microsoft.com/office/officeart/2005/8/layout/pyramid2"/>
    <dgm:cxn modelId="{CD31857C-AFBD-4D6B-B84E-689F6DE7DD3D}" type="presOf" srcId="{A7D5DD08-CD83-43E5-9625-68FF4C124C98}" destId="{DB657B7E-681D-4143-B95B-887E8A92D0B6}" srcOrd="0" destOrd="0" presId="urn:microsoft.com/office/officeart/2005/8/layout/pyramid2"/>
    <dgm:cxn modelId="{8D66B843-1E0B-45C0-87C5-7D9ABF4018D5}" srcId="{21344A2A-B2C0-4ACA-948B-40005C8FA5F4}" destId="{AC5FC5E5-C578-41C1-9372-FF889BCC4F19}" srcOrd="0" destOrd="0" parTransId="{723C1C0E-C8DB-46D8-AC43-9B9988E8DBA3}" sibTransId="{14D2AB25-BE6F-4308-A4A1-C8CC98CE9874}"/>
    <dgm:cxn modelId="{79172EFF-9C92-46F0-9685-088977F91EEB}" srcId="{21344A2A-B2C0-4ACA-948B-40005C8FA5F4}" destId="{DD4BA4A8-E0C1-4100-B820-03C82E4CD8CA}" srcOrd="1" destOrd="0" parTransId="{3D25DE14-CFFA-46F1-8E12-264090DEA7C6}" sibTransId="{2E44B0DD-201D-44BE-954A-09CC149DE52D}"/>
    <dgm:cxn modelId="{70EDB951-89FC-40F1-8D1D-FDC42DC78FD3}" type="presOf" srcId="{AC5FC5E5-C578-41C1-9372-FF889BCC4F19}" destId="{656A0353-6E7F-4B1D-838B-1867ED98A2BC}" srcOrd="0" destOrd="0" presId="urn:microsoft.com/office/officeart/2005/8/layout/pyramid2"/>
    <dgm:cxn modelId="{3E70203F-CF1B-4D83-951D-59EA2EABDDF6}" srcId="{21344A2A-B2C0-4ACA-948B-40005C8FA5F4}" destId="{A7D5DD08-CD83-43E5-9625-68FF4C124C98}" srcOrd="2" destOrd="0" parTransId="{1F9DD835-BBBE-41E5-99C5-A825821398CD}" sibTransId="{4A42DDBE-3105-49A1-98D0-B558D04B3386}"/>
    <dgm:cxn modelId="{3A7518A9-5C04-43FA-BB74-878B02479D89}" type="presOf" srcId="{21344A2A-B2C0-4ACA-948B-40005C8FA5F4}" destId="{7A2DBFFA-4FC3-4B42-90F9-815159EFA296}" srcOrd="0" destOrd="0" presId="urn:microsoft.com/office/officeart/2005/8/layout/pyramid2"/>
    <dgm:cxn modelId="{94B89FEA-1F2B-4D9F-A5C6-AFE65C99C802}" type="presParOf" srcId="{7A2DBFFA-4FC3-4B42-90F9-815159EFA296}" destId="{ADCDE0CE-49A4-4D50-811E-1E1810DF55C5}" srcOrd="0" destOrd="0" presId="urn:microsoft.com/office/officeart/2005/8/layout/pyramid2"/>
    <dgm:cxn modelId="{9FE1FB30-1E2F-43AB-A02C-842CCD02901B}" type="presParOf" srcId="{7A2DBFFA-4FC3-4B42-90F9-815159EFA296}" destId="{AB4FD4F5-2FCC-4A8E-998A-D9DEDF089BD2}" srcOrd="1" destOrd="0" presId="urn:microsoft.com/office/officeart/2005/8/layout/pyramid2"/>
    <dgm:cxn modelId="{FA856F95-B512-4CC3-A321-9BB2CFC5C3A3}" type="presParOf" srcId="{AB4FD4F5-2FCC-4A8E-998A-D9DEDF089BD2}" destId="{656A0353-6E7F-4B1D-838B-1867ED98A2BC}" srcOrd="0" destOrd="0" presId="urn:microsoft.com/office/officeart/2005/8/layout/pyramid2"/>
    <dgm:cxn modelId="{1E9CF7FE-4E88-4B7F-883C-F9265C9EDC05}" type="presParOf" srcId="{AB4FD4F5-2FCC-4A8E-998A-D9DEDF089BD2}" destId="{5AD7FD08-88D6-44D6-97FA-30767A88C548}" srcOrd="1" destOrd="0" presId="urn:microsoft.com/office/officeart/2005/8/layout/pyramid2"/>
    <dgm:cxn modelId="{37514FC6-785B-4E8B-B68C-21C76D7A9EE9}" type="presParOf" srcId="{AB4FD4F5-2FCC-4A8E-998A-D9DEDF089BD2}" destId="{C662D406-0473-4EB9-806D-7C379C041360}" srcOrd="2" destOrd="0" presId="urn:microsoft.com/office/officeart/2005/8/layout/pyramid2"/>
    <dgm:cxn modelId="{F2D8DC5F-DD92-4DD2-B659-ABE0F7EDC972}" type="presParOf" srcId="{AB4FD4F5-2FCC-4A8E-998A-D9DEDF089BD2}" destId="{4F85B8BD-FD64-45D9-9C69-EB73B45322FB}" srcOrd="3" destOrd="0" presId="urn:microsoft.com/office/officeart/2005/8/layout/pyramid2"/>
    <dgm:cxn modelId="{0B5BFF17-71AB-4D12-894A-C21190110817}" type="presParOf" srcId="{AB4FD4F5-2FCC-4A8E-998A-D9DEDF089BD2}" destId="{DB657B7E-681D-4143-B95B-887E8A92D0B6}" srcOrd="4" destOrd="0" presId="urn:microsoft.com/office/officeart/2005/8/layout/pyramid2"/>
    <dgm:cxn modelId="{860F5761-3C74-4900-B802-CC680A065EF3}" type="presParOf" srcId="{AB4FD4F5-2FCC-4A8E-998A-D9DEDF089BD2}" destId="{22E0415D-19AB-4BCE-88EC-471B2BBC888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1EF6B9E-22B0-4B2D-93F1-B2DA88B00F2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5E7EC4-DF57-49A9-9082-E6FCD77E3D11}">
      <dgm:prSet phldrT="[Text]"/>
      <dgm:spPr/>
      <dgm:t>
        <a:bodyPr/>
        <a:lstStyle/>
        <a:p>
          <a:r>
            <a:rPr lang="en-US" dirty="0" smtClean="0"/>
            <a:t>Servers	</a:t>
          </a:r>
          <a:endParaRPr lang="en-IN" dirty="0"/>
        </a:p>
      </dgm:t>
    </dgm:pt>
    <dgm:pt modelId="{F62E9F4E-0675-43EC-B2C9-51CCF8AA4209}" type="parTrans" cxnId="{2153F830-5215-49E3-87B6-192713572386}">
      <dgm:prSet/>
      <dgm:spPr/>
      <dgm:t>
        <a:bodyPr/>
        <a:lstStyle/>
        <a:p>
          <a:endParaRPr lang="en-IN"/>
        </a:p>
      </dgm:t>
    </dgm:pt>
    <dgm:pt modelId="{1909132C-0204-4A72-BBF2-B257C2968F91}" type="sibTrans" cxnId="{2153F830-5215-49E3-87B6-192713572386}">
      <dgm:prSet/>
      <dgm:spPr/>
      <dgm:t>
        <a:bodyPr/>
        <a:lstStyle/>
        <a:p>
          <a:endParaRPr lang="en-IN"/>
        </a:p>
      </dgm:t>
    </dgm:pt>
    <dgm:pt modelId="{75670C19-CE26-4A0D-B0CF-E45C5DE9B40A}">
      <dgm:prSet phldrT="[Text]"/>
      <dgm:spPr/>
      <dgm:t>
        <a:bodyPr/>
        <a:lstStyle/>
        <a:p>
          <a:r>
            <a:rPr lang="en-US" dirty="0" smtClean="0"/>
            <a:t>Storage Devices</a:t>
          </a:r>
          <a:endParaRPr lang="en-IN" dirty="0"/>
        </a:p>
      </dgm:t>
    </dgm:pt>
    <dgm:pt modelId="{2060D4B6-B4A2-49D6-8207-A2A188E79BF0}" type="parTrans" cxnId="{6B75C0AF-48AF-4F19-9DBB-DDFEB3926944}">
      <dgm:prSet/>
      <dgm:spPr/>
      <dgm:t>
        <a:bodyPr/>
        <a:lstStyle/>
        <a:p>
          <a:endParaRPr lang="en-IN"/>
        </a:p>
      </dgm:t>
    </dgm:pt>
    <dgm:pt modelId="{76F4B84B-7DD3-45BE-9F1F-6D136482604B}" type="sibTrans" cxnId="{6B75C0AF-48AF-4F19-9DBB-DDFEB3926944}">
      <dgm:prSet/>
      <dgm:spPr/>
      <dgm:t>
        <a:bodyPr/>
        <a:lstStyle/>
        <a:p>
          <a:endParaRPr lang="en-IN"/>
        </a:p>
      </dgm:t>
    </dgm:pt>
    <dgm:pt modelId="{C763139F-1A6C-42BE-A743-2A099D3B1BA6}">
      <dgm:prSet phldrT="[Text]"/>
      <dgm:spPr/>
      <dgm:t>
        <a:bodyPr/>
        <a:lstStyle/>
        <a:p>
          <a:r>
            <a:rPr lang="en-IN" dirty="0" smtClean="0"/>
            <a:t>Networking Equipment</a:t>
          </a:r>
          <a:endParaRPr lang="en-IN" dirty="0"/>
        </a:p>
      </dgm:t>
    </dgm:pt>
    <dgm:pt modelId="{9DBE233E-3542-4053-BE00-C8A4F351C654}" type="parTrans" cxnId="{FC1E5446-FC76-4901-A458-1C671378639E}">
      <dgm:prSet/>
      <dgm:spPr/>
      <dgm:t>
        <a:bodyPr/>
        <a:lstStyle/>
        <a:p>
          <a:endParaRPr lang="en-IN"/>
        </a:p>
      </dgm:t>
    </dgm:pt>
    <dgm:pt modelId="{B45DD2EB-4C06-472F-A6B6-2921C24FCC25}" type="sibTrans" cxnId="{FC1E5446-FC76-4901-A458-1C671378639E}">
      <dgm:prSet/>
      <dgm:spPr/>
      <dgm:t>
        <a:bodyPr/>
        <a:lstStyle/>
        <a:p>
          <a:endParaRPr lang="en-IN"/>
        </a:p>
      </dgm:t>
    </dgm:pt>
    <dgm:pt modelId="{957A0BBA-AD52-46F1-B615-80298A880F9A}">
      <dgm:prSet phldrT="[Text]"/>
      <dgm:spPr/>
      <dgm:t>
        <a:bodyPr/>
        <a:lstStyle/>
        <a:p>
          <a:r>
            <a:rPr lang="en-IN" dirty="0" smtClean="0"/>
            <a:t>Power and Cooling Systems</a:t>
          </a:r>
          <a:endParaRPr lang="en-IN" dirty="0"/>
        </a:p>
      </dgm:t>
    </dgm:pt>
    <dgm:pt modelId="{D9A04D5D-C14E-4F6D-B118-CB03BD1EE817}" type="parTrans" cxnId="{4467DD28-A8F8-43EA-9857-95C5CC0644C0}">
      <dgm:prSet/>
      <dgm:spPr/>
      <dgm:t>
        <a:bodyPr/>
        <a:lstStyle/>
        <a:p>
          <a:endParaRPr lang="en-IN"/>
        </a:p>
      </dgm:t>
    </dgm:pt>
    <dgm:pt modelId="{F440B324-0819-4583-8B3E-67F10F7E458F}" type="sibTrans" cxnId="{4467DD28-A8F8-43EA-9857-95C5CC0644C0}">
      <dgm:prSet/>
      <dgm:spPr/>
      <dgm:t>
        <a:bodyPr/>
        <a:lstStyle/>
        <a:p>
          <a:endParaRPr lang="en-IN"/>
        </a:p>
      </dgm:t>
    </dgm:pt>
    <dgm:pt modelId="{19A56DFD-23FB-44B1-8C35-B9AEAE2B594F}" type="pres">
      <dgm:prSet presAssocID="{61EF6B9E-22B0-4B2D-93F1-B2DA88B00F2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8E8E3E54-EB86-4303-A64D-3D2DC6F174E6}" type="pres">
      <dgm:prSet presAssocID="{61EF6B9E-22B0-4B2D-93F1-B2DA88B00F23}" presName="Name1" presStyleCnt="0"/>
      <dgm:spPr/>
    </dgm:pt>
    <dgm:pt modelId="{8C8E5064-5EA9-4AA9-87F3-198D446561FC}" type="pres">
      <dgm:prSet presAssocID="{61EF6B9E-22B0-4B2D-93F1-B2DA88B00F23}" presName="cycle" presStyleCnt="0"/>
      <dgm:spPr/>
    </dgm:pt>
    <dgm:pt modelId="{1BFAF79D-27B6-4BBC-8F1D-2061AAA1D8B1}" type="pres">
      <dgm:prSet presAssocID="{61EF6B9E-22B0-4B2D-93F1-B2DA88B00F23}" presName="srcNode" presStyleLbl="node1" presStyleIdx="0" presStyleCnt="4"/>
      <dgm:spPr/>
    </dgm:pt>
    <dgm:pt modelId="{E75D0AA9-7CD4-4D13-BD1F-76C7569BF501}" type="pres">
      <dgm:prSet presAssocID="{61EF6B9E-22B0-4B2D-93F1-B2DA88B00F23}" presName="conn" presStyleLbl="parChTrans1D2" presStyleIdx="0" presStyleCnt="1"/>
      <dgm:spPr/>
      <dgm:t>
        <a:bodyPr/>
        <a:lstStyle/>
        <a:p>
          <a:endParaRPr lang="en-IN"/>
        </a:p>
      </dgm:t>
    </dgm:pt>
    <dgm:pt modelId="{AD0CB7B0-F669-49BD-ABC7-454C1E66CFFD}" type="pres">
      <dgm:prSet presAssocID="{61EF6B9E-22B0-4B2D-93F1-B2DA88B00F23}" presName="extraNode" presStyleLbl="node1" presStyleIdx="0" presStyleCnt="4"/>
      <dgm:spPr/>
    </dgm:pt>
    <dgm:pt modelId="{D63BE8EF-030E-4B22-B713-04B294AC81FE}" type="pres">
      <dgm:prSet presAssocID="{61EF6B9E-22B0-4B2D-93F1-B2DA88B00F23}" presName="dstNode" presStyleLbl="node1" presStyleIdx="0" presStyleCnt="4"/>
      <dgm:spPr/>
    </dgm:pt>
    <dgm:pt modelId="{65676302-CAAC-4172-AC8A-A10669840BA7}" type="pres">
      <dgm:prSet presAssocID="{945E7EC4-DF57-49A9-9082-E6FCD77E3D1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597C04-9A41-4431-96AF-E3FD19931C7B}" type="pres">
      <dgm:prSet presAssocID="{945E7EC4-DF57-49A9-9082-E6FCD77E3D11}" presName="accent_1" presStyleCnt="0"/>
      <dgm:spPr/>
    </dgm:pt>
    <dgm:pt modelId="{2C114852-C838-48F1-B0CB-B94BABDFBD71}" type="pres">
      <dgm:prSet presAssocID="{945E7EC4-DF57-49A9-9082-E6FCD77E3D11}" presName="accentRepeatNode" presStyleLbl="solidFgAcc1" presStyleIdx="0" presStyleCnt="4"/>
      <dgm:spPr/>
    </dgm:pt>
    <dgm:pt modelId="{C1C9D3F2-6792-4BCE-BE37-9D2007B824CD}" type="pres">
      <dgm:prSet presAssocID="{75670C19-CE26-4A0D-B0CF-E45C5DE9B40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478805-68DE-49E9-85DB-B375763988B4}" type="pres">
      <dgm:prSet presAssocID="{75670C19-CE26-4A0D-B0CF-E45C5DE9B40A}" presName="accent_2" presStyleCnt="0"/>
      <dgm:spPr/>
    </dgm:pt>
    <dgm:pt modelId="{096CB2A8-6630-4815-8092-55871407B595}" type="pres">
      <dgm:prSet presAssocID="{75670C19-CE26-4A0D-B0CF-E45C5DE9B40A}" presName="accentRepeatNode" presStyleLbl="solidFgAcc1" presStyleIdx="1" presStyleCnt="4"/>
      <dgm:spPr/>
    </dgm:pt>
    <dgm:pt modelId="{E0AC596D-1C7A-48D2-A70C-A62E2AED0AB4}" type="pres">
      <dgm:prSet presAssocID="{C763139F-1A6C-42BE-A743-2A099D3B1BA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BFE5DA-BFAC-4F30-960C-07EC0BE16665}" type="pres">
      <dgm:prSet presAssocID="{C763139F-1A6C-42BE-A743-2A099D3B1BA6}" presName="accent_3" presStyleCnt="0"/>
      <dgm:spPr/>
    </dgm:pt>
    <dgm:pt modelId="{6F11747E-C152-4074-A71D-3CC21D708687}" type="pres">
      <dgm:prSet presAssocID="{C763139F-1A6C-42BE-A743-2A099D3B1BA6}" presName="accentRepeatNode" presStyleLbl="solidFgAcc1" presStyleIdx="2" presStyleCnt="4"/>
      <dgm:spPr/>
    </dgm:pt>
    <dgm:pt modelId="{1FFE76DD-8B50-4D90-A90B-417E9CBAF88B}" type="pres">
      <dgm:prSet presAssocID="{957A0BBA-AD52-46F1-B615-80298A880F9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D72EAC-24D6-4E2F-8ACF-B240D70A529F}" type="pres">
      <dgm:prSet presAssocID="{957A0BBA-AD52-46F1-B615-80298A880F9A}" presName="accent_4" presStyleCnt="0"/>
      <dgm:spPr/>
    </dgm:pt>
    <dgm:pt modelId="{A617033D-DE16-497C-86BE-0D9747235145}" type="pres">
      <dgm:prSet presAssocID="{957A0BBA-AD52-46F1-B615-80298A880F9A}" presName="accentRepeatNode" presStyleLbl="solidFgAcc1" presStyleIdx="3" presStyleCnt="4"/>
      <dgm:spPr/>
    </dgm:pt>
  </dgm:ptLst>
  <dgm:cxnLst>
    <dgm:cxn modelId="{686F917A-D072-4744-B279-49CD4BD76813}" type="presOf" srcId="{945E7EC4-DF57-49A9-9082-E6FCD77E3D11}" destId="{65676302-CAAC-4172-AC8A-A10669840BA7}" srcOrd="0" destOrd="0" presId="urn:microsoft.com/office/officeart/2008/layout/VerticalCurvedList"/>
    <dgm:cxn modelId="{6B75C0AF-48AF-4F19-9DBB-DDFEB3926944}" srcId="{61EF6B9E-22B0-4B2D-93F1-B2DA88B00F23}" destId="{75670C19-CE26-4A0D-B0CF-E45C5DE9B40A}" srcOrd="1" destOrd="0" parTransId="{2060D4B6-B4A2-49D6-8207-A2A188E79BF0}" sibTransId="{76F4B84B-7DD3-45BE-9F1F-6D136482604B}"/>
    <dgm:cxn modelId="{2153F830-5215-49E3-87B6-192713572386}" srcId="{61EF6B9E-22B0-4B2D-93F1-B2DA88B00F23}" destId="{945E7EC4-DF57-49A9-9082-E6FCD77E3D11}" srcOrd="0" destOrd="0" parTransId="{F62E9F4E-0675-43EC-B2C9-51CCF8AA4209}" sibTransId="{1909132C-0204-4A72-BBF2-B257C2968F91}"/>
    <dgm:cxn modelId="{57658185-3005-43A3-B86D-213155319BD0}" type="presOf" srcId="{75670C19-CE26-4A0D-B0CF-E45C5DE9B40A}" destId="{C1C9D3F2-6792-4BCE-BE37-9D2007B824CD}" srcOrd="0" destOrd="0" presId="urn:microsoft.com/office/officeart/2008/layout/VerticalCurvedList"/>
    <dgm:cxn modelId="{2C3160C5-4A72-41D3-9512-ED2DB9021AED}" type="presOf" srcId="{61EF6B9E-22B0-4B2D-93F1-B2DA88B00F23}" destId="{19A56DFD-23FB-44B1-8C35-B9AEAE2B594F}" srcOrd="0" destOrd="0" presId="urn:microsoft.com/office/officeart/2008/layout/VerticalCurvedList"/>
    <dgm:cxn modelId="{59F15215-2014-40EF-A590-F9067E370D30}" type="presOf" srcId="{1909132C-0204-4A72-BBF2-B257C2968F91}" destId="{E75D0AA9-7CD4-4D13-BD1F-76C7569BF501}" srcOrd="0" destOrd="0" presId="urn:microsoft.com/office/officeart/2008/layout/VerticalCurvedList"/>
    <dgm:cxn modelId="{4467DD28-A8F8-43EA-9857-95C5CC0644C0}" srcId="{61EF6B9E-22B0-4B2D-93F1-B2DA88B00F23}" destId="{957A0BBA-AD52-46F1-B615-80298A880F9A}" srcOrd="3" destOrd="0" parTransId="{D9A04D5D-C14E-4F6D-B118-CB03BD1EE817}" sibTransId="{F440B324-0819-4583-8B3E-67F10F7E458F}"/>
    <dgm:cxn modelId="{FC1E5446-FC76-4901-A458-1C671378639E}" srcId="{61EF6B9E-22B0-4B2D-93F1-B2DA88B00F23}" destId="{C763139F-1A6C-42BE-A743-2A099D3B1BA6}" srcOrd="2" destOrd="0" parTransId="{9DBE233E-3542-4053-BE00-C8A4F351C654}" sibTransId="{B45DD2EB-4C06-472F-A6B6-2921C24FCC25}"/>
    <dgm:cxn modelId="{27BC846F-C9B6-48FC-ACB0-4A99FC7D59A8}" type="presOf" srcId="{957A0BBA-AD52-46F1-B615-80298A880F9A}" destId="{1FFE76DD-8B50-4D90-A90B-417E9CBAF88B}" srcOrd="0" destOrd="0" presId="urn:microsoft.com/office/officeart/2008/layout/VerticalCurvedList"/>
    <dgm:cxn modelId="{99548111-C1B7-464A-B852-95E96ED8FA86}" type="presOf" srcId="{C763139F-1A6C-42BE-A743-2A099D3B1BA6}" destId="{E0AC596D-1C7A-48D2-A70C-A62E2AED0AB4}" srcOrd="0" destOrd="0" presId="urn:microsoft.com/office/officeart/2008/layout/VerticalCurvedList"/>
    <dgm:cxn modelId="{3FE5190B-B13B-4B07-B41A-E39E27CC7113}" type="presParOf" srcId="{19A56DFD-23FB-44B1-8C35-B9AEAE2B594F}" destId="{8E8E3E54-EB86-4303-A64D-3D2DC6F174E6}" srcOrd="0" destOrd="0" presId="urn:microsoft.com/office/officeart/2008/layout/VerticalCurvedList"/>
    <dgm:cxn modelId="{E2AAFE97-82D5-4B22-99BC-EA8AAD04856C}" type="presParOf" srcId="{8E8E3E54-EB86-4303-A64D-3D2DC6F174E6}" destId="{8C8E5064-5EA9-4AA9-87F3-198D446561FC}" srcOrd="0" destOrd="0" presId="urn:microsoft.com/office/officeart/2008/layout/VerticalCurvedList"/>
    <dgm:cxn modelId="{B3430155-88FC-4B7D-99B3-969B1E7A2F46}" type="presParOf" srcId="{8C8E5064-5EA9-4AA9-87F3-198D446561FC}" destId="{1BFAF79D-27B6-4BBC-8F1D-2061AAA1D8B1}" srcOrd="0" destOrd="0" presId="urn:microsoft.com/office/officeart/2008/layout/VerticalCurvedList"/>
    <dgm:cxn modelId="{57E4E0A9-90CA-44B3-9D63-FDD4AC66EF00}" type="presParOf" srcId="{8C8E5064-5EA9-4AA9-87F3-198D446561FC}" destId="{E75D0AA9-7CD4-4D13-BD1F-76C7569BF501}" srcOrd="1" destOrd="0" presId="urn:microsoft.com/office/officeart/2008/layout/VerticalCurvedList"/>
    <dgm:cxn modelId="{2AFAC1C9-5B2F-4919-8232-6863B7F0A7CE}" type="presParOf" srcId="{8C8E5064-5EA9-4AA9-87F3-198D446561FC}" destId="{AD0CB7B0-F669-49BD-ABC7-454C1E66CFFD}" srcOrd="2" destOrd="0" presId="urn:microsoft.com/office/officeart/2008/layout/VerticalCurvedList"/>
    <dgm:cxn modelId="{36C5DFB8-8822-4A1E-9FD1-BE2E87B40E97}" type="presParOf" srcId="{8C8E5064-5EA9-4AA9-87F3-198D446561FC}" destId="{D63BE8EF-030E-4B22-B713-04B294AC81FE}" srcOrd="3" destOrd="0" presId="urn:microsoft.com/office/officeart/2008/layout/VerticalCurvedList"/>
    <dgm:cxn modelId="{BD21BEF7-D3D6-4D69-ACFF-CCD8B7CEF6BA}" type="presParOf" srcId="{8E8E3E54-EB86-4303-A64D-3D2DC6F174E6}" destId="{65676302-CAAC-4172-AC8A-A10669840BA7}" srcOrd="1" destOrd="0" presId="urn:microsoft.com/office/officeart/2008/layout/VerticalCurvedList"/>
    <dgm:cxn modelId="{302E5CF4-CA3F-49C5-918D-D66BEA5A6BE3}" type="presParOf" srcId="{8E8E3E54-EB86-4303-A64D-3D2DC6F174E6}" destId="{CE597C04-9A41-4431-96AF-E3FD19931C7B}" srcOrd="2" destOrd="0" presId="urn:microsoft.com/office/officeart/2008/layout/VerticalCurvedList"/>
    <dgm:cxn modelId="{E92CE720-44BC-4A08-9418-00769F7E6D41}" type="presParOf" srcId="{CE597C04-9A41-4431-96AF-E3FD19931C7B}" destId="{2C114852-C838-48F1-B0CB-B94BABDFBD71}" srcOrd="0" destOrd="0" presId="urn:microsoft.com/office/officeart/2008/layout/VerticalCurvedList"/>
    <dgm:cxn modelId="{C9B29E66-A16E-4944-904E-44DF22342B7E}" type="presParOf" srcId="{8E8E3E54-EB86-4303-A64D-3D2DC6F174E6}" destId="{C1C9D3F2-6792-4BCE-BE37-9D2007B824CD}" srcOrd="3" destOrd="0" presId="urn:microsoft.com/office/officeart/2008/layout/VerticalCurvedList"/>
    <dgm:cxn modelId="{CB238854-8ADC-43F1-976C-689FB6A0F65F}" type="presParOf" srcId="{8E8E3E54-EB86-4303-A64D-3D2DC6F174E6}" destId="{7C478805-68DE-49E9-85DB-B375763988B4}" srcOrd="4" destOrd="0" presId="urn:microsoft.com/office/officeart/2008/layout/VerticalCurvedList"/>
    <dgm:cxn modelId="{BF0CA129-D75F-448D-9E59-E516D621AB10}" type="presParOf" srcId="{7C478805-68DE-49E9-85DB-B375763988B4}" destId="{096CB2A8-6630-4815-8092-55871407B595}" srcOrd="0" destOrd="0" presId="urn:microsoft.com/office/officeart/2008/layout/VerticalCurvedList"/>
    <dgm:cxn modelId="{707C740B-EF38-4A8B-B39C-9B006AE4AA63}" type="presParOf" srcId="{8E8E3E54-EB86-4303-A64D-3D2DC6F174E6}" destId="{E0AC596D-1C7A-48D2-A70C-A62E2AED0AB4}" srcOrd="5" destOrd="0" presId="urn:microsoft.com/office/officeart/2008/layout/VerticalCurvedList"/>
    <dgm:cxn modelId="{3151BD5E-5AD8-4FA1-9AD4-752BCCB10EFD}" type="presParOf" srcId="{8E8E3E54-EB86-4303-A64D-3D2DC6F174E6}" destId="{38BFE5DA-BFAC-4F30-960C-07EC0BE16665}" srcOrd="6" destOrd="0" presId="urn:microsoft.com/office/officeart/2008/layout/VerticalCurvedList"/>
    <dgm:cxn modelId="{DF1ADF8F-55D3-4F67-9527-99CA5EEAA9C6}" type="presParOf" srcId="{38BFE5DA-BFAC-4F30-960C-07EC0BE16665}" destId="{6F11747E-C152-4074-A71D-3CC21D708687}" srcOrd="0" destOrd="0" presId="urn:microsoft.com/office/officeart/2008/layout/VerticalCurvedList"/>
    <dgm:cxn modelId="{B59D0966-3513-480F-8D24-223677C47263}" type="presParOf" srcId="{8E8E3E54-EB86-4303-A64D-3D2DC6F174E6}" destId="{1FFE76DD-8B50-4D90-A90B-417E9CBAF88B}" srcOrd="7" destOrd="0" presId="urn:microsoft.com/office/officeart/2008/layout/VerticalCurvedList"/>
    <dgm:cxn modelId="{5A45A7B2-9AE6-442C-BEE0-D1FE0AF27641}" type="presParOf" srcId="{8E8E3E54-EB86-4303-A64D-3D2DC6F174E6}" destId="{7BD72EAC-24D6-4E2F-8ACF-B240D70A529F}" srcOrd="8" destOrd="0" presId="urn:microsoft.com/office/officeart/2008/layout/VerticalCurvedList"/>
    <dgm:cxn modelId="{1DC8B0E1-57B4-42CA-AF22-C3BC734242B5}" type="presParOf" srcId="{7BD72EAC-24D6-4E2F-8ACF-B240D70A529F}" destId="{A617033D-DE16-497C-86BE-0D97472351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AF6E54C-E74E-416E-800D-5FCD81DF07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7C3CAD-5C49-4F14-8D96-871985C3EEF4}">
      <dgm:prSet/>
      <dgm:spPr/>
      <dgm:t>
        <a:bodyPr/>
        <a:lstStyle/>
        <a:p>
          <a:pPr rtl="0"/>
          <a:r>
            <a:rPr lang="en-US" smtClean="0"/>
            <a:t>Centralized computing resources handling multiple tasks</a:t>
          </a:r>
          <a:endParaRPr lang="en-IN"/>
        </a:p>
      </dgm:t>
    </dgm:pt>
    <dgm:pt modelId="{635297DF-0E71-40D1-84D7-AD4D95FEC156}" type="parTrans" cxnId="{306448A1-6335-45E3-AAE0-A516D6A80A09}">
      <dgm:prSet/>
      <dgm:spPr/>
      <dgm:t>
        <a:bodyPr/>
        <a:lstStyle/>
        <a:p>
          <a:endParaRPr lang="en-IN"/>
        </a:p>
      </dgm:t>
    </dgm:pt>
    <dgm:pt modelId="{B074B12E-C7CB-44B8-A649-A42EEAA5B961}" type="sibTrans" cxnId="{306448A1-6335-45E3-AAE0-A516D6A80A09}">
      <dgm:prSet/>
      <dgm:spPr/>
      <dgm:t>
        <a:bodyPr/>
        <a:lstStyle/>
        <a:p>
          <a:endParaRPr lang="en-IN"/>
        </a:p>
      </dgm:t>
    </dgm:pt>
    <dgm:pt modelId="{66CC3DD6-23D9-400B-8861-B748E1F48534}">
      <dgm:prSet/>
      <dgm:spPr/>
      <dgm:t>
        <a:bodyPr/>
        <a:lstStyle/>
        <a:p>
          <a:pPr rtl="0"/>
          <a:r>
            <a:rPr lang="en-US" b="1" smtClean="0"/>
            <a:t>Types:</a:t>
          </a:r>
          <a:endParaRPr lang="en-IN"/>
        </a:p>
      </dgm:t>
    </dgm:pt>
    <dgm:pt modelId="{BD580F68-CDEE-4817-A3C9-D09FAA417DC5}" type="parTrans" cxnId="{6D5936A2-8B61-4F60-B32F-74A7EFF9D89E}">
      <dgm:prSet/>
      <dgm:spPr/>
      <dgm:t>
        <a:bodyPr/>
        <a:lstStyle/>
        <a:p>
          <a:endParaRPr lang="en-IN"/>
        </a:p>
      </dgm:t>
    </dgm:pt>
    <dgm:pt modelId="{80ADA037-BF0A-4705-A3DE-2C00E0BD57D2}" type="sibTrans" cxnId="{6D5936A2-8B61-4F60-B32F-74A7EFF9D89E}">
      <dgm:prSet/>
      <dgm:spPr/>
      <dgm:t>
        <a:bodyPr/>
        <a:lstStyle/>
        <a:p>
          <a:endParaRPr lang="en-IN"/>
        </a:p>
      </dgm:t>
    </dgm:pt>
    <dgm:pt modelId="{FF3A16EC-7D21-4891-A941-0D265B1CE77C}">
      <dgm:prSet/>
      <dgm:spPr/>
      <dgm:t>
        <a:bodyPr/>
        <a:lstStyle/>
        <a:p>
          <a:pPr rtl="0"/>
          <a:r>
            <a:rPr lang="en-US" smtClean="0"/>
            <a:t>Rack Servers</a:t>
          </a:r>
          <a:endParaRPr lang="en-IN"/>
        </a:p>
      </dgm:t>
    </dgm:pt>
    <dgm:pt modelId="{29A4FA51-BBB1-4219-80C3-F99E89B52565}" type="parTrans" cxnId="{028F6819-0EB2-4EEE-9E56-3E1D836D69D8}">
      <dgm:prSet/>
      <dgm:spPr/>
      <dgm:t>
        <a:bodyPr/>
        <a:lstStyle/>
        <a:p>
          <a:endParaRPr lang="en-IN"/>
        </a:p>
      </dgm:t>
    </dgm:pt>
    <dgm:pt modelId="{AAFEC67E-C374-417A-BD63-848584F6BBFE}" type="sibTrans" cxnId="{028F6819-0EB2-4EEE-9E56-3E1D836D69D8}">
      <dgm:prSet/>
      <dgm:spPr/>
      <dgm:t>
        <a:bodyPr/>
        <a:lstStyle/>
        <a:p>
          <a:endParaRPr lang="en-IN"/>
        </a:p>
      </dgm:t>
    </dgm:pt>
    <dgm:pt modelId="{999462C3-6689-4135-BA8D-3C4E9B07B08E}">
      <dgm:prSet/>
      <dgm:spPr/>
      <dgm:t>
        <a:bodyPr/>
        <a:lstStyle/>
        <a:p>
          <a:pPr rtl="0"/>
          <a:r>
            <a:rPr lang="en-US" smtClean="0"/>
            <a:t>Blade Servers</a:t>
          </a:r>
          <a:endParaRPr lang="en-IN"/>
        </a:p>
      </dgm:t>
    </dgm:pt>
    <dgm:pt modelId="{81B646DF-E306-4734-BBDD-8A67B4E32496}" type="parTrans" cxnId="{E8F2C7F9-F53B-4C74-82F1-22DC182020B9}">
      <dgm:prSet/>
      <dgm:spPr/>
      <dgm:t>
        <a:bodyPr/>
        <a:lstStyle/>
        <a:p>
          <a:endParaRPr lang="en-IN"/>
        </a:p>
      </dgm:t>
    </dgm:pt>
    <dgm:pt modelId="{9E757BEA-DF27-4804-B917-2995CEDC5D74}" type="sibTrans" cxnId="{E8F2C7F9-F53B-4C74-82F1-22DC182020B9}">
      <dgm:prSet/>
      <dgm:spPr/>
      <dgm:t>
        <a:bodyPr/>
        <a:lstStyle/>
        <a:p>
          <a:endParaRPr lang="en-IN"/>
        </a:p>
      </dgm:t>
    </dgm:pt>
    <dgm:pt modelId="{33EFFDA9-52B7-4D90-B7FE-B79733972705}">
      <dgm:prSet/>
      <dgm:spPr/>
      <dgm:t>
        <a:bodyPr/>
        <a:lstStyle/>
        <a:p>
          <a:pPr rtl="0"/>
          <a:r>
            <a:rPr lang="en-US" smtClean="0"/>
            <a:t>Tower Servers</a:t>
          </a:r>
          <a:endParaRPr lang="en-IN"/>
        </a:p>
      </dgm:t>
    </dgm:pt>
    <dgm:pt modelId="{85052986-D91C-40ED-BF63-B86EA1F8944A}" type="parTrans" cxnId="{CF191FF3-55E9-408F-8478-EFE091E198CB}">
      <dgm:prSet/>
      <dgm:spPr/>
      <dgm:t>
        <a:bodyPr/>
        <a:lstStyle/>
        <a:p>
          <a:endParaRPr lang="en-IN"/>
        </a:p>
      </dgm:t>
    </dgm:pt>
    <dgm:pt modelId="{AA74A40A-14BD-4885-922F-68D62BCC62BD}" type="sibTrans" cxnId="{CF191FF3-55E9-408F-8478-EFE091E198CB}">
      <dgm:prSet/>
      <dgm:spPr/>
      <dgm:t>
        <a:bodyPr/>
        <a:lstStyle/>
        <a:p>
          <a:endParaRPr lang="en-IN"/>
        </a:p>
      </dgm:t>
    </dgm:pt>
    <dgm:pt modelId="{D093B6B8-0B18-4847-994A-B92DA0F5300C}">
      <dgm:prSet/>
      <dgm:spPr/>
      <dgm:t>
        <a:bodyPr/>
        <a:lstStyle/>
        <a:p>
          <a:pPr rtl="0"/>
          <a:r>
            <a:rPr lang="en-US" b="1" smtClean="0"/>
            <a:t>Features:</a:t>
          </a:r>
          <a:endParaRPr lang="en-IN"/>
        </a:p>
      </dgm:t>
    </dgm:pt>
    <dgm:pt modelId="{8B13A2BE-D0DD-440E-BBCD-A21800C0D8EC}" type="parTrans" cxnId="{8D6B0F1D-C0BC-4837-85D1-496C52AF2121}">
      <dgm:prSet/>
      <dgm:spPr/>
      <dgm:t>
        <a:bodyPr/>
        <a:lstStyle/>
        <a:p>
          <a:endParaRPr lang="en-IN"/>
        </a:p>
      </dgm:t>
    </dgm:pt>
    <dgm:pt modelId="{51E47F67-3DBE-4DC4-ABF4-936AC8891C61}" type="sibTrans" cxnId="{8D6B0F1D-C0BC-4837-85D1-496C52AF2121}">
      <dgm:prSet/>
      <dgm:spPr/>
      <dgm:t>
        <a:bodyPr/>
        <a:lstStyle/>
        <a:p>
          <a:endParaRPr lang="en-IN"/>
        </a:p>
      </dgm:t>
    </dgm:pt>
    <dgm:pt modelId="{F6C7403F-BF84-4869-B040-71BCD34B3AA2}">
      <dgm:prSet/>
      <dgm:spPr/>
      <dgm:t>
        <a:bodyPr/>
        <a:lstStyle/>
        <a:p>
          <a:pPr rtl="0"/>
          <a:r>
            <a:rPr lang="en-US" smtClean="0"/>
            <a:t>High processing power</a:t>
          </a:r>
          <a:endParaRPr lang="en-IN"/>
        </a:p>
      </dgm:t>
    </dgm:pt>
    <dgm:pt modelId="{9DE879C6-B486-412A-8A9B-94C2E49B6FD6}" type="parTrans" cxnId="{4EEE6FFA-77E4-47DD-ABBB-DC0FA51EC2BF}">
      <dgm:prSet/>
      <dgm:spPr/>
      <dgm:t>
        <a:bodyPr/>
        <a:lstStyle/>
        <a:p>
          <a:endParaRPr lang="en-IN"/>
        </a:p>
      </dgm:t>
    </dgm:pt>
    <dgm:pt modelId="{6B8303BA-E779-445A-9596-AA1B81C0D3E9}" type="sibTrans" cxnId="{4EEE6FFA-77E4-47DD-ABBB-DC0FA51EC2BF}">
      <dgm:prSet/>
      <dgm:spPr/>
      <dgm:t>
        <a:bodyPr/>
        <a:lstStyle/>
        <a:p>
          <a:endParaRPr lang="en-IN"/>
        </a:p>
      </dgm:t>
    </dgm:pt>
    <dgm:pt modelId="{D362A780-BB73-4A4D-BF80-F98627DDB597}">
      <dgm:prSet/>
      <dgm:spPr/>
      <dgm:t>
        <a:bodyPr/>
        <a:lstStyle/>
        <a:p>
          <a:pPr rtl="0"/>
          <a:r>
            <a:rPr lang="en-US" smtClean="0"/>
            <a:t>Scalable and customizable</a:t>
          </a:r>
          <a:endParaRPr lang="en-IN"/>
        </a:p>
      </dgm:t>
    </dgm:pt>
    <dgm:pt modelId="{CCA873AD-8D47-4880-A5A7-C09D5903960C}" type="parTrans" cxnId="{D64435CE-0222-47EE-B42E-2C6EFB894DB1}">
      <dgm:prSet/>
      <dgm:spPr/>
      <dgm:t>
        <a:bodyPr/>
        <a:lstStyle/>
        <a:p>
          <a:endParaRPr lang="en-IN"/>
        </a:p>
      </dgm:t>
    </dgm:pt>
    <dgm:pt modelId="{82B7B525-51D0-44CB-B063-807146E6E832}" type="sibTrans" cxnId="{D64435CE-0222-47EE-B42E-2C6EFB894DB1}">
      <dgm:prSet/>
      <dgm:spPr/>
      <dgm:t>
        <a:bodyPr/>
        <a:lstStyle/>
        <a:p>
          <a:endParaRPr lang="en-IN"/>
        </a:p>
      </dgm:t>
    </dgm:pt>
    <dgm:pt modelId="{5A520E73-59AE-4EDF-B2D8-06C446792D80}" type="pres">
      <dgm:prSet presAssocID="{DAF6E54C-E74E-416E-800D-5FCD81DF07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7FFAFA6-2A46-446E-AE18-02ABA44046FD}" type="pres">
      <dgm:prSet presAssocID="{1D7C3CAD-5C49-4F14-8D96-871985C3EEF4}" presName="linNode" presStyleCnt="0"/>
      <dgm:spPr/>
    </dgm:pt>
    <dgm:pt modelId="{65B26D67-41CB-4178-A86C-07C4ABAE563A}" type="pres">
      <dgm:prSet presAssocID="{1D7C3CAD-5C49-4F14-8D96-871985C3EEF4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FDB3D1-3F13-439F-89AC-C8794F294BCF}" type="pres">
      <dgm:prSet presAssocID="{B074B12E-C7CB-44B8-A649-A42EEAA5B961}" presName="sp" presStyleCnt="0"/>
      <dgm:spPr/>
    </dgm:pt>
    <dgm:pt modelId="{5F5EA8B8-44ED-433A-8B8B-D5EED99DAB14}" type="pres">
      <dgm:prSet presAssocID="{66CC3DD6-23D9-400B-8861-B748E1F48534}" presName="linNode" presStyleCnt="0"/>
      <dgm:spPr/>
    </dgm:pt>
    <dgm:pt modelId="{1DF53D79-EAC0-447B-B643-EC3B4B4E9562}" type="pres">
      <dgm:prSet presAssocID="{66CC3DD6-23D9-400B-8861-B748E1F4853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7DFBDF-7886-46F5-9BDB-FA53CEC428E8}" type="pres">
      <dgm:prSet presAssocID="{66CC3DD6-23D9-400B-8861-B748E1F4853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1C7AA5-38AA-41E3-A9F5-A572B5630D53}" type="pres">
      <dgm:prSet presAssocID="{80ADA037-BF0A-4705-A3DE-2C00E0BD57D2}" presName="sp" presStyleCnt="0"/>
      <dgm:spPr/>
    </dgm:pt>
    <dgm:pt modelId="{3984FC6F-518F-4C9A-86BF-BB5ED725CC66}" type="pres">
      <dgm:prSet presAssocID="{D093B6B8-0B18-4847-994A-B92DA0F5300C}" presName="linNode" presStyleCnt="0"/>
      <dgm:spPr/>
    </dgm:pt>
    <dgm:pt modelId="{6ED00A3C-01EE-421A-8BB2-973A651A4297}" type="pres">
      <dgm:prSet presAssocID="{D093B6B8-0B18-4847-994A-B92DA0F5300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BFF4CA-71A9-4DB9-9F3C-762C56A48FA2}" type="pres">
      <dgm:prSet presAssocID="{D093B6B8-0B18-4847-994A-B92DA0F5300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5F33832-3621-4750-A042-C1785D1FCE65}" type="presOf" srcId="{999462C3-6689-4135-BA8D-3C4E9B07B08E}" destId="{427DFBDF-7886-46F5-9BDB-FA53CEC428E8}" srcOrd="0" destOrd="1" presId="urn:microsoft.com/office/officeart/2005/8/layout/vList5"/>
    <dgm:cxn modelId="{6A05679B-B89F-4558-84BA-62CD2C8FBB1E}" type="presOf" srcId="{1D7C3CAD-5C49-4F14-8D96-871985C3EEF4}" destId="{65B26D67-41CB-4178-A86C-07C4ABAE563A}" srcOrd="0" destOrd="0" presId="urn:microsoft.com/office/officeart/2005/8/layout/vList5"/>
    <dgm:cxn modelId="{8D6B0F1D-C0BC-4837-85D1-496C52AF2121}" srcId="{DAF6E54C-E74E-416E-800D-5FCD81DF07D6}" destId="{D093B6B8-0B18-4847-994A-B92DA0F5300C}" srcOrd="2" destOrd="0" parTransId="{8B13A2BE-D0DD-440E-BBCD-A21800C0D8EC}" sibTransId="{51E47F67-3DBE-4DC4-ABF4-936AC8891C61}"/>
    <dgm:cxn modelId="{D64435CE-0222-47EE-B42E-2C6EFB894DB1}" srcId="{D093B6B8-0B18-4847-994A-B92DA0F5300C}" destId="{D362A780-BB73-4A4D-BF80-F98627DDB597}" srcOrd="1" destOrd="0" parTransId="{CCA873AD-8D47-4880-A5A7-C09D5903960C}" sibTransId="{82B7B525-51D0-44CB-B063-807146E6E832}"/>
    <dgm:cxn modelId="{CF191FF3-55E9-408F-8478-EFE091E198CB}" srcId="{66CC3DD6-23D9-400B-8861-B748E1F48534}" destId="{33EFFDA9-52B7-4D90-B7FE-B79733972705}" srcOrd="2" destOrd="0" parTransId="{85052986-D91C-40ED-BF63-B86EA1F8944A}" sibTransId="{AA74A40A-14BD-4885-922F-68D62BCC62BD}"/>
    <dgm:cxn modelId="{A9D7C80E-EE50-4BE3-976E-55C310C77FD8}" type="presOf" srcId="{33EFFDA9-52B7-4D90-B7FE-B79733972705}" destId="{427DFBDF-7886-46F5-9BDB-FA53CEC428E8}" srcOrd="0" destOrd="2" presId="urn:microsoft.com/office/officeart/2005/8/layout/vList5"/>
    <dgm:cxn modelId="{131A36A7-27A2-4A75-9655-7C5CBFDE5D5B}" type="presOf" srcId="{FF3A16EC-7D21-4891-A941-0D265B1CE77C}" destId="{427DFBDF-7886-46F5-9BDB-FA53CEC428E8}" srcOrd="0" destOrd="0" presId="urn:microsoft.com/office/officeart/2005/8/layout/vList5"/>
    <dgm:cxn modelId="{306448A1-6335-45E3-AAE0-A516D6A80A09}" srcId="{DAF6E54C-E74E-416E-800D-5FCD81DF07D6}" destId="{1D7C3CAD-5C49-4F14-8D96-871985C3EEF4}" srcOrd="0" destOrd="0" parTransId="{635297DF-0E71-40D1-84D7-AD4D95FEC156}" sibTransId="{B074B12E-C7CB-44B8-A649-A42EEAA5B961}"/>
    <dgm:cxn modelId="{A147740A-75BC-4E9F-A796-70F464B7A8E6}" type="presOf" srcId="{66CC3DD6-23D9-400B-8861-B748E1F48534}" destId="{1DF53D79-EAC0-447B-B643-EC3B4B4E9562}" srcOrd="0" destOrd="0" presId="urn:microsoft.com/office/officeart/2005/8/layout/vList5"/>
    <dgm:cxn modelId="{6D5936A2-8B61-4F60-B32F-74A7EFF9D89E}" srcId="{DAF6E54C-E74E-416E-800D-5FCD81DF07D6}" destId="{66CC3DD6-23D9-400B-8861-B748E1F48534}" srcOrd="1" destOrd="0" parTransId="{BD580F68-CDEE-4817-A3C9-D09FAA417DC5}" sibTransId="{80ADA037-BF0A-4705-A3DE-2C00E0BD57D2}"/>
    <dgm:cxn modelId="{E8F2C7F9-F53B-4C74-82F1-22DC182020B9}" srcId="{66CC3DD6-23D9-400B-8861-B748E1F48534}" destId="{999462C3-6689-4135-BA8D-3C4E9B07B08E}" srcOrd="1" destOrd="0" parTransId="{81B646DF-E306-4734-BBDD-8A67B4E32496}" sibTransId="{9E757BEA-DF27-4804-B917-2995CEDC5D74}"/>
    <dgm:cxn modelId="{4EEE6FFA-77E4-47DD-ABBB-DC0FA51EC2BF}" srcId="{D093B6B8-0B18-4847-994A-B92DA0F5300C}" destId="{F6C7403F-BF84-4869-B040-71BCD34B3AA2}" srcOrd="0" destOrd="0" parTransId="{9DE879C6-B486-412A-8A9B-94C2E49B6FD6}" sibTransId="{6B8303BA-E779-445A-9596-AA1B81C0D3E9}"/>
    <dgm:cxn modelId="{E8D88301-BD65-4238-AA7D-EEF83B6A67C4}" type="presOf" srcId="{F6C7403F-BF84-4869-B040-71BCD34B3AA2}" destId="{5FBFF4CA-71A9-4DB9-9F3C-762C56A48FA2}" srcOrd="0" destOrd="0" presId="urn:microsoft.com/office/officeart/2005/8/layout/vList5"/>
    <dgm:cxn modelId="{D1A151E0-8D0C-4876-BC9E-CADD5B405C01}" type="presOf" srcId="{D093B6B8-0B18-4847-994A-B92DA0F5300C}" destId="{6ED00A3C-01EE-421A-8BB2-973A651A4297}" srcOrd="0" destOrd="0" presId="urn:microsoft.com/office/officeart/2005/8/layout/vList5"/>
    <dgm:cxn modelId="{3EC00A2F-3F01-440B-9E18-521068160F01}" type="presOf" srcId="{DAF6E54C-E74E-416E-800D-5FCD81DF07D6}" destId="{5A520E73-59AE-4EDF-B2D8-06C446792D80}" srcOrd="0" destOrd="0" presId="urn:microsoft.com/office/officeart/2005/8/layout/vList5"/>
    <dgm:cxn modelId="{028F6819-0EB2-4EEE-9E56-3E1D836D69D8}" srcId="{66CC3DD6-23D9-400B-8861-B748E1F48534}" destId="{FF3A16EC-7D21-4891-A941-0D265B1CE77C}" srcOrd="0" destOrd="0" parTransId="{29A4FA51-BBB1-4219-80C3-F99E89B52565}" sibTransId="{AAFEC67E-C374-417A-BD63-848584F6BBFE}"/>
    <dgm:cxn modelId="{8E1453F6-7721-48D7-8978-7AC2BAC03473}" type="presOf" srcId="{D362A780-BB73-4A4D-BF80-F98627DDB597}" destId="{5FBFF4CA-71A9-4DB9-9F3C-762C56A48FA2}" srcOrd="0" destOrd="1" presId="urn:microsoft.com/office/officeart/2005/8/layout/vList5"/>
    <dgm:cxn modelId="{4D811E7E-F685-49DE-92ED-3DFD37C87C78}" type="presParOf" srcId="{5A520E73-59AE-4EDF-B2D8-06C446792D80}" destId="{E7FFAFA6-2A46-446E-AE18-02ABA44046FD}" srcOrd="0" destOrd="0" presId="urn:microsoft.com/office/officeart/2005/8/layout/vList5"/>
    <dgm:cxn modelId="{3FF61034-497A-4F42-91E7-2AF99EBCC69A}" type="presParOf" srcId="{E7FFAFA6-2A46-446E-AE18-02ABA44046FD}" destId="{65B26D67-41CB-4178-A86C-07C4ABAE563A}" srcOrd="0" destOrd="0" presId="urn:microsoft.com/office/officeart/2005/8/layout/vList5"/>
    <dgm:cxn modelId="{FA3A8FB9-A4C5-4A38-9419-8F4FA3459345}" type="presParOf" srcId="{5A520E73-59AE-4EDF-B2D8-06C446792D80}" destId="{6FFDB3D1-3F13-439F-89AC-C8794F294BCF}" srcOrd="1" destOrd="0" presId="urn:microsoft.com/office/officeart/2005/8/layout/vList5"/>
    <dgm:cxn modelId="{0ACC0D65-2F72-4A79-9799-A1AFF30EA15D}" type="presParOf" srcId="{5A520E73-59AE-4EDF-B2D8-06C446792D80}" destId="{5F5EA8B8-44ED-433A-8B8B-D5EED99DAB14}" srcOrd="2" destOrd="0" presId="urn:microsoft.com/office/officeart/2005/8/layout/vList5"/>
    <dgm:cxn modelId="{4FD34A76-2707-4049-9DFE-16D6182DDDC0}" type="presParOf" srcId="{5F5EA8B8-44ED-433A-8B8B-D5EED99DAB14}" destId="{1DF53D79-EAC0-447B-B643-EC3B4B4E9562}" srcOrd="0" destOrd="0" presId="urn:microsoft.com/office/officeart/2005/8/layout/vList5"/>
    <dgm:cxn modelId="{473D5F6F-B9B1-4834-9AC0-C6663E51CF2E}" type="presParOf" srcId="{5F5EA8B8-44ED-433A-8B8B-D5EED99DAB14}" destId="{427DFBDF-7886-46F5-9BDB-FA53CEC428E8}" srcOrd="1" destOrd="0" presId="urn:microsoft.com/office/officeart/2005/8/layout/vList5"/>
    <dgm:cxn modelId="{FAD45501-5F66-41E0-85D2-64A030A75ED4}" type="presParOf" srcId="{5A520E73-59AE-4EDF-B2D8-06C446792D80}" destId="{7E1C7AA5-38AA-41E3-A9F5-A572B5630D53}" srcOrd="3" destOrd="0" presId="urn:microsoft.com/office/officeart/2005/8/layout/vList5"/>
    <dgm:cxn modelId="{B0B47793-5A31-47FB-8F7E-C141529D8A7F}" type="presParOf" srcId="{5A520E73-59AE-4EDF-B2D8-06C446792D80}" destId="{3984FC6F-518F-4C9A-86BF-BB5ED725CC66}" srcOrd="4" destOrd="0" presId="urn:microsoft.com/office/officeart/2005/8/layout/vList5"/>
    <dgm:cxn modelId="{1372E3BB-8410-40A4-AEEF-1ACCF88BA66B}" type="presParOf" srcId="{3984FC6F-518F-4C9A-86BF-BB5ED725CC66}" destId="{6ED00A3C-01EE-421A-8BB2-973A651A4297}" srcOrd="0" destOrd="0" presId="urn:microsoft.com/office/officeart/2005/8/layout/vList5"/>
    <dgm:cxn modelId="{366BD050-7A02-40D3-8098-041BDB3B7BAA}" type="presParOf" srcId="{3984FC6F-518F-4C9A-86BF-BB5ED725CC66}" destId="{5FBFF4CA-71A9-4DB9-9F3C-762C56A48F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AF6E54C-E74E-416E-800D-5FCD81DF07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7C3CAD-5C49-4F14-8D96-871985C3EEF4}">
      <dgm:prSet/>
      <dgm:spPr/>
      <dgm:t>
        <a:bodyPr/>
        <a:lstStyle/>
        <a:p>
          <a:pPr rtl="0"/>
          <a:r>
            <a:rPr lang="en-US" dirty="0" smtClean="0"/>
            <a:t>Devices for data storage and retrieval</a:t>
          </a:r>
          <a:endParaRPr lang="en-IN" dirty="0"/>
        </a:p>
      </dgm:t>
    </dgm:pt>
    <dgm:pt modelId="{635297DF-0E71-40D1-84D7-AD4D95FEC156}" type="parTrans" cxnId="{306448A1-6335-45E3-AAE0-A516D6A80A09}">
      <dgm:prSet/>
      <dgm:spPr/>
      <dgm:t>
        <a:bodyPr/>
        <a:lstStyle/>
        <a:p>
          <a:endParaRPr lang="en-IN"/>
        </a:p>
      </dgm:t>
    </dgm:pt>
    <dgm:pt modelId="{B074B12E-C7CB-44B8-A649-A42EEAA5B961}" type="sibTrans" cxnId="{306448A1-6335-45E3-AAE0-A516D6A80A09}">
      <dgm:prSet/>
      <dgm:spPr/>
      <dgm:t>
        <a:bodyPr/>
        <a:lstStyle/>
        <a:p>
          <a:endParaRPr lang="en-IN"/>
        </a:p>
      </dgm:t>
    </dgm:pt>
    <dgm:pt modelId="{F67FE330-AB11-4DE1-B051-7A0D08CAF99F}">
      <dgm:prSet/>
      <dgm:spPr/>
      <dgm:t>
        <a:bodyPr/>
        <a:lstStyle/>
        <a:p>
          <a:r>
            <a:rPr lang="en-IN" dirty="0" smtClean="0"/>
            <a:t>Types:</a:t>
          </a:r>
        </a:p>
      </dgm:t>
    </dgm:pt>
    <dgm:pt modelId="{54D2DE0E-FAD4-412F-9CA0-DE0C62716FEE}" type="parTrans" cxnId="{1A530168-593E-478B-A3AA-C63746D3BEDF}">
      <dgm:prSet/>
      <dgm:spPr/>
      <dgm:t>
        <a:bodyPr/>
        <a:lstStyle/>
        <a:p>
          <a:endParaRPr lang="en-IN"/>
        </a:p>
      </dgm:t>
    </dgm:pt>
    <dgm:pt modelId="{652C5691-E04B-4D50-A257-2CA4D27316E2}" type="sibTrans" cxnId="{1A530168-593E-478B-A3AA-C63746D3BEDF}">
      <dgm:prSet/>
      <dgm:spPr/>
      <dgm:t>
        <a:bodyPr/>
        <a:lstStyle/>
        <a:p>
          <a:endParaRPr lang="en-IN"/>
        </a:p>
      </dgm:t>
    </dgm:pt>
    <dgm:pt modelId="{B443C043-39DB-4017-809A-C3B529A0513C}">
      <dgm:prSet/>
      <dgm:spPr/>
      <dgm:t>
        <a:bodyPr/>
        <a:lstStyle/>
        <a:p>
          <a:r>
            <a:rPr lang="en-IN" dirty="0" smtClean="0"/>
            <a:t>Hard Disk Drives (HDDs)</a:t>
          </a:r>
        </a:p>
      </dgm:t>
    </dgm:pt>
    <dgm:pt modelId="{7A53D72C-9A5C-49B6-9063-42551772820D}" type="parTrans" cxnId="{165EAEF6-A042-4A80-A8AD-5A7C28204E67}">
      <dgm:prSet/>
      <dgm:spPr/>
      <dgm:t>
        <a:bodyPr/>
        <a:lstStyle/>
        <a:p>
          <a:endParaRPr lang="en-IN"/>
        </a:p>
      </dgm:t>
    </dgm:pt>
    <dgm:pt modelId="{50CF6B5D-D930-49C7-BE62-3CC3004B3F6D}" type="sibTrans" cxnId="{165EAEF6-A042-4A80-A8AD-5A7C28204E67}">
      <dgm:prSet/>
      <dgm:spPr/>
      <dgm:t>
        <a:bodyPr/>
        <a:lstStyle/>
        <a:p>
          <a:endParaRPr lang="en-IN"/>
        </a:p>
      </dgm:t>
    </dgm:pt>
    <dgm:pt modelId="{C688D824-1D2B-414E-9108-8F1733423DB6}">
      <dgm:prSet/>
      <dgm:spPr/>
      <dgm:t>
        <a:bodyPr/>
        <a:lstStyle/>
        <a:p>
          <a:r>
            <a:rPr lang="en-IN" dirty="0" smtClean="0"/>
            <a:t>Solid State Drives (SSDs)</a:t>
          </a:r>
        </a:p>
      </dgm:t>
    </dgm:pt>
    <dgm:pt modelId="{29557EF9-B0AA-474D-B4CF-4A0F9E995865}" type="parTrans" cxnId="{7593105F-7A8C-4F96-86F4-EEC243692BBB}">
      <dgm:prSet/>
      <dgm:spPr/>
      <dgm:t>
        <a:bodyPr/>
        <a:lstStyle/>
        <a:p>
          <a:endParaRPr lang="en-IN"/>
        </a:p>
      </dgm:t>
    </dgm:pt>
    <dgm:pt modelId="{52204656-5C3F-49C9-8D38-049D2C3C2777}" type="sibTrans" cxnId="{7593105F-7A8C-4F96-86F4-EEC243692BBB}">
      <dgm:prSet/>
      <dgm:spPr/>
      <dgm:t>
        <a:bodyPr/>
        <a:lstStyle/>
        <a:p>
          <a:endParaRPr lang="en-IN"/>
        </a:p>
      </dgm:t>
    </dgm:pt>
    <dgm:pt modelId="{F19FF541-4213-4152-901B-FD9046B078CB}">
      <dgm:prSet/>
      <dgm:spPr/>
      <dgm:t>
        <a:bodyPr/>
        <a:lstStyle/>
        <a:p>
          <a:r>
            <a:rPr lang="en-IN" dirty="0" smtClean="0"/>
            <a:t>Network Attached Storage (NAS)</a:t>
          </a:r>
        </a:p>
      </dgm:t>
    </dgm:pt>
    <dgm:pt modelId="{86E5AD02-66F6-4929-97F4-6B7DB78F12E7}" type="parTrans" cxnId="{56B9DD8D-5C17-415F-A898-4B18A3239758}">
      <dgm:prSet/>
      <dgm:spPr/>
      <dgm:t>
        <a:bodyPr/>
        <a:lstStyle/>
        <a:p>
          <a:endParaRPr lang="en-IN"/>
        </a:p>
      </dgm:t>
    </dgm:pt>
    <dgm:pt modelId="{4B832536-90CD-45C8-8848-8095788E0893}" type="sibTrans" cxnId="{56B9DD8D-5C17-415F-A898-4B18A3239758}">
      <dgm:prSet/>
      <dgm:spPr/>
      <dgm:t>
        <a:bodyPr/>
        <a:lstStyle/>
        <a:p>
          <a:endParaRPr lang="en-IN"/>
        </a:p>
      </dgm:t>
    </dgm:pt>
    <dgm:pt modelId="{FD28BF36-095E-479C-8EF6-3138E5F5A9E5}">
      <dgm:prSet/>
      <dgm:spPr/>
      <dgm:t>
        <a:bodyPr/>
        <a:lstStyle/>
        <a:p>
          <a:r>
            <a:rPr lang="en-IN" dirty="0" smtClean="0"/>
            <a:t>Storage Area Networks (SAN)</a:t>
          </a:r>
        </a:p>
      </dgm:t>
    </dgm:pt>
    <dgm:pt modelId="{B5495460-2E7A-4017-9083-9FC0A8312BD8}" type="parTrans" cxnId="{94A23DB2-E2EF-489E-A099-1282BFE2BDCF}">
      <dgm:prSet/>
      <dgm:spPr/>
      <dgm:t>
        <a:bodyPr/>
        <a:lstStyle/>
        <a:p>
          <a:endParaRPr lang="en-IN"/>
        </a:p>
      </dgm:t>
    </dgm:pt>
    <dgm:pt modelId="{D4910B98-1CFA-4B42-8268-718D63ED3CAE}" type="sibTrans" cxnId="{94A23DB2-E2EF-489E-A099-1282BFE2BDCF}">
      <dgm:prSet/>
      <dgm:spPr/>
      <dgm:t>
        <a:bodyPr/>
        <a:lstStyle/>
        <a:p>
          <a:endParaRPr lang="en-IN"/>
        </a:p>
      </dgm:t>
    </dgm:pt>
    <dgm:pt modelId="{38F84F5D-5923-484C-B222-667ED07B5720}">
      <dgm:prSet/>
      <dgm:spPr/>
      <dgm:t>
        <a:bodyPr/>
        <a:lstStyle/>
        <a:p>
          <a:r>
            <a:rPr lang="en-IN" dirty="0" smtClean="0"/>
            <a:t>Features:</a:t>
          </a:r>
        </a:p>
      </dgm:t>
    </dgm:pt>
    <dgm:pt modelId="{FE17BDC8-B511-4BB8-A7F4-6236AEFA5B44}" type="parTrans" cxnId="{19E4318B-EDEE-4802-9E38-4710B43BBAD9}">
      <dgm:prSet/>
      <dgm:spPr/>
      <dgm:t>
        <a:bodyPr/>
        <a:lstStyle/>
        <a:p>
          <a:endParaRPr lang="en-IN"/>
        </a:p>
      </dgm:t>
    </dgm:pt>
    <dgm:pt modelId="{D8DBDC22-51FC-4E41-9128-041553C830E8}" type="sibTrans" cxnId="{19E4318B-EDEE-4802-9E38-4710B43BBAD9}">
      <dgm:prSet/>
      <dgm:spPr/>
      <dgm:t>
        <a:bodyPr/>
        <a:lstStyle/>
        <a:p>
          <a:endParaRPr lang="en-IN"/>
        </a:p>
      </dgm:t>
    </dgm:pt>
    <dgm:pt modelId="{96A0BFD0-82B6-4E8F-A9FF-70B195564ADB}">
      <dgm:prSet/>
      <dgm:spPr/>
      <dgm:t>
        <a:bodyPr/>
        <a:lstStyle/>
        <a:p>
          <a:r>
            <a:rPr lang="en-IN" dirty="0" smtClean="0"/>
            <a:t>High capacity and performance</a:t>
          </a:r>
        </a:p>
      </dgm:t>
    </dgm:pt>
    <dgm:pt modelId="{6D8F092B-F17F-49FD-90C7-659C4299A42A}" type="parTrans" cxnId="{657F0216-DA0B-41E5-AD00-A54200AC8610}">
      <dgm:prSet/>
      <dgm:spPr/>
      <dgm:t>
        <a:bodyPr/>
        <a:lstStyle/>
        <a:p>
          <a:endParaRPr lang="en-IN"/>
        </a:p>
      </dgm:t>
    </dgm:pt>
    <dgm:pt modelId="{A744F70F-C043-4475-8C1A-590F182FCED5}" type="sibTrans" cxnId="{657F0216-DA0B-41E5-AD00-A54200AC8610}">
      <dgm:prSet/>
      <dgm:spPr/>
      <dgm:t>
        <a:bodyPr/>
        <a:lstStyle/>
        <a:p>
          <a:endParaRPr lang="en-IN"/>
        </a:p>
      </dgm:t>
    </dgm:pt>
    <dgm:pt modelId="{F0DA1E3F-F09F-4EDE-AF74-63896545319B}">
      <dgm:prSet/>
      <dgm:spPr/>
      <dgm:t>
        <a:bodyPr/>
        <a:lstStyle/>
        <a:p>
          <a:r>
            <a:rPr lang="en-IN" dirty="0" smtClean="0"/>
            <a:t>Data redundancy and backup</a:t>
          </a:r>
        </a:p>
      </dgm:t>
    </dgm:pt>
    <dgm:pt modelId="{ADDB7D39-4CF6-445E-B3A2-6091F8A78ECB}" type="parTrans" cxnId="{09F3DB5D-EE47-4162-9BED-CFB4D340F693}">
      <dgm:prSet/>
      <dgm:spPr/>
      <dgm:t>
        <a:bodyPr/>
        <a:lstStyle/>
        <a:p>
          <a:endParaRPr lang="en-IN"/>
        </a:p>
      </dgm:t>
    </dgm:pt>
    <dgm:pt modelId="{0AE28CE1-653D-45A2-BF1F-9D46939AED96}" type="sibTrans" cxnId="{09F3DB5D-EE47-4162-9BED-CFB4D340F693}">
      <dgm:prSet/>
      <dgm:spPr/>
      <dgm:t>
        <a:bodyPr/>
        <a:lstStyle/>
        <a:p>
          <a:endParaRPr lang="en-IN"/>
        </a:p>
      </dgm:t>
    </dgm:pt>
    <dgm:pt modelId="{5A520E73-59AE-4EDF-B2D8-06C446792D80}" type="pres">
      <dgm:prSet presAssocID="{DAF6E54C-E74E-416E-800D-5FCD81DF07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7FFAFA6-2A46-446E-AE18-02ABA44046FD}" type="pres">
      <dgm:prSet presAssocID="{1D7C3CAD-5C49-4F14-8D96-871985C3EEF4}" presName="linNode" presStyleCnt="0"/>
      <dgm:spPr/>
    </dgm:pt>
    <dgm:pt modelId="{65B26D67-41CB-4178-A86C-07C4ABAE563A}" type="pres">
      <dgm:prSet presAssocID="{1D7C3CAD-5C49-4F14-8D96-871985C3EEF4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FDB3D1-3F13-439F-89AC-C8794F294BCF}" type="pres">
      <dgm:prSet presAssocID="{B074B12E-C7CB-44B8-A649-A42EEAA5B961}" presName="sp" presStyleCnt="0"/>
      <dgm:spPr/>
    </dgm:pt>
    <dgm:pt modelId="{1D72C8FE-BBBC-4D71-93DE-10C8F253D0F4}" type="pres">
      <dgm:prSet presAssocID="{F67FE330-AB11-4DE1-B051-7A0D08CAF99F}" presName="linNode" presStyleCnt="0"/>
      <dgm:spPr/>
    </dgm:pt>
    <dgm:pt modelId="{D1E8ABB6-ADD3-4EF8-8C68-7F4110C78357}" type="pres">
      <dgm:prSet presAssocID="{F67FE330-AB11-4DE1-B051-7A0D08CAF99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E279FC-E0B3-4D5C-9157-A9F84F33E5AF}" type="pres">
      <dgm:prSet presAssocID="{F67FE330-AB11-4DE1-B051-7A0D08CAF99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6DAB4F-15F2-4EEE-8B8B-8121F4B470E1}" type="pres">
      <dgm:prSet presAssocID="{652C5691-E04B-4D50-A257-2CA4D27316E2}" presName="sp" presStyleCnt="0"/>
      <dgm:spPr/>
    </dgm:pt>
    <dgm:pt modelId="{977FC522-91B2-4A70-8337-3D9B6BBA6D19}" type="pres">
      <dgm:prSet presAssocID="{38F84F5D-5923-484C-B222-667ED07B5720}" presName="linNode" presStyleCnt="0"/>
      <dgm:spPr/>
    </dgm:pt>
    <dgm:pt modelId="{F3C29C54-C2C5-4F65-87B7-408349436F76}" type="pres">
      <dgm:prSet presAssocID="{38F84F5D-5923-484C-B222-667ED07B572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837E28-96A5-48D9-AA79-5A1DBAFBEAF0}" type="pres">
      <dgm:prSet presAssocID="{38F84F5D-5923-484C-B222-667ED07B572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E3EAD3-A31B-4C38-AC75-AC0CEE1753AE}" type="presOf" srcId="{96A0BFD0-82B6-4E8F-A9FF-70B195564ADB}" destId="{0F837E28-96A5-48D9-AA79-5A1DBAFBEAF0}" srcOrd="0" destOrd="0" presId="urn:microsoft.com/office/officeart/2005/8/layout/vList5"/>
    <dgm:cxn modelId="{4EF83352-F315-464C-814D-9025B8B76319}" type="presOf" srcId="{FD28BF36-095E-479C-8EF6-3138E5F5A9E5}" destId="{21E279FC-E0B3-4D5C-9157-A9F84F33E5AF}" srcOrd="0" destOrd="3" presId="urn:microsoft.com/office/officeart/2005/8/layout/vList5"/>
    <dgm:cxn modelId="{56B9DD8D-5C17-415F-A898-4B18A3239758}" srcId="{F67FE330-AB11-4DE1-B051-7A0D08CAF99F}" destId="{F19FF541-4213-4152-901B-FD9046B078CB}" srcOrd="2" destOrd="0" parTransId="{86E5AD02-66F6-4929-97F4-6B7DB78F12E7}" sibTransId="{4B832536-90CD-45C8-8848-8095788E0893}"/>
    <dgm:cxn modelId="{5A9B5B79-129E-4960-B052-72E58D787CCA}" type="presOf" srcId="{B443C043-39DB-4017-809A-C3B529A0513C}" destId="{21E279FC-E0B3-4D5C-9157-A9F84F33E5AF}" srcOrd="0" destOrd="0" presId="urn:microsoft.com/office/officeart/2005/8/layout/vList5"/>
    <dgm:cxn modelId="{1A530168-593E-478B-A3AA-C63746D3BEDF}" srcId="{DAF6E54C-E74E-416E-800D-5FCD81DF07D6}" destId="{F67FE330-AB11-4DE1-B051-7A0D08CAF99F}" srcOrd="1" destOrd="0" parTransId="{54D2DE0E-FAD4-412F-9CA0-DE0C62716FEE}" sibTransId="{652C5691-E04B-4D50-A257-2CA4D27316E2}"/>
    <dgm:cxn modelId="{38769D2B-5CDB-4CEE-B5F2-355153090927}" type="presOf" srcId="{F0DA1E3F-F09F-4EDE-AF74-63896545319B}" destId="{0F837E28-96A5-48D9-AA79-5A1DBAFBEAF0}" srcOrd="0" destOrd="1" presId="urn:microsoft.com/office/officeart/2005/8/layout/vList5"/>
    <dgm:cxn modelId="{165EAEF6-A042-4A80-A8AD-5A7C28204E67}" srcId="{F67FE330-AB11-4DE1-B051-7A0D08CAF99F}" destId="{B443C043-39DB-4017-809A-C3B529A0513C}" srcOrd="0" destOrd="0" parTransId="{7A53D72C-9A5C-49B6-9063-42551772820D}" sibTransId="{50CF6B5D-D930-49C7-BE62-3CC3004B3F6D}"/>
    <dgm:cxn modelId="{09E49345-B3FF-4374-82A4-441ECC8565A1}" type="presOf" srcId="{F67FE330-AB11-4DE1-B051-7A0D08CAF99F}" destId="{D1E8ABB6-ADD3-4EF8-8C68-7F4110C78357}" srcOrd="0" destOrd="0" presId="urn:microsoft.com/office/officeart/2005/8/layout/vList5"/>
    <dgm:cxn modelId="{7593105F-7A8C-4F96-86F4-EEC243692BBB}" srcId="{F67FE330-AB11-4DE1-B051-7A0D08CAF99F}" destId="{C688D824-1D2B-414E-9108-8F1733423DB6}" srcOrd="1" destOrd="0" parTransId="{29557EF9-B0AA-474D-B4CF-4A0F9E995865}" sibTransId="{52204656-5C3F-49C9-8D38-049D2C3C2777}"/>
    <dgm:cxn modelId="{657F0216-DA0B-41E5-AD00-A54200AC8610}" srcId="{38F84F5D-5923-484C-B222-667ED07B5720}" destId="{96A0BFD0-82B6-4E8F-A9FF-70B195564ADB}" srcOrd="0" destOrd="0" parTransId="{6D8F092B-F17F-49FD-90C7-659C4299A42A}" sibTransId="{A744F70F-C043-4475-8C1A-590F182FCED5}"/>
    <dgm:cxn modelId="{19E4318B-EDEE-4802-9E38-4710B43BBAD9}" srcId="{DAF6E54C-E74E-416E-800D-5FCD81DF07D6}" destId="{38F84F5D-5923-484C-B222-667ED07B5720}" srcOrd="2" destOrd="0" parTransId="{FE17BDC8-B511-4BB8-A7F4-6236AEFA5B44}" sibTransId="{D8DBDC22-51FC-4E41-9128-041553C830E8}"/>
    <dgm:cxn modelId="{12EAD961-649D-4C6C-8312-17DF18D1908F}" type="presOf" srcId="{C688D824-1D2B-414E-9108-8F1733423DB6}" destId="{21E279FC-E0B3-4D5C-9157-A9F84F33E5AF}" srcOrd="0" destOrd="1" presId="urn:microsoft.com/office/officeart/2005/8/layout/vList5"/>
    <dgm:cxn modelId="{A3D06287-4613-49B3-9C83-019CD345F7CA}" type="presOf" srcId="{38F84F5D-5923-484C-B222-667ED07B5720}" destId="{F3C29C54-C2C5-4F65-87B7-408349436F76}" srcOrd="0" destOrd="0" presId="urn:microsoft.com/office/officeart/2005/8/layout/vList5"/>
    <dgm:cxn modelId="{A5FE1471-EDBA-4B1A-AF63-AEC494B30CCD}" type="presOf" srcId="{F19FF541-4213-4152-901B-FD9046B078CB}" destId="{21E279FC-E0B3-4D5C-9157-A9F84F33E5AF}" srcOrd="0" destOrd="2" presId="urn:microsoft.com/office/officeart/2005/8/layout/vList5"/>
    <dgm:cxn modelId="{018FC245-33B1-4C01-849A-855FB313B7BF}" type="presOf" srcId="{1D7C3CAD-5C49-4F14-8D96-871985C3EEF4}" destId="{65B26D67-41CB-4178-A86C-07C4ABAE563A}" srcOrd="0" destOrd="0" presId="urn:microsoft.com/office/officeart/2005/8/layout/vList5"/>
    <dgm:cxn modelId="{306448A1-6335-45E3-AAE0-A516D6A80A09}" srcId="{DAF6E54C-E74E-416E-800D-5FCD81DF07D6}" destId="{1D7C3CAD-5C49-4F14-8D96-871985C3EEF4}" srcOrd="0" destOrd="0" parTransId="{635297DF-0E71-40D1-84D7-AD4D95FEC156}" sibTransId="{B074B12E-C7CB-44B8-A649-A42EEAA5B961}"/>
    <dgm:cxn modelId="{94A23DB2-E2EF-489E-A099-1282BFE2BDCF}" srcId="{F67FE330-AB11-4DE1-B051-7A0D08CAF99F}" destId="{FD28BF36-095E-479C-8EF6-3138E5F5A9E5}" srcOrd="3" destOrd="0" parTransId="{B5495460-2E7A-4017-9083-9FC0A8312BD8}" sibTransId="{D4910B98-1CFA-4B42-8268-718D63ED3CAE}"/>
    <dgm:cxn modelId="{09F3DB5D-EE47-4162-9BED-CFB4D340F693}" srcId="{38F84F5D-5923-484C-B222-667ED07B5720}" destId="{F0DA1E3F-F09F-4EDE-AF74-63896545319B}" srcOrd="1" destOrd="0" parTransId="{ADDB7D39-4CF6-445E-B3A2-6091F8A78ECB}" sibTransId="{0AE28CE1-653D-45A2-BF1F-9D46939AED96}"/>
    <dgm:cxn modelId="{6F0BDB78-C7EF-4C5C-B627-17C6C8FA3C08}" type="presOf" srcId="{DAF6E54C-E74E-416E-800D-5FCD81DF07D6}" destId="{5A520E73-59AE-4EDF-B2D8-06C446792D80}" srcOrd="0" destOrd="0" presId="urn:microsoft.com/office/officeart/2005/8/layout/vList5"/>
    <dgm:cxn modelId="{6EBD2129-5E52-486F-ABB9-139E6AE894CD}" type="presParOf" srcId="{5A520E73-59AE-4EDF-B2D8-06C446792D80}" destId="{E7FFAFA6-2A46-446E-AE18-02ABA44046FD}" srcOrd="0" destOrd="0" presId="urn:microsoft.com/office/officeart/2005/8/layout/vList5"/>
    <dgm:cxn modelId="{DDF8C357-03E7-4611-860B-F200BAD7EA1C}" type="presParOf" srcId="{E7FFAFA6-2A46-446E-AE18-02ABA44046FD}" destId="{65B26D67-41CB-4178-A86C-07C4ABAE563A}" srcOrd="0" destOrd="0" presId="urn:microsoft.com/office/officeart/2005/8/layout/vList5"/>
    <dgm:cxn modelId="{72DA046B-40AC-4FD4-8252-F13D67973AC5}" type="presParOf" srcId="{5A520E73-59AE-4EDF-B2D8-06C446792D80}" destId="{6FFDB3D1-3F13-439F-89AC-C8794F294BCF}" srcOrd="1" destOrd="0" presId="urn:microsoft.com/office/officeart/2005/8/layout/vList5"/>
    <dgm:cxn modelId="{2E44D338-43C7-4BE3-9625-06B3B3D96DF8}" type="presParOf" srcId="{5A520E73-59AE-4EDF-B2D8-06C446792D80}" destId="{1D72C8FE-BBBC-4D71-93DE-10C8F253D0F4}" srcOrd="2" destOrd="0" presId="urn:microsoft.com/office/officeart/2005/8/layout/vList5"/>
    <dgm:cxn modelId="{95CAA197-4AEA-4596-87D4-081D375225B2}" type="presParOf" srcId="{1D72C8FE-BBBC-4D71-93DE-10C8F253D0F4}" destId="{D1E8ABB6-ADD3-4EF8-8C68-7F4110C78357}" srcOrd="0" destOrd="0" presId="urn:microsoft.com/office/officeart/2005/8/layout/vList5"/>
    <dgm:cxn modelId="{D07E80E9-10E1-4700-BCCB-B7C18E3906C8}" type="presParOf" srcId="{1D72C8FE-BBBC-4D71-93DE-10C8F253D0F4}" destId="{21E279FC-E0B3-4D5C-9157-A9F84F33E5AF}" srcOrd="1" destOrd="0" presId="urn:microsoft.com/office/officeart/2005/8/layout/vList5"/>
    <dgm:cxn modelId="{5A540F02-3D1C-47FF-8E2F-0DD84AF5433D}" type="presParOf" srcId="{5A520E73-59AE-4EDF-B2D8-06C446792D80}" destId="{C86DAB4F-15F2-4EEE-8B8B-8121F4B470E1}" srcOrd="3" destOrd="0" presId="urn:microsoft.com/office/officeart/2005/8/layout/vList5"/>
    <dgm:cxn modelId="{92533DE6-6725-4396-B15C-37ECB4FAAC10}" type="presParOf" srcId="{5A520E73-59AE-4EDF-B2D8-06C446792D80}" destId="{977FC522-91B2-4A70-8337-3D9B6BBA6D19}" srcOrd="4" destOrd="0" presId="urn:microsoft.com/office/officeart/2005/8/layout/vList5"/>
    <dgm:cxn modelId="{C9770CE5-AF3A-446C-905C-713822483601}" type="presParOf" srcId="{977FC522-91B2-4A70-8337-3D9B6BBA6D19}" destId="{F3C29C54-C2C5-4F65-87B7-408349436F76}" srcOrd="0" destOrd="0" presId="urn:microsoft.com/office/officeart/2005/8/layout/vList5"/>
    <dgm:cxn modelId="{C3C8685B-80D3-4C88-9B5D-22AC49D2124B}" type="presParOf" srcId="{977FC522-91B2-4A70-8337-3D9B6BBA6D19}" destId="{0F837E28-96A5-48D9-AA79-5A1DBAFBEA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96C4EFB-3534-4689-886C-AC1D708EFF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7E3E01-073A-4342-AD92-98FC72870F8C}">
      <dgm:prSet/>
      <dgm:spPr/>
      <dgm:t>
        <a:bodyPr/>
        <a:lstStyle/>
        <a:p>
          <a:pPr rtl="0"/>
          <a:r>
            <a:rPr lang="en-IN" dirty="0" smtClean="0"/>
            <a:t>Devices for data transmission and network management</a:t>
          </a:r>
          <a:endParaRPr lang="en-IN" dirty="0"/>
        </a:p>
      </dgm:t>
    </dgm:pt>
    <dgm:pt modelId="{57C027AB-B61B-466F-BEC6-7CA330985A37}" type="parTrans" cxnId="{14DB7DFF-B9C6-4858-AFF0-FCB11FEB35F4}">
      <dgm:prSet/>
      <dgm:spPr/>
      <dgm:t>
        <a:bodyPr/>
        <a:lstStyle/>
        <a:p>
          <a:endParaRPr lang="en-IN"/>
        </a:p>
      </dgm:t>
    </dgm:pt>
    <dgm:pt modelId="{3AEEF6E3-DD4F-44A9-A3A9-60681AD982CE}" type="sibTrans" cxnId="{14DB7DFF-B9C6-4858-AFF0-FCB11FEB35F4}">
      <dgm:prSet/>
      <dgm:spPr/>
      <dgm:t>
        <a:bodyPr/>
        <a:lstStyle/>
        <a:p>
          <a:endParaRPr lang="en-IN"/>
        </a:p>
      </dgm:t>
    </dgm:pt>
    <dgm:pt modelId="{3BB9572B-4CEA-4EDC-84D0-E96DE35B1190}">
      <dgm:prSet/>
      <dgm:spPr/>
      <dgm:t>
        <a:bodyPr/>
        <a:lstStyle/>
        <a:p>
          <a:pPr rtl="0"/>
          <a:r>
            <a:rPr lang="en-IN" b="1" smtClean="0"/>
            <a:t>Types:</a:t>
          </a:r>
          <a:endParaRPr lang="en-IN"/>
        </a:p>
      </dgm:t>
    </dgm:pt>
    <dgm:pt modelId="{7E11B6DF-4AAD-4474-8FBD-0D73939C6BB0}" type="parTrans" cxnId="{A3C12469-2381-49EF-B2D6-C862207F883E}">
      <dgm:prSet/>
      <dgm:spPr/>
      <dgm:t>
        <a:bodyPr/>
        <a:lstStyle/>
        <a:p>
          <a:endParaRPr lang="en-IN"/>
        </a:p>
      </dgm:t>
    </dgm:pt>
    <dgm:pt modelId="{47AA4C46-C8BF-4840-B74E-2D898F47F2C8}" type="sibTrans" cxnId="{A3C12469-2381-49EF-B2D6-C862207F883E}">
      <dgm:prSet/>
      <dgm:spPr/>
      <dgm:t>
        <a:bodyPr/>
        <a:lstStyle/>
        <a:p>
          <a:endParaRPr lang="en-IN"/>
        </a:p>
      </dgm:t>
    </dgm:pt>
    <dgm:pt modelId="{C35D3BBA-64C1-4394-8803-151279282E7D}">
      <dgm:prSet/>
      <dgm:spPr/>
      <dgm:t>
        <a:bodyPr/>
        <a:lstStyle/>
        <a:p>
          <a:pPr rtl="0"/>
          <a:r>
            <a:rPr lang="en-IN" smtClean="0"/>
            <a:t>Routers: Direct data traffic between networks</a:t>
          </a:r>
          <a:endParaRPr lang="en-IN"/>
        </a:p>
      </dgm:t>
    </dgm:pt>
    <dgm:pt modelId="{B319BC33-0913-44E3-8C34-06C57B9CB58A}" type="parTrans" cxnId="{DCEC701E-14E3-4AF9-9B28-3EB4A0E3121D}">
      <dgm:prSet/>
      <dgm:spPr/>
      <dgm:t>
        <a:bodyPr/>
        <a:lstStyle/>
        <a:p>
          <a:endParaRPr lang="en-IN"/>
        </a:p>
      </dgm:t>
    </dgm:pt>
    <dgm:pt modelId="{743A0F16-2F07-4832-8E31-56EB075562CB}" type="sibTrans" cxnId="{DCEC701E-14E3-4AF9-9B28-3EB4A0E3121D}">
      <dgm:prSet/>
      <dgm:spPr/>
      <dgm:t>
        <a:bodyPr/>
        <a:lstStyle/>
        <a:p>
          <a:endParaRPr lang="en-IN"/>
        </a:p>
      </dgm:t>
    </dgm:pt>
    <dgm:pt modelId="{ED844C21-F67C-4053-94C9-8D2B45618B00}">
      <dgm:prSet/>
      <dgm:spPr/>
      <dgm:t>
        <a:bodyPr/>
        <a:lstStyle/>
        <a:p>
          <a:pPr rtl="0"/>
          <a:r>
            <a:rPr lang="en-IN" smtClean="0"/>
            <a:t>Switches: Connect devices within a network</a:t>
          </a:r>
          <a:endParaRPr lang="en-IN"/>
        </a:p>
      </dgm:t>
    </dgm:pt>
    <dgm:pt modelId="{5E4B33CE-77A0-4012-A205-7C51C1266371}" type="parTrans" cxnId="{53C385D1-7C5C-412C-99A8-F6B202E13AF7}">
      <dgm:prSet/>
      <dgm:spPr/>
      <dgm:t>
        <a:bodyPr/>
        <a:lstStyle/>
        <a:p>
          <a:endParaRPr lang="en-IN"/>
        </a:p>
      </dgm:t>
    </dgm:pt>
    <dgm:pt modelId="{BB531755-72BB-4FD0-A658-3FE78000B05D}" type="sibTrans" cxnId="{53C385D1-7C5C-412C-99A8-F6B202E13AF7}">
      <dgm:prSet/>
      <dgm:spPr/>
      <dgm:t>
        <a:bodyPr/>
        <a:lstStyle/>
        <a:p>
          <a:endParaRPr lang="en-IN"/>
        </a:p>
      </dgm:t>
    </dgm:pt>
    <dgm:pt modelId="{1CA7327F-1AC7-457B-AF08-2A60747C4A30}">
      <dgm:prSet/>
      <dgm:spPr/>
      <dgm:t>
        <a:bodyPr/>
        <a:lstStyle/>
        <a:p>
          <a:pPr rtl="0"/>
          <a:r>
            <a:rPr lang="en-IN" smtClean="0"/>
            <a:t>Firewalls: Security devices controlling network access</a:t>
          </a:r>
          <a:endParaRPr lang="en-IN"/>
        </a:p>
      </dgm:t>
    </dgm:pt>
    <dgm:pt modelId="{F24F136B-D3E6-4E7B-896F-B8CCDF6B3054}" type="parTrans" cxnId="{C7B477FC-D401-4CEE-98F1-5E9871A7A06C}">
      <dgm:prSet/>
      <dgm:spPr/>
      <dgm:t>
        <a:bodyPr/>
        <a:lstStyle/>
        <a:p>
          <a:endParaRPr lang="en-IN"/>
        </a:p>
      </dgm:t>
    </dgm:pt>
    <dgm:pt modelId="{360EB484-1E13-4AA7-981C-EC25C17825A4}" type="sibTrans" cxnId="{C7B477FC-D401-4CEE-98F1-5E9871A7A06C}">
      <dgm:prSet/>
      <dgm:spPr/>
      <dgm:t>
        <a:bodyPr/>
        <a:lstStyle/>
        <a:p>
          <a:endParaRPr lang="en-IN"/>
        </a:p>
      </dgm:t>
    </dgm:pt>
    <dgm:pt modelId="{52D70FEC-D1E7-415B-A9F4-704E18A41294}">
      <dgm:prSet/>
      <dgm:spPr/>
      <dgm:t>
        <a:bodyPr/>
        <a:lstStyle/>
        <a:p>
          <a:pPr rtl="0"/>
          <a:r>
            <a:rPr lang="en-IN" b="1" smtClean="0"/>
            <a:t>Features:</a:t>
          </a:r>
          <a:endParaRPr lang="en-IN"/>
        </a:p>
      </dgm:t>
    </dgm:pt>
    <dgm:pt modelId="{0994ADB3-AD89-45B4-90A5-D63D473311A3}" type="parTrans" cxnId="{7A43EEA7-D017-4F12-9ED9-26DFD65245EC}">
      <dgm:prSet/>
      <dgm:spPr/>
      <dgm:t>
        <a:bodyPr/>
        <a:lstStyle/>
        <a:p>
          <a:endParaRPr lang="en-IN"/>
        </a:p>
      </dgm:t>
    </dgm:pt>
    <dgm:pt modelId="{1AA33BA7-52BB-40CF-9BE2-792B5B14C92B}" type="sibTrans" cxnId="{7A43EEA7-D017-4F12-9ED9-26DFD65245EC}">
      <dgm:prSet/>
      <dgm:spPr/>
      <dgm:t>
        <a:bodyPr/>
        <a:lstStyle/>
        <a:p>
          <a:endParaRPr lang="en-IN"/>
        </a:p>
      </dgm:t>
    </dgm:pt>
    <dgm:pt modelId="{B2D41442-DD59-4D91-8877-07811F9260D2}">
      <dgm:prSet/>
      <dgm:spPr/>
      <dgm:t>
        <a:bodyPr/>
        <a:lstStyle/>
        <a:p>
          <a:pPr rtl="0"/>
          <a:r>
            <a:rPr lang="en-IN" smtClean="0"/>
            <a:t>High-speed data transfer</a:t>
          </a:r>
          <a:endParaRPr lang="en-IN"/>
        </a:p>
      </dgm:t>
    </dgm:pt>
    <dgm:pt modelId="{132CA8B2-E179-4500-A525-70FBB44AFF3E}" type="parTrans" cxnId="{8DE02A67-8F78-46BF-ADDE-E0BCA232951A}">
      <dgm:prSet/>
      <dgm:spPr/>
      <dgm:t>
        <a:bodyPr/>
        <a:lstStyle/>
        <a:p>
          <a:endParaRPr lang="en-IN"/>
        </a:p>
      </dgm:t>
    </dgm:pt>
    <dgm:pt modelId="{C646F4C0-4EE4-4C57-B646-CC6B2809E6AE}" type="sibTrans" cxnId="{8DE02A67-8F78-46BF-ADDE-E0BCA232951A}">
      <dgm:prSet/>
      <dgm:spPr/>
      <dgm:t>
        <a:bodyPr/>
        <a:lstStyle/>
        <a:p>
          <a:endParaRPr lang="en-IN"/>
        </a:p>
      </dgm:t>
    </dgm:pt>
    <dgm:pt modelId="{762A6F23-FFBF-44AA-9247-2D74989BA14F}">
      <dgm:prSet/>
      <dgm:spPr/>
      <dgm:t>
        <a:bodyPr/>
        <a:lstStyle/>
        <a:p>
          <a:pPr rtl="0"/>
          <a:r>
            <a:rPr lang="en-IN" smtClean="0"/>
            <a:t>Network segmentation and management</a:t>
          </a:r>
          <a:endParaRPr lang="en-IN"/>
        </a:p>
      </dgm:t>
    </dgm:pt>
    <dgm:pt modelId="{1C983BF0-4978-4DB1-947F-879F299894C1}" type="parTrans" cxnId="{48651A61-259F-4FED-9643-BD8F4F2B2B2B}">
      <dgm:prSet/>
      <dgm:spPr/>
      <dgm:t>
        <a:bodyPr/>
        <a:lstStyle/>
        <a:p>
          <a:endParaRPr lang="en-IN"/>
        </a:p>
      </dgm:t>
    </dgm:pt>
    <dgm:pt modelId="{5538FC48-0FCE-4BC6-8D36-4627B07CEF05}" type="sibTrans" cxnId="{48651A61-259F-4FED-9643-BD8F4F2B2B2B}">
      <dgm:prSet/>
      <dgm:spPr/>
      <dgm:t>
        <a:bodyPr/>
        <a:lstStyle/>
        <a:p>
          <a:endParaRPr lang="en-IN"/>
        </a:p>
      </dgm:t>
    </dgm:pt>
    <dgm:pt modelId="{FD154DCD-004C-423C-A280-B040FBF93620}" type="pres">
      <dgm:prSet presAssocID="{596C4EFB-3534-4689-886C-AC1D708EFF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DF3173-70F8-4532-91BE-1363244CE87E}" type="pres">
      <dgm:prSet presAssocID="{427E3E01-073A-4342-AD92-98FC72870F8C}" presName="linNode" presStyleCnt="0"/>
      <dgm:spPr/>
    </dgm:pt>
    <dgm:pt modelId="{2406AA29-B221-4078-8701-63EA3AE0F1A8}" type="pres">
      <dgm:prSet presAssocID="{427E3E01-073A-4342-AD92-98FC72870F8C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C760BB-5281-4605-8D1C-4B1A1D6E0CC8}" type="pres">
      <dgm:prSet presAssocID="{3AEEF6E3-DD4F-44A9-A3A9-60681AD982CE}" presName="sp" presStyleCnt="0"/>
      <dgm:spPr/>
    </dgm:pt>
    <dgm:pt modelId="{A5549A1F-EE7E-49B3-A51E-A6D7BBC059EA}" type="pres">
      <dgm:prSet presAssocID="{3BB9572B-4CEA-4EDC-84D0-E96DE35B1190}" presName="linNode" presStyleCnt="0"/>
      <dgm:spPr/>
    </dgm:pt>
    <dgm:pt modelId="{24ABE4BC-B285-42F1-A175-553F2D587C74}" type="pres">
      <dgm:prSet presAssocID="{3BB9572B-4CEA-4EDC-84D0-E96DE35B119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4758BD-0928-4E5E-BA79-9DAC7501E1F8}" type="pres">
      <dgm:prSet presAssocID="{3BB9572B-4CEA-4EDC-84D0-E96DE35B119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A265C7-AC66-47E7-B807-A61012B83F02}" type="pres">
      <dgm:prSet presAssocID="{47AA4C46-C8BF-4840-B74E-2D898F47F2C8}" presName="sp" presStyleCnt="0"/>
      <dgm:spPr/>
    </dgm:pt>
    <dgm:pt modelId="{554B8E07-5BA0-449A-97DB-7E45BEE59081}" type="pres">
      <dgm:prSet presAssocID="{52D70FEC-D1E7-415B-A9F4-704E18A41294}" presName="linNode" presStyleCnt="0"/>
      <dgm:spPr/>
    </dgm:pt>
    <dgm:pt modelId="{BC183919-C76D-40ED-BFA3-8AC81EF01A07}" type="pres">
      <dgm:prSet presAssocID="{52D70FEC-D1E7-415B-A9F4-704E18A4129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712741-85F2-4725-BACA-F6D97F9CC18A}" type="pres">
      <dgm:prSet presAssocID="{52D70FEC-D1E7-415B-A9F4-704E18A4129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1885693-309E-4E27-AD65-EB1D29F14E64}" type="presOf" srcId="{C35D3BBA-64C1-4394-8803-151279282E7D}" destId="{9A4758BD-0928-4E5E-BA79-9DAC7501E1F8}" srcOrd="0" destOrd="0" presId="urn:microsoft.com/office/officeart/2005/8/layout/vList5"/>
    <dgm:cxn modelId="{7A43EEA7-D017-4F12-9ED9-26DFD65245EC}" srcId="{596C4EFB-3534-4689-886C-AC1D708EFFCA}" destId="{52D70FEC-D1E7-415B-A9F4-704E18A41294}" srcOrd="2" destOrd="0" parTransId="{0994ADB3-AD89-45B4-90A5-D63D473311A3}" sibTransId="{1AA33BA7-52BB-40CF-9BE2-792B5B14C92B}"/>
    <dgm:cxn modelId="{17F513E5-C222-4E5E-A69A-A3AEB6217B4F}" type="presOf" srcId="{762A6F23-FFBF-44AA-9247-2D74989BA14F}" destId="{77712741-85F2-4725-BACA-F6D97F9CC18A}" srcOrd="0" destOrd="1" presId="urn:microsoft.com/office/officeart/2005/8/layout/vList5"/>
    <dgm:cxn modelId="{14DB7DFF-B9C6-4858-AFF0-FCB11FEB35F4}" srcId="{596C4EFB-3534-4689-886C-AC1D708EFFCA}" destId="{427E3E01-073A-4342-AD92-98FC72870F8C}" srcOrd="0" destOrd="0" parTransId="{57C027AB-B61B-466F-BEC6-7CA330985A37}" sibTransId="{3AEEF6E3-DD4F-44A9-A3A9-60681AD982CE}"/>
    <dgm:cxn modelId="{DCEC701E-14E3-4AF9-9B28-3EB4A0E3121D}" srcId="{3BB9572B-4CEA-4EDC-84D0-E96DE35B1190}" destId="{C35D3BBA-64C1-4394-8803-151279282E7D}" srcOrd="0" destOrd="0" parTransId="{B319BC33-0913-44E3-8C34-06C57B9CB58A}" sibTransId="{743A0F16-2F07-4832-8E31-56EB075562CB}"/>
    <dgm:cxn modelId="{CE893F3E-916A-4E40-9DDC-08F04E7B0A81}" type="presOf" srcId="{1CA7327F-1AC7-457B-AF08-2A60747C4A30}" destId="{9A4758BD-0928-4E5E-BA79-9DAC7501E1F8}" srcOrd="0" destOrd="2" presId="urn:microsoft.com/office/officeart/2005/8/layout/vList5"/>
    <dgm:cxn modelId="{48651A61-259F-4FED-9643-BD8F4F2B2B2B}" srcId="{52D70FEC-D1E7-415B-A9F4-704E18A41294}" destId="{762A6F23-FFBF-44AA-9247-2D74989BA14F}" srcOrd="1" destOrd="0" parTransId="{1C983BF0-4978-4DB1-947F-879F299894C1}" sibTransId="{5538FC48-0FCE-4BC6-8D36-4627B07CEF05}"/>
    <dgm:cxn modelId="{C7B477FC-D401-4CEE-98F1-5E9871A7A06C}" srcId="{3BB9572B-4CEA-4EDC-84D0-E96DE35B1190}" destId="{1CA7327F-1AC7-457B-AF08-2A60747C4A30}" srcOrd="2" destOrd="0" parTransId="{F24F136B-D3E6-4E7B-896F-B8CCDF6B3054}" sibTransId="{360EB484-1E13-4AA7-981C-EC25C17825A4}"/>
    <dgm:cxn modelId="{B57FBDAA-13A6-4978-83F6-F75DC8BCC7AA}" type="presOf" srcId="{ED844C21-F67C-4053-94C9-8D2B45618B00}" destId="{9A4758BD-0928-4E5E-BA79-9DAC7501E1F8}" srcOrd="0" destOrd="1" presId="urn:microsoft.com/office/officeart/2005/8/layout/vList5"/>
    <dgm:cxn modelId="{3C435E4E-A236-46D6-97A7-6D9429A3CA97}" type="presOf" srcId="{427E3E01-073A-4342-AD92-98FC72870F8C}" destId="{2406AA29-B221-4078-8701-63EA3AE0F1A8}" srcOrd="0" destOrd="0" presId="urn:microsoft.com/office/officeart/2005/8/layout/vList5"/>
    <dgm:cxn modelId="{3A9DC883-899E-4891-9F03-5686DEC340C0}" type="presOf" srcId="{596C4EFB-3534-4689-886C-AC1D708EFFCA}" destId="{FD154DCD-004C-423C-A280-B040FBF93620}" srcOrd="0" destOrd="0" presId="urn:microsoft.com/office/officeart/2005/8/layout/vList5"/>
    <dgm:cxn modelId="{8FBA86A5-D94E-4BC2-AA12-CF96B0FA1609}" type="presOf" srcId="{52D70FEC-D1E7-415B-A9F4-704E18A41294}" destId="{BC183919-C76D-40ED-BFA3-8AC81EF01A07}" srcOrd="0" destOrd="0" presId="urn:microsoft.com/office/officeart/2005/8/layout/vList5"/>
    <dgm:cxn modelId="{F4FAD4FF-0F13-40CA-8DB4-29395F38EA21}" type="presOf" srcId="{3BB9572B-4CEA-4EDC-84D0-E96DE35B1190}" destId="{24ABE4BC-B285-42F1-A175-553F2D587C74}" srcOrd="0" destOrd="0" presId="urn:microsoft.com/office/officeart/2005/8/layout/vList5"/>
    <dgm:cxn modelId="{8DE02A67-8F78-46BF-ADDE-E0BCA232951A}" srcId="{52D70FEC-D1E7-415B-A9F4-704E18A41294}" destId="{B2D41442-DD59-4D91-8877-07811F9260D2}" srcOrd="0" destOrd="0" parTransId="{132CA8B2-E179-4500-A525-70FBB44AFF3E}" sibTransId="{C646F4C0-4EE4-4C57-B646-CC6B2809E6AE}"/>
    <dgm:cxn modelId="{53C385D1-7C5C-412C-99A8-F6B202E13AF7}" srcId="{3BB9572B-4CEA-4EDC-84D0-E96DE35B1190}" destId="{ED844C21-F67C-4053-94C9-8D2B45618B00}" srcOrd="1" destOrd="0" parTransId="{5E4B33CE-77A0-4012-A205-7C51C1266371}" sibTransId="{BB531755-72BB-4FD0-A658-3FE78000B05D}"/>
    <dgm:cxn modelId="{0223550C-CE4E-49DA-864C-6B0E3606A0E9}" type="presOf" srcId="{B2D41442-DD59-4D91-8877-07811F9260D2}" destId="{77712741-85F2-4725-BACA-F6D97F9CC18A}" srcOrd="0" destOrd="0" presId="urn:microsoft.com/office/officeart/2005/8/layout/vList5"/>
    <dgm:cxn modelId="{A3C12469-2381-49EF-B2D6-C862207F883E}" srcId="{596C4EFB-3534-4689-886C-AC1D708EFFCA}" destId="{3BB9572B-4CEA-4EDC-84D0-E96DE35B1190}" srcOrd="1" destOrd="0" parTransId="{7E11B6DF-4AAD-4474-8FBD-0D73939C6BB0}" sibTransId="{47AA4C46-C8BF-4840-B74E-2D898F47F2C8}"/>
    <dgm:cxn modelId="{25B13525-94DB-4E82-AB03-065984F91042}" type="presParOf" srcId="{FD154DCD-004C-423C-A280-B040FBF93620}" destId="{20DF3173-70F8-4532-91BE-1363244CE87E}" srcOrd="0" destOrd="0" presId="urn:microsoft.com/office/officeart/2005/8/layout/vList5"/>
    <dgm:cxn modelId="{47440E2D-D4CD-480D-8333-0FA3735EFBFF}" type="presParOf" srcId="{20DF3173-70F8-4532-91BE-1363244CE87E}" destId="{2406AA29-B221-4078-8701-63EA3AE0F1A8}" srcOrd="0" destOrd="0" presId="urn:microsoft.com/office/officeart/2005/8/layout/vList5"/>
    <dgm:cxn modelId="{44D9A915-5885-4439-AD32-18D2F8ECF2C8}" type="presParOf" srcId="{FD154DCD-004C-423C-A280-B040FBF93620}" destId="{08C760BB-5281-4605-8D1C-4B1A1D6E0CC8}" srcOrd="1" destOrd="0" presId="urn:microsoft.com/office/officeart/2005/8/layout/vList5"/>
    <dgm:cxn modelId="{6BFCCDEC-4020-4907-A3CD-8D61D4B954DF}" type="presParOf" srcId="{FD154DCD-004C-423C-A280-B040FBF93620}" destId="{A5549A1F-EE7E-49B3-A51E-A6D7BBC059EA}" srcOrd="2" destOrd="0" presId="urn:microsoft.com/office/officeart/2005/8/layout/vList5"/>
    <dgm:cxn modelId="{A68A28EC-20D7-447B-94BB-F2C94D7A4454}" type="presParOf" srcId="{A5549A1F-EE7E-49B3-A51E-A6D7BBC059EA}" destId="{24ABE4BC-B285-42F1-A175-553F2D587C74}" srcOrd="0" destOrd="0" presId="urn:microsoft.com/office/officeart/2005/8/layout/vList5"/>
    <dgm:cxn modelId="{3E7F0D7C-FBDD-4E0D-A334-86FD3DA4139A}" type="presParOf" srcId="{A5549A1F-EE7E-49B3-A51E-A6D7BBC059EA}" destId="{9A4758BD-0928-4E5E-BA79-9DAC7501E1F8}" srcOrd="1" destOrd="0" presId="urn:microsoft.com/office/officeart/2005/8/layout/vList5"/>
    <dgm:cxn modelId="{262AF4EC-BE74-4ED9-93B6-E6E80FDAD2DA}" type="presParOf" srcId="{FD154DCD-004C-423C-A280-B040FBF93620}" destId="{2CA265C7-AC66-47E7-B807-A61012B83F02}" srcOrd="3" destOrd="0" presId="urn:microsoft.com/office/officeart/2005/8/layout/vList5"/>
    <dgm:cxn modelId="{226A85D3-8233-41CE-9D99-262563A09F2C}" type="presParOf" srcId="{FD154DCD-004C-423C-A280-B040FBF93620}" destId="{554B8E07-5BA0-449A-97DB-7E45BEE59081}" srcOrd="4" destOrd="0" presId="urn:microsoft.com/office/officeart/2005/8/layout/vList5"/>
    <dgm:cxn modelId="{67E4E556-7856-41D5-B09E-43DB2F752B12}" type="presParOf" srcId="{554B8E07-5BA0-449A-97DB-7E45BEE59081}" destId="{BC183919-C76D-40ED-BFA3-8AC81EF01A07}" srcOrd="0" destOrd="0" presId="urn:microsoft.com/office/officeart/2005/8/layout/vList5"/>
    <dgm:cxn modelId="{A857CE99-DC14-44B6-8FAD-9B56F7851277}" type="presParOf" srcId="{554B8E07-5BA0-449A-97DB-7E45BEE59081}" destId="{77712741-85F2-4725-BACA-F6D97F9CC1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3DC4F62-D50C-449E-967E-EB4F1ED9020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A27CF1-0BB7-4872-B809-5DFD0022AED9}">
      <dgm:prSet/>
      <dgm:spPr/>
      <dgm:t>
        <a:bodyPr/>
        <a:lstStyle/>
        <a:p>
          <a:pPr rtl="0"/>
          <a:r>
            <a:rPr lang="en-US" dirty="0" smtClean="0"/>
            <a:t>Ensure continuous power supply and temperature regulation</a:t>
          </a:r>
          <a:endParaRPr lang="en-IN" dirty="0"/>
        </a:p>
      </dgm:t>
    </dgm:pt>
    <dgm:pt modelId="{C131CE7B-AB17-4B41-9C4D-6C7EEE374A63}" type="parTrans" cxnId="{7AD898B8-9F0A-4D2B-828C-85D97B2021F9}">
      <dgm:prSet/>
      <dgm:spPr/>
      <dgm:t>
        <a:bodyPr/>
        <a:lstStyle/>
        <a:p>
          <a:endParaRPr lang="en-IN"/>
        </a:p>
      </dgm:t>
    </dgm:pt>
    <dgm:pt modelId="{D1899381-B60F-493D-980F-953B5667AE11}" type="sibTrans" cxnId="{7AD898B8-9F0A-4D2B-828C-85D97B2021F9}">
      <dgm:prSet/>
      <dgm:spPr/>
      <dgm:t>
        <a:bodyPr/>
        <a:lstStyle/>
        <a:p>
          <a:endParaRPr lang="en-IN"/>
        </a:p>
      </dgm:t>
    </dgm:pt>
    <dgm:pt modelId="{C4D0D71B-F4B0-4F28-ACE9-C6214BE75BB2}">
      <dgm:prSet/>
      <dgm:spPr/>
      <dgm:t>
        <a:bodyPr/>
        <a:lstStyle/>
        <a:p>
          <a:pPr rtl="0"/>
          <a:r>
            <a:rPr lang="en-US" b="1" smtClean="0"/>
            <a:t>Components:</a:t>
          </a:r>
          <a:endParaRPr lang="en-IN"/>
        </a:p>
      </dgm:t>
    </dgm:pt>
    <dgm:pt modelId="{EC5D7554-3C01-4A5A-A198-4324335DD800}" type="parTrans" cxnId="{A136028D-57B9-4E5E-8127-AAC0FE0E97DB}">
      <dgm:prSet/>
      <dgm:spPr/>
      <dgm:t>
        <a:bodyPr/>
        <a:lstStyle/>
        <a:p>
          <a:endParaRPr lang="en-IN"/>
        </a:p>
      </dgm:t>
    </dgm:pt>
    <dgm:pt modelId="{D67F94C9-423F-49FF-8471-EAC375B081F1}" type="sibTrans" cxnId="{A136028D-57B9-4E5E-8127-AAC0FE0E97DB}">
      <dgm:prSet/>
      <dgm:spPr/>
      <dgm:t>
        <a:bodyPr/>
        <a:lstStyle/>
        <a:p>
          <a:endParaRPr lang="en-IN"/>
        </a:p>
      </dgm:t>
    </dgm:pt>
    <dgm:pt modelId="{C3D6CB45-922B-4B16-A751-B9DB096C96D7}">
      <dgm:prSet/>
      <dgm:spPr/>
      <dgm:t>
        <a:bodyPr/>
        <a:lstStyle/>
        <a:p>
          <a:pPr rtl="0"/>
          <a:r>
            <a:rPr lang="en-US" smtClean="0"/>
            <a:t>Uninterruptible Power Supplies (UPS)</a:t>
          </a:r>
          <a:endParaRPr lang="en-IN"/>
        </a:p>
      </dgm:t>
    </dgm:pt>
    <dgm:pt modelId="{AA86F8E3-78A2-4115-8B8C-91D674F88E71}" type="parTrans" cxnId="{0DBAE6E5-A2D2-422D-A445-50B3FF5A0341}">
      <dgm:prSet/>
      <dgm:spPr/>
      <dgm:t>
        <a:bodyPr/>
        <a:lstStyle/>
        <a:p>
          <a:endParaRPr lang="en-IN"/>
        </a:p>
      </dgm:t>
    </dgm:pt>
    <dgm:pt modelId="{EB3B7C84-EF14-42BA-A9EB-695153C20572}" type="sibTrans" cxnId="{0DBAE6E5-A2D2-422D-A445-50B3FF5A0341}">
      <dgm:prSet/>
      <dgm:spPr/>
      <dgm:t>
        <a:bodyPr/>
        <a:lstStyle/>
        <a:p>
          <a:endParaRPr lang="en-IN"/>
        </a:p>
      </dgm:t>
    </dgm:pt>
    <dgm:pt modelId="{2C57F634-1974-4BC2-AC91-5E2630AE810A}">
      <dgm:prSet/>
      <dgm:spPr/>
      <dgm:t>
        <a:bodyPr/>
        <a:lstStyle/>
        <a:p>
          <a:pPr rtl="0"/>
          <a:r>
            <a:rPr lang="en-US" smtClean="0"/>
            <a:t>Generators</a:t>
          </a:r>
          <a:endParaRPr lang="en-IN"/>
        </a:p>
      </dgm:t>
    </dgm:pt>
    <dgm:pt modelId="{E6BDA655-B0D9-41BC-89AB-9FBB73013379}" type="parTrans" cxnId="{9989181A-5E72-4D00-878B-78469F608AF7}">
      <dgm:prSet/>
      <dgm:spPr/>
      <dgm:t>
        <a:bodyPr/>
        <a:lstStyle/>
        <a:p>
          <a:endParaRPr lang="en-IN"/>
        </a:p>
      </dgm:t>
    </dgm:pt>
    <dgm:pt modelId="{348471C3-420C-4066-A01B-2AB909D73576}" type="sibTrans" cxnId="{9989181A-5E72-4D00-878B-78469F608AF7}">
      <dgm:prSet/>
      <dgm:spPr/>
      <dgm:t>
        <a:bodyPr/>
        <a:lstStyle/>
        <a:p>
          <a:endParaRPr lang="en-IN"/>
        </a:p>
      </dgm:t>
    </dgm:pt>
    <dgm:pt modelId="{C8824744-E497-429B-9652-64AC32A42339}">
      <dgm:prSet/>
      <dgm:spPr/>
      <dgm:t>
        <a:bodyPr/>
        <a:lstStyle/>
        <a:p>
          <a:pPr rtl="0"/>
          <a:r>
            <a:rPr lang="en-US" smtClean="0"/>
            <a:t>Air conditioning units</a:t>
          </a:r>
          <a:endParaRPr lang="en-IN"/>
        </a:p>
      </dgm:t>
    </dgm:pt>
    <dgm:pt modelId="{66775897-AD2D-44E2-9ABE-41E25DEF4338}" type="parTrans" cxnId="{9C6B6B79-3802-4894-BF0C-BF55DE138CE7}">
      <dgm:prSet/>
      <dgm:spPr/>
      <dgm:t>
        <a:bodyPr/>
        <a:lstStyle/>
        <a:p>
          <a:endParaRPr lang="en-IN"/>
        </a:p>
      </dgm:t>
    </dgm:pt>
    <dgm:pt modelId="{DD02382C-0998-42C7-8197-633AEBB7E526}" type="sibTrans" cxnId="{9C6B6B79-3802-4894-BF0C-BF55DE138CE7}">
      <dgm:prSet/>
      <dgm:spPr/>
      <dgm:t>
        <a:bodyPr/>
        <a:lstStyle/>
        <a:p>
          <a:endParaRPr lang="en-IN"/>
        </a:p>
      </dgm:t>
    </dgm:pt>
    <dgm:pt modelId="{0E505AAF-BA69-4ECA-9187-9E5B7450118F}">
      <dgm:prSet/>
      <dgm:spPr/>
      <dgm:t>
        <a:bodyPr/>
        <a:lstStyle/>
        <a:p>
          <a:pPr rtl="0"/>
          <a:r>
            <a:rPr lang="en-US" smtClean="0"/>
            <a:t>Cooling towers</a:t>
          </a:r>
          <a:endParaRPr lang="en-IN"/>
        </a:p>
      </dgm:t>
    </dgm:pt>
    <dgm:pt modelId="{BA2F6155-CEE2-4105-8FDC-FE81B3DF59C1}" type="parTrans" cxnId="{78267DFD-3B57-4E0F-8B3F-D2613DC123BB}">
      <dgm:prSet/>
      <dgm:spPr/>
      <dgm:t>
        <a:bodyPr/>
        <a:lstStyle/>
        <a:p>
          <a:endParaRPr lang="en-IN"/>
        </a:p>
      </dgm:t>
    </dgm:pt>
    <dgm:pt modelId="{593B4C3F-7E61-422D-8A50-66B22AF08F5F}" type="sibTrans" cxnId="{78267DFD-3B57-4E0F-8B3F-D2613DC123BB}">
      <dgm:prSet/>
      <dgm:spPr/>
      <dgm:t>
        <a:bodyPr/>
        <a:lstStyle/>
        <a:p>
          <a:endParaRPr lang="en-IN"/>
        </a:p>
      </dgm:t>
    </dgm:pt>
    <dgm:pt modelId="{279C9A02-A800-4907-B8D4-F7D8030BD5FB}">
      <dgm:prSet/>
      <dgm:spPr/>
      <dgm:t>
        <a:bodyPr/>
        <a:lstStyle/>
        <a:p>
          <a:pPr rtl="0"/>
          <a:r>
            <a:rPr lang="en-US" b="1" smtClean="0"/>
            <a:t>Features:</a:t>
          </a:r>
          <a:endParaRPr lang="en-IN"/>
        </a:p>
      </dgm:t>
    </dgm:pt>
    <dgm:pt modelId="{39A1A07E-57DC-4275-B377-5DD2830A5350}" type="parTrans" cxnId="{6A37B838-EEE7-4982-A8D6-65A92ECF65C8}">
      <dgm:prSet/>
      <dgm:spPr/>
      <dgm:t>
        <a:bodyPr/>
        <a:lstStyle/>
        <a:p>
          <a:endParaRPr lang="en-IN"/>
        </a:p>
      </dgm:t>
    </dgm:pt>
    <dgm:pt modelId="{56D067AD-76C1-45A7-98FC-6DEF6CAB92C7}" type="sibTrans" cxnId="{6A37B838-EEE7-4982-A8D6-65A92ECF65C8}">
      <dgm:prSet/>
      <dgm:spPr/>
      <dgm:t>
        <a:bodyPr/>
        <a:lstStyle/>
        <a:p>
          <a:endParaRPr lang="en-IN"/>
        </a:p>
      </dgm:t>
    </dgm:pt>
    <dgm:pt modelId="{01F0FEEB-10B2-4C3F-9345-5A550A3F4D3B}">
      <dgm:prSet/>
      <dgm:spPr/>
      <dgm:t>
        <a:bodyPr/>
        <a:lstStyle/>
        <a:p>
          <a:pPr rtl="0"/>
          <a:r>
            <a:rPr lang="en-US" smtClean="0"/>
            <a:t>Prevent hardware failure due to power outages or overheating</a:t>
          </a:r>
          <a:endParaRPr lang="en-IN"/>
        </a:p>
      </dgm:t>
    </dgm:pt>
    <dgm:pt modelId="{525B7A6D-050A-47AD-B226-FCDED5EAF647}" type="parTrans" cxnId="{7B0FF7A3-026A-4D9B-AC28-CEF9E30EA048}">
      <dgm:prSet/>
      <dgm:spPr/>
      <dgm:t>
        <a:bodyPr/>
        <a:lstStyle/>
        <a:p>
          <a:endParaRPr lang="en-IN"/>
        </a:p>
      </dgm:t>
    </dgm:pt>
    <dgm:pt modelId="{8301D1F5-8252-4B76-9A73-D7314457FDD4}" type="sibTrans" cxnId="{7B0FF7A3-026A-4D9B-AC28-CEF9E30EA048}">
      <dgm:prSet/>
      <dgm:spPr/>
      <dgm:t>
        <a:bodyPr/>
        <a:lstStyle/>
        <a:p>
          <a:endParaRPr lang="en-IN"/>
        </a:p>
      </dgm:t>
    </dgm:pt>
    <dgm:pt modelId="{679714BE-9F10-45D8-9667-807F1FC68E06}">
      <dgm:prSet/>
      <dgm:spPr/>
      <dgm:t>
        <a:bodyPr/>
        <a:lstStyle/>
        <a:p>
          <a:pPr rtl="0"/>
          <a:r>
            <a:rPr lang="en-US" smtClean="0"/>
            <a:t>Maintain optimal operating conditions</a:t>
          </a:r>
          <a:endParaRPr lang="en-IN"/>
        </a:p>
      </dgm:t>
    </dgm:pt>
    <dgm:pt modelId="{A343BBB5-6AE9-42E0-A679-ACF5E65ABC60}" type="parTrans" cxnId="{7F15A3F3-B05C-465E-A6EC-7EA3F78C162C}">
      <dgm:prSet/>
      <dgm:spPr/>
      <dgm:t>
        <a:bodyPr/>
        <a:lstStyle/>
        <a:p>
          <a:endParaRPr lang="en-IN"/>
        </a:p>
      </dgm:t>
    </dgm:pt>
    <dgm:pt modelId="{3B49F6B6-DC62-4F08-BB2B-D842EA0548AE}" type="sibTrans" cxnId="{7F15A3F3-B05C-465E-A6EC-7EA3F78C162C}">
      <dgm:prSet/>
      <dgm:spPr/>
      <dgm:t>
        <a:bodyPr/>
        <a:lstStyle/>
        <a:p>
          <a:endParaRPr lang="en-IN"/>
        </a:p>
      </dgm:t>
    </dgm:pt>
    <dgm:pt modelId="{64E6AB2E-226C-485E-AA10-CAB55C8F8165}" type="pres">
      <dgm:prSet presAssocID="{D3DC4F62-D50C-449E-967E-EB4F1ED902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21A8D3-2D7A-4420-B5DA-3285A032AC67}" type="pres">
      <dgm:prSet presAssocID="{03A27CF1-0BB7-4872-B809-5DFD0022AED9}" presName="linNode" presStyleCnt="0"/>
      <dgm:spPr/>
    </dgm:pt>
    <dgm:pt modelId="{3438ABB8-F3D8-4B61-9687-C527E6A1E8EA}" type="pres">
      <dgm:prSet presAssocID="{03A27CF1-0BB7-4872-B809-5DFD0022AED9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9F0987-0D8B-4113-96D9-53EFEC19BDA1}" type="pres">
      <dgm:prSet presAssocID="{D1899381-B60F-493D-980F-953B5667AE11}" presName="sp" presStyleCnt="0"/>
      <dgm:spPr/>
    </dgm:pt>
    <dgm:pt modelId="{7D457773-568C-4AE0-9B0F-150576E2E272}" type="pres">
      <dgm:prSet presAssocID="{C4D0D71B-F4B0-4F28-ACE9-C6214BE75BB2}" presName="linNode" presStyleCnt="0"/>
      <dgm:spPr/>
    </dgm:pt>
    <dgm:pt modelId="{DED469E5-CC67-4FA6-A761-631049F7A554}" type="pres">
      <dgm:prSet presAssocID="{C4D0D71B-F4B0-4F28-ACE9-C6214BE75BB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91BF0D-0E69-47D5-ACB8-1E9336B608A5}" type="pres">
      <dgm:prSet presAssocID="{C4D0D71B-F4B0-4F28-ACE9-C6214BE75BB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906DF4-3BF7-45C5-B495-54F01077C1D4}" type="pres">
      <dgm:prSet presAssocID="{D67F94C9-423F-49FF-8471-EAC375B081F1}" presName="sp" presStyleCnt="0"/>
      <dgm:spPr/>
    </dgm:pt>
    <dgm:pt modelId="{B2296EB1-460A-4A9C-86EF-0976C884117B}" type="pres">
      <dgm:prSet presAssocID="{279C9A02-A800-4907-B8D4-F7D8030BD5FB}" presName="linNode" presStyleCnt="0"/>
      <dgm:spPr/>
    </dgm:pt>
    <dgm:pt modelId="{F822007E-F4D1-40DB-B60C-0F6B1BDDED9A}" type="pres">
      <dgm:prSet presAssocID="{279C9A02-A800-4907-B8D4-F7D8030BD5F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648880-0194-4E3D-AA98-E52094C6F4E6}" type="pres">
      <dgm:prSet presAssocID="{279C9A02-A800-4907-B8D4-F7D8030BD5FB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30457F-918F-41EA-8FC1-657D29EAC6D9}" type="presOf" srcId="{D3DC4F62-D50C-449E-967E-EB4F1ED90203}" destId="{64E6AB2E-226C-485E-AA10-CAB55C8F8165}" srcOrd="0" destOrd="0" presId="urn:microsoft.com/office/officeart/2005/8/layout/vList5"/>
    <dgm:cxn modelId="{78267DFD-3B57-4E0F-8B3F-D2613DC123BB}" srcId="{C4D0D71B-F4B0-4F28-ACE9-C6214BE75BB2}" destId="{0E505AAF-BA69-4ECA-9187-9E5B7450118F}" srcOrd="3" destOrd="0" parTransId="{BA2F6155-CEE2-4105-8FDC-FE81B3DF59C1}" sibTransId="{593B4C3F-7E61-422D-8A50-66B22AF08F5F}"/>
    <dgm:cxn modelId="{5B67258C-4660-428E-A070-9039E57E1CFA}" type="presOf" srcId="{C4D0D71B-F4B0-4F28-ACE9-C6214BE75BB2}" destId="{DED469E5-CC67-4FA6-A761-631049F7A554}" srcOrd="0" destOrd="0" presId="urn:microsoft.com/office/officeart/2005/8/layout/vList5"/>
    <dgm:cxn modelId="{7F15A3F3-B05C-465E-A6EC-7EA3F78C162C}" srcId="{279C9A02-A800-4907-B8D4-F7D8030BD5FB}" destId="{679714BE-9F10-45D8-9667-807F1FC68E06}" srcOrd="1" destOrd="0" parTransId="{A343BBB5-6AE9-42E0-A679-ACF5E65ABC60}" sibTransId="{3B49F6B6-DC62-4F08-BB2B-D842EA0548AE}"/>
    <dgm:cxn modelId="{8C39E418-9C4B-4DA1-956A-1695AD7B1989}" type="presOf" srcId="{679714BE-9F10-45D8-9667-807F1FC68E06}" destId="{30648880-0194-4E3D-AA98-E52094C6F4E6}" srcOrd="0" destOrd="1" presId="urn:microsoft.com/office/officeart/2005/8/layout/vList5"/>
    <dgm:cxn modelId="{7B0FF7A3-026A-4D9B-AC28-CEF9E30EA048}" srcId="{279C9A02-A800-4907-B8D4-F7D8030BD5FB}" destId="{01F0FEEB-10B2-4C3F-9345-5A550A3F4D3B}" srcOrd="0" destOrd="0" parTransId="{525B7A6D-050A-47AD-B226-FCDED5EAF647}" sibTransId="{8301D1F5-8252-4B76-9A73-D7314457FDD4}"/>
    <dgm:cxn modelId="{BAAA32B0-4097-4088-9E2F-83C9EFF5AD06}" type="presOf" srcId="{C3D6CB45-922B-4B16-A751-B9DB096C96D7}" destId="{1C91BF0D-0E69-47D5-ACB8-1E9336B608A5}" srcOrd="0" destOrd="0" presId="urn:microsoft.com/office/officeart/2005/8/layout/vList5"/>
    <dgm:cxn modelId="{C5F93CF4-D140-44F0-B631-B84CC30EC8E8}" type="presOf" srcId="{0E505AAF-BA69-4ECA-9187-9E5B7450118F}" destId="{1C91BF0D-0E69-47D5-ACB8-1E9336B608A5}" srcOrd="0" destOrd="3" presId="urn:microsoft.com/office/officeart/2005/8/layout/vList5"/>
    <dgm:cxn modelId="{9989181A-5E72-4D00-878B-78469F608AF7}" srcId="{C4D0D71B-F4B0-4F28-ACE9-C6214BE75BB2}" destId="{2C57F634-1974-4BC2-AC91-5E2630AE810A}" srcOrd="1" destOrd="0" parTransId="{E6BDA655-B0D9-41BC-89AB-9FBB73013379}" sibTransId="{348471C3-420C-4066-A01B-2AB909D73576}"/>
    <dgm:cxn modelId="{A136028D-57B9-4E5E-8127-AAC0FE0E97DB}" srcId="{D3DC4F62-D50C-449E-967E-EB4F1ED90203}" destId="{C4D0D71B-F4B0-4F28-ACE9-C6214BE75BB2}" srcOrd="1" destOrd="0" parTransId="{EC5D7554-3C01-4A5A-A198-4324335DD800}" sibTransId="{D67F94C9-423F-49FF-8471-EAC375B081F1}"/>
    <dgm:cxn modelId="{71B476F3-AB2E-4EEB-BDD3-367C323588CE}" type="presOf" srcId="{03A27CF1-0BB7-4872-B809-5DFD0022AED9}" destId="{3438ABB8-F3D8-4B61-9687-C527E6A1E8EA}" srcOrd="0" destOrd="0" presId="urn:microsoft.com/office/officeart/2005/8/layout/vList5"/>
    <dgm:cxn modelId="{ADAAA291-9679-4C22-8FE7-D18A20F12979}" type="presOf" srcId="{01F0FEEB-10B2-4C3F-9345-5A550A3F4D3B}" destId="{30648880-0194-4E3D-AA98-E52094C6F4E6}" srcOrd="0" destOrd="0" presId="urn:microsoft.com/office/officeart/2005/8/layout/vList5"/>
    <dgm:cxn modelId="{CD172B1C-A493-43FD-95B2-D64132F15C22}" type="presOf" srcId="{C8824744-E497-429B-9652-64AC32A42339}" destId="{1C91BF0D-0E69-47D5-ACB8-1E9336B608A5}" srcOrd="0" destOrd="2" presId="urn:microsoft.com/office/officeart/2005/8/layout/vList5"/>
    <dgm:cxn modelId="{7AD898B8-9F0A-4D2B-828C-85D97B2021F9}" srcId="{D3DC4F62-D50C-449E-967E-EB4F1ED90203}" destId="{03A27CF1-0BB7-4872-B809-5DFD0022AED9}" srcOrd="0" destOrd="0" parTransId="{C131CE7B-AB17-4B41-9C4D-6C7EEE374A63}" sibTransId="{D1899381-B60F-493D-980F-953B5667AE11}"/>
    <dgm:cxn modelId="{4D8FBEBC-B03F-4445-9059-A41B49FAC8BD}" type="presOf" srcId="{2C57F634-1974-4BC2-AC91-5E2630AE810A}" destId="{1C91BF0D-0E69-47D5-ACB8-1E9336B608A5}" srcOrd="0" destOrd="1" presId="urn:microsoft.com/office/officeart/2005/8/layout/vList5"/>
    <dgm:cxn modelId="{0DBAE6E5-A2D2-422D-A445-50B3FF5A0341}" srcId="{C4D0D71B-F4B0-4F28-ACE9-C6214BE75BB2}" destId="{C3D6CB45-922B-4B16-A751-B9DB096C96D7}" srcOrd="0" destOrd="0" parTransId="{AA86F8E3-78A2-4115-8B8C-91D674F88E71}" sibTransId="{EB3B7C84-EF14-42BA-A9EB-695153C20572}"/>
    <dgm:cxn modelId="{E48B4AD6-19F5-4AD7-AD76-2D1939D6F2B2}" type="presOf" srcId="{279C9A02-A800-4907-B8D4-F7D8030BD5FB}" destId="{F822007E-F4D1-40DB-B60C-0F6B1BDDED9A}" srcOrd="0" destOrd="0" presId="urn:microsoft.com/office/officeart/2005/8/layout/vList5"/>
    <dgm:cxn modelId="{6A37B838-EEE7-4982-A8D6-65A92ECF65C8}" srcId="{D3DC4F62-D50C-449E-967E-EB4F1ED90203}" destId="{279C9A02-A800-4907-B8D4-F7D8030BD5FB}" srcOrd="2" destOrd="0" parTransId="{39A1A07E-57DC-4275-B377-5DD2830A5350}" sibTransId="{56D067AD-76C1-45A7-98FC-6DEF6CAB92C7}"/>
    <dgm:cxn modelId="{9C6B6B79-3802-4894-BF0C-BF55DE138CE7}" srcId="{C4D0D71B-F4B0-4F28-ACE9-C6214BE75BB2}" destId="{C8824744-E497-429B-9652-64AC32A42339}" srcOrd="2" destOrd="0" parTransId="{66775897-AD2D-44E2-9ABE-41E25DEF4338}" sibTransId="{DD02382C-0998-42C7-8197-633AEBB7E526}"/>
    <dgm:cxn modelId="{9A76F810-DE39-498B-A34C-50B7590A5A33}" type="presParOf" srcId="{64E6AB2E-226C-485E-AA10-CAB55C8F8165}" destId="{8D21A8D3-2D7A-4420-B5DA-3285A032AC67}" srcOrd="0" destOrd="0" presId="urn:microsoft.com/office/officeart/2005/8/layout/vList5"/>
    <dgm:cxn modelId="{ABFC81C6-8DFE-4301-9A80-48B0A499DDF4}" type="presParOf" srcId="{8D21A8D3-2D7A-4420-B5DA-3285A032AC67}" destId="{3438ABB8-F3D8-4B61-9687-C527E6A1E8EA}" srcOrd="0" destOrd="0" presId="urn:microsoft.com/office/officeart/2005/8/layout/vList5"/>
    <dgm:cxn modelId="{0A2236AF-420A-408B-BC59-A3AD69797DCE}" type="presParOf" srcId="{64E6AB2E-226C-485E-AA10-CAB55C8F8165}" destId="{769F0987-0D8B-4113-96D9-53EFEC19BDA1}" srcOrd="1" destOrd="0" presId="urn:microsoft.com/office/officeart/2005/8/layout/vList5"/>
    <dgm:cxn modelId="{E18534A6-70DA-4245-B1E3-76E3E12B020D}" type="presParOf" srcId="{64E6AB2E-226C-485E-AA10-CAB55C8F8165}" destId="{7D457773-568C-4AE0-9B0F-150576E2E272}" srcOrd="2" destOrd="0" presId="urn:microsoft.com/office/officeart/2005/8/layout/vList5"/>
    <dgm:cxn modelId="{A4F9A1F8-9814-4BF7-8DB2-5439EC326F5B}" type="presParOf" srcId="{7D457773-568C-4AE0-9B0F-150576E2E272}" destId="{DED469E5-CC67-4FA6-A761-631049F7A554}" srcOrd="0" destOrd="0" presId="urn:microsoft.com/office/officeart/2005/8/layout/vList5"/>
    <dgm:cxn modelId="{62689E85-4897-4B55-8327-6A088498CE12}" type="presParOf" srcId="{7D457773-568C-4AE0-9B0F-150576E2E272}" destId="{1C91BF0D-0E69-47D5-ACB8-1E9336B608A5}" srcOrd="1" destOrd="0" presId="urn:microsoft.com/office/officeart/2005/8/layout/vList5"/>
    <dgm:cxn modelId="{45C12242-0741-4E54-9796-1167133B8402}" type="presParOf" srcId="{64E6AB2E-226C-485E-AA10-CAB55C8F8165}" destId="{F9906DF4-3BF7-45C5-B495-54F01077C1D4}" srcOrd="3" destOrd="0" presId="urn:microsoft.com/office/officeart/2005/8/layout/vList5"/>
    <dgm:cxn modelId="{17BACB12-A850-4C69-AAF4-CA8D71E1B900}" type="presParOf" srcId="{64E6AB2E-226C-485E-AA10-CAB55C8F8165}" destId="{B2296EB1-460A-4A9C-86EF-0976C884117B}" srcOrd="4" destOrd="0" presId="urn:microsoft.com/office/officeart/2005/8/layout/vList5"/>
    <dgm:cxn modelId="{39BE7ACA-4CB7-4EE9-AB8D-29F3CE4ED27C}" type="presParOf" srcId="{B2296EB1-460A-4A9C-86EF-0976C884117B}" destId="{F822007E-F4D1-40DB-B60C-0F6B1BDDED9A}" srcOrd="0" destOrd="0" presId="urn:microsoft.com/office/officeart/2005/8/layout/vList5"/>
    <dgm:cxn modelId="{F96F719F-5707-47B6-AF6C-2D0880D03F0B}" type="presParOf" srcId="{B2296EB1-460A-4A9C-86EF-0976C884117B}" destId="{30648880-0194-4E3D-AA98-E52094C6F4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153C121-463B-4C1E-A4EC-6B86FA8A65D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82477238-231C-4311-905C-5B35A5022D78}">
      <dgm:prSet/>
      <dgm:spPr/>
      <dgm:t>
        <a:bodyPr/>
        <a:lstStyle/>
        <a:p>
          <a:pPr rtl="0"/>
          <a:r>
            <a:rPr lang="en-US" b="1" smtClean="0"/>
            <a:t>Server OS:</a:t>
          </a:r>
          <a:endParaRPr lang="en-IN"/>
        </a:p>
      </dgm:t>
    </dgm:pt>
    <dgm:pt modelId="{B0F1B18A-0B31-49E3-8AB7-50D4052FB649}" type="parTrans" cxnId="{E46847B0-D697-46E9-8B8E-39E81A3C7C59}">
      <dgm:prSet/>
      <dgm:spPr/>
      <dgm:t>
        <a:bodyPr/>
        <a:lstStyle/>
        <a:p>
          <a:endParaRPr lang="en-IN"/>
        </a:p>
      </dgm:t>
    </dgm:pt>
    <dgm:pt modelId="{82EE1064-F885-4888-84D7-561B2C795174}" type="sibTrans" cxnId="{E46847B0-D697-46E9-8B8E-39E81A3C7C59}">
      <dgm:prSet/>
      <dgm:spPr/>
      <dgm:t>
        <a:bodyPr/>
        <a:lstStyle/>
        <a:p>
          <a:endParaRPr lang="en-IN"/>
        </a:p>
      </dgm:t>
    </dgm:pt>
    <dgm:pt modelId="{1C8CC078-5909-4DBD-826B-A929EA6ACDF0}">
      <dgm:prSet/>
      <dgm:spPr/>
      <dgm:t>
        <a:bodyPr/>
        <a:lstStyle/>
        <a:p>
          <a:pPr rtl="0"/>
          <a:r>
            <a:rPr lang="en-US" dirty="0" smtClean="0"/>
            <a:t>Designed to manage, store, send, and process data 24/7.</a:t>
          </a:r>
          <a:endParaRPr lang="en-IN" dirty="0"/>
        </a:p>
      </dgm:t>
    </dgm:pt>
    <dgm:pt modelId="{BCD5CCE0-9BFE-4FD2-8C9A-20DB1FCD0C97}" type="parTrans" cxnId="{1E413DD2-8D2F-4383-8611-357474535347}">
      <dgm:prSet/>
      <dgm:spPr/>
      <dgm:t>
        <a:bodyPr/>
        <a:lstStyle/>
        <a:p>
          <a:endParaRPr lang="en-IN"/>
        </a:p>
      </dgm:t>
    </dgm:pt>
    <dgm:pt modelId="{3E27653E-8E8C-4F14-896A-8C1ACA34570A}" type="sibTrans" cxnId="{1E413DD2-8D2F-4383-8611-357474535347}">
      <dgm:prSet/>
      <dgm:spPr/>
      <dgm:t>
        <a:bodyPr/>
        <a:lstStyle/>
        <a:p>
          <a:endParaRPr lang="en-IN"/>
        </a:p>
      </dgm:t>
    </dgm:pt>
    <dgm:pt modelId="{9BA4703C-E49A-4B1F-A946-CA1A29CED9E7}">
      <dgm:prSet/>
      <dgm:spPr/>
      <dgm:t>
        <a:bodyPr/>
        <a:lstStyle/>
        <a:p>
          <a:pPr rtl="0"/>
          <a:r>
            <a:rPr lang="en-US" smtClean="0"/>
            <a:t>Optimized for managing network resources and supporting multiple concurrent users.</a:t>
          </a:r>
          <a:endParaRPr lang="en-IN"/>
        </a:p>
      </dgm:t>
    </dgm:pt>
    <dgm:pt modelId="{E4C9F636-7853-4DE5-ACC0-D75F28484E5D}" type="parTrans" cxnId="{3D68391E-3E65-49C2-9828-196BFF32BD3F}">
      <dgm:prSet/>
      <dgm:spPr/>
      <dgm:t>
        <a:bodyPr/>
        <a:lstStyle/>
        <a:p>
          <a:endParaRPr lang="en-IN"/>
        </a:p>
      </dgm:t>
    </dgm:pt>
    <dgm:pt modelId="{D0053063-08BD-4BB2-9759-152F9B1FA939}" type="sibTrans" cxnId="{3D68391E-3E65-49C2-9828-196BFF32BD3F}">
      <dgm:prSet/>
      <dgm:spPr/>
      <dgm:t>
        <a:bodyPr/>
        <a:lstStyle/>
        <a:p>
          <a:endParaRPr lang="en-IN"/>
        </a:p>
      </dgm:t>
    </dgm:pt>
    <dgm:pt modelId="{300B3E6B-2349-4C45-BEC7-0A7DAC89371D}">
      <dgm:prSet/>
      <dgm:spPr/>
      <dgm:t>
        <a:bodyPr/>
        <a:lstStyle/>
        <a:p>
          <a:pPr rtl="0"/>
          <a:r>
            <a:rPr lang="en-US" b="1" smtClean="0"/>
            <a:t>Client OS:</a:t>
          </a:r>
          <a:endParaRPr lang="en-IN"/>
        </a:p>
      </dgm:t>
    </dgm:pt>
    <dgm:pt modelId="{4C241C25-BE19-43A9-91FC-BAEE073A39BC}" type="parTrans" cxnId="{C9076B3E-1DBC-4EAE-A9AD-377D3D979067}">
      <dgm:prSet/>
      <dgm:spPr/>
      <dgm:t>
        <a:bodyPr/>
        <a:lstStyle/>
        <a:p>
          <a:endParaRPr lang="en-IN"/>
        </a:p>
      </dgm:t>
    </dgm:pt>
    <dgm:pt modelId="{91B17A84-849B-42E9-A243-348618A99904}" type="sibTrans" cxnId="{C9076B3E-1DBC-4EAE-A9AD-377D3D979067}">
      <dgm:prSet/>
      <dgm:spPr/>
      <dgm:t>
        <a:bodyPr/>
        <a:lstStyle/>
        <a:p>
          <a:endParaRPr lang="en-IN"/>
        </a:p>
      </dgm:t>
    </dgm:pt>
    <dgm:pt modelId="{17E26E14-042F-4D2F-B69F-BC20F71501BE}">
      <dgm:prSet/>
      <dgm:spPr/>
      <dgm:t>
        <a:bodyPr/>
        <a:lstStyle/>
        <a:p>
          <a:pPr rtl="0"/>
          <a:r>
            <a:rPr lang="en-US" smtClean="0"/>
            <a:t>Installed on personal computers or workstations.</a:t>
          </a:r>
          <a:endParaRPr lang="en-IN"/>
        </a:p>
      </dgm:t>
    </dgm:pt>
    <dgm:pt modelId="{AF245789-94E8-4327-8644-29C90DE3DB94}" type="parTrans" cxnId="{1314F076-BB2C-403B-86F3-E6CBDD68BD3A}">
      <dgm:prSet/>
      <dgm:spPr/>
      <dgm:t>
        <a:bodyPr/>
        <a:lstStyle/>
        <a:p>
          <a:endParaRPr lang="en-IN"/>
        </a:p>
      </dgm:t>
    </dgm:pt>
    <dgm:pt modelId="{19C728DB-9953-498B-BA17-8334EF073837}" type="sibTrans" cxnId="{1314F076-BB2C-403B-86F3-E6CBDD68BD3A}">
      <dgm:prSet/>
      <dgm:spPr/>
      <dgm:t>
        <a:bodyPr/>
        <a:lstStyle/>
        <a:p>
          <a:endParaRPr lang="en-IN"/>
        </a:p>
      </dgm:t>
    </dgm:pt>
    <dgm:pt modelId="{EF950FC9-0C5D-415B-8BEA-AD8524E90A81}">
      <dgm:prSet/>
      <dgm:spPr/>
      <dgm:t>
        <a:bodyPr/>
        <a:lstStyle/>
        <a:p>
          <a:pPr rtl="0"/>
          <a:r>
            <a:rPr lang="en-US" smtClean="0"/>
            <a:t>Optimized for user-friendly interfaces and handling everyday tasks for individual users.</a:t>
          </a:r>
          <a:endParaRPr lang="en-IN"/>
        </a:p>
      </dgm:t>
    </dgm:pt>
    <dgm:pt modelId="{BCEAED3E-A3C9-4079-A98B-7A6EEA81BF16}" type="parTrans" cxnId="{9697E378-AB96-4030-9F96-F146542AED33}">
      <dgm:prSet/>
      <dgm:spPr/>
      <dgm:t>
        <a:bodyPr/>
        <a:lstStyle/>
        <a:p>
          <a:endParaRPr lang="en-IN"/>
        </a:p>
      </dgm:t>
    </dgm:pt>
    <dgm:pt modelId="{C46470FE-4465-4F62-BB22-A9E2D13E5FC7}" type="sibTrans" cxnId="{9697E378-AB96-4030-9F96-F146542AED33}">
      <dgm:prSet/>
      <dgm:spPr/>
      <dgm:t>
        <a:bodyPr/>
        <a:lstStyle/>
        <a:p>
          <a:endParaRPr lang="en-IN"/>
        </a:p>
      </dgm:t>
    </dgm:pt>
    <dgm:pt modelId="{C80B2C70-29EF-4C50-9510-611BFCF08409}" type="pres">
      <dgm:prSet presAssocID="{C153C121-463B-4C1E-A4EC-6B86FA8A65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EDC02CF-EA37-4393-A5D8-D9D5B5644785}" type="pres">
      <dgm:prSet presAssocID="{82477238-231C-4311-905C-5B35A5022D7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8D307F-0FFA-4D1E-98D0-E97425124BBF}" type="pres">
      <dgm:prSet presAssocID="{82477238-231C-4311-905C-5B35A5022D7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0DBFF7-462E-43D1-8F43-6A4F363D3BCD}" type="pres">
      <dgm:prSet presAssocID="{300B3E6B-2349-4C45-BEC7-0A7DAC89371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EA6CC4-7124-4C5F-A140-95C2F24DFD4B}" type="pres">
      <dgm:prSet presAssocID="{300B3E6B-2349-4C45-BEC7-0A7DAC89371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0EADAE-EC57-46FB-B5A3-D5D351B92CC7}" type="presOf" srcId="{EF950FC9-0C5D-415B-8BEA-AD8524E90A81}" destId="{DAEA6CC4-7124-4C5F-A140-95C2F24DFD4B}" srcOrd="0" destOrd="1" presId="urn:microsoft.com/office/officeart/2005/8/layout/vList2"/>
    <dgm:cxn modelId="{1314F076-BB2C-403B-86F3-E6CBDD68BD3A}" srcId="{300B3E6B-2349-4C45-BEC7-0A7DAC89371D}" destId="{17E26E14-042F-4D2F-B69F-BC20F71501BE}" srcOrd="0" destOrd="0" parTransId="{AF245789-94E8-4327-8644-29C90DE3DB94}" sibTransId="{19C728DB-9953-498B-BA17-8334EF073837}"/>
    <dgm:cxn modelId="{BF693C79-2D6D-42BE-BC84-9F4B7E14C808}" type="presOf" srcId="{9BA4703C-E49A-4B1F-A946-CA1A29CED9E7}" destId="{4E8D307F-0FFA-4D1E-98D0-E97425124BBF}" srcOrd="0" destOrd="1" presId="urn:microsoft.com/office/officeart/2005/8/layout/vList2"/>
    <dgm:cxn modelId="{53E34F8D-B288-4947-AA20-4070F2EC7B6F}" type="presOf" srcId="{1C8CC078-5909-4DBD-826B-A929EA6ACDF0}" destId="{4E8D307F-0FFA-4D1E-98D0-E97425124BBF}" srcOrd="0" destOrd="0" presId="urn:microsoft.com/office/officeart/2005/8/layout/vList2"/>
    <dgm:cxn modelId="{906BD16C-35C0-44AC-91F7-B4C83DD422F0}" type="presOf" srcId="{17E26E14-042F-4D2F-B69F-BC20F71501BE}" destId="{DAEA6CC4-7124-4C5F-A140-95C2F24DFD4B}" srcOrd="0" destOrd="0" presId="urn:microsoft.com/office/officeart/2005/8/layout/vList2"/>
    <dgm:cxn modelId="{C9076B3E-1DBC-4EAE-A9AD-377D3D979067}" srcId="{C153C121-463B-4C1E-A4EC-6B86FA8A65DB}" destId="{300B3E6B-2349-4C45-BEC7-0A7DAC89371D}" srcOrd="1" destOrd="0" parTransId="{4C241C25-BE19-43A9-91FC-BAEE073A39BC}" sibTransId="{91B17A84-849B-42E9-A243-348618A99904}"/>
    <dgm:cxn modelId="{F9ADC7E5-36DB-4510-9C3A-05CB1EFF9362}" type="presOf" srcId="{82477238-231C-4311-905C-5B35A5022D78}" destId="{9EDC02CF-EA37-4393-A5D8-D9D5B5644785}" srcOrd="0" destOrd="0" presId="urn:microsoft.com/office/officeart/2005/8/layout/vList2"/>
    <dgm:cxn modelId="{1E413DD2-8D2F-4383-8611-357474535347}" srcId="{82477238-231C-4311-905C-5B35A5022D78}" destId="{1C8CC078-5909-4DBD-826B-A929EA6ACDF0}" srcOrd="0" destOrd="0" parTransId="{BCD5CCE0-9BFE-4FD2-8C9A-20DB1FCD0C97}" sibTransId="{3E27653E-8E8C-4F14-896A-8C1ACA34570A}"/>
    <dgm:cxn modelId="{8F06B80C-3A2E-487D-9719-2411F46D6940}" type="presOf" srcId="{C153C121-463B-4C1E-A4EC-6B86FA8A65DB}" destId="{C80B2C70-29EF-4C50-9510-611BFCF08409}" srcOrd="0" destOrd="0" presId="urn:microsoft.com/office/officeart/2005/8/layout/vList2"/>
    <dgm:cxn modelId="{9697E378-AB96-4030-9F96-F146542AED33}" srcId="{300B3E6B-2349-4C45-BEC7-0A7DAC89371D}" destId="{EF950FC9-0C5D-415B-8BEA-AD8524E90A81}" srcOrd="1" destOrd="0" parTransId="{BCEAED3E-A3C9-4079-A98B-7A6EEA81BF16}" sibTransId="{C46470FE-4465-4F62-BB22-A9E2D13E5FC7}"/>
    <dgm:cxn modelId="{E46847B0-D697-46E9-8B8E-39E81A3C7C59}" srcId="{C153C121-463B-4C1E-A4EC-6B86FA8A65DB}" destId="{82477238-231C-4311-905C-5B35A5022D78}" srcOrd="0" destOrd="0" parTransId="{B0F1B18A-0B31-49E3-8AB7-50D4052FB649}" sibTransId="{82EE1064-F885-4888-84D7-561B2C795174}"/>
    <dgm:cxn modelId="{3D68391E-3E65-49C2-9828-196BFF32BD3F}" srcId="{82477238-231C-4311-905C-5B35A5022D78}" destId="{9BA4703C-E49A-4B1F-A946-CA1A29CED9E7}" srcOrd="1" destOrd="0" parTransId="{E4C9F636-7853-4DE5-ACC0-D75F28484E5D}" sibTransId="{D0053063-08BD-4BB2-9759-152F9B1FA939}"/>
    <dgm:cxn modelId="{6CCF2C2E-3427-49FE-907B-C5616B9B2E1F}" type="presOf" srcId="{300B3E6B-2349-4C45-BEC7-0A7DAC89371D}" destId="{5C0DBFF7-462E-43D1-8F43-6A4F363D3BCD}" srcOrd="0" destOrd="0" presId="urn:microsoft.com/office/officeart/2005/8/layout/vList2"/>
    <dgm:cxn modelId="{3B6F27D4-AF0B-4141-A369-06592CD998F9}" type="presParOf" srcId="{C80B2C70-29EF-4C50-9510-611BFCF08409}" destId="{9EDC02CF-EA37-4393-A5D8-D9D5B5644785}" srcOrd="0" destOrd="0" presId="urn:microsoft.com/office/officeart/2005/8/layout/vList2"/>
    <dgm:cxn modelId="{D852272F-9C0B-42A4-A080-96DCC63DD0F9}" type="presParOf" srcId="{C80B2C70-29EF-4C50-9510-611BFCF08409}" destId="{4E8D307F-0FFA-4D1E-98D0-E97425124BBF}" srcOrd="1" destOrd="0" presId="urn:microsoft.com/office/officeart/2005/8/layout/vList2"/>
    <dgm:cxn modelId="{A974B9A3-F853-4E97-BD7A-D86C9AFFBA31}" type="presParOf" srcId="{C80B2C70-29EF-4C50-9510-611BFCF08409}" destId="{5C0DBFF7-462E-43D1-8F43-6A4F363D3BCD}" srcOrd="2" destOrd="0" presId="urn:microsoft.com/office/officeart/2005/8/layout/vList2"/>
    <dgm:cxn modelId="{E4528E39-50FC-4BCC-84D4-3C162E0FC3B5}" type="presParOf" srcId="{C80B2C70-29EF-4C50-9510-611BFCF08409}" destId="{DAEA6CC4-7124-4C5F-A140-95C2F24DFD4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BAE57C-A7C8-48B8-957A-BDEECABCF24A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IN"/>
        </a:p>
      </dgm:t>
    </dgm:pt>
    <dgm:pt modelId="{23F45A83-77B8-4DB4-A40E-73FD82FC2A2F}">
      <dgm:prSet/>
      <dgm:spPr/>
      <dgm:t>
        <a:bodyPr/>
        <a:lstStyle/>
        <a:p>
          <a:pPr rtl="0"/>
          <a:r>
            <a:rPr lang="en-US" dirty="0" smtClean="0"/>
            <a:t>A network is a collection of computers, servers, mainframes, network devices, peripherals, or other devices connected to one another to allow the sharing of data and resources.</a:t>
          </a:r>
          <a:endParaRPr lang="en-IN" dirty="0"/>
        </a:p>
      </dgm:t>
    </dgm:pt>
    <dgm:pt modelId="{55351CD5-9A3B-45D1-9243-E727AEB11524}" type="parTrans" cxnId="{269CA570-6F7C-4B75-AFB7-44C1EE6F8BD7}">
      <dgm:prSet/>
      <dgm:spPr/>
      <dgm:t>
        <a:bodyPr/>
        <a:lstStyle/>
        <a:p>
          <a:endParaRPr lang="en-IN"/>
        </a:p>
      </dgm:t>
    </dgm:pt>
    <dgm:pt modelId="{3E367DAC-50C7-4687-824E-9BE1EBF1E9D9}" type="sibTrans" cxnId="{269CA570-6F7C-4B75-AFB7-44C1EE6F8BD7}">
      <dgm:prSet/>
      <dgm:spPr/>
      <dgm:t>
        <a:bodyPr/>
        <a:lstStyle/>
        <a:p>
          <a:endParaRPr lang="en-IN"/>
        </a:p>
      </dgm:t>
    </dgm:pt>
    <dgm:pt modelId="{D80F8E06-92E8-4E69-A5BC-2588642D9E55}" type="pres">
      <dgm:prSet presAssocID="{8ABAE57C-A7C8-48B8-957A-BDEECABCF2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A1B9631-721C-44B0-9E95-BB2F728D9D42}" type="pres">
      <dgm:prSet presAssocID="{23F45A83-77B8-4DB4-A40E-73FD82FC2A2F}" presName="parentText" presStyleLbl="node1" presStyleIdx="0" presStyleCnt="1" custLinFactNeighborX="126" custLinFactNeighborY="-1451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1A0BBA7-B22B-4573-9F57-9FD73032A7B8}" type="presOf" srcId="{8ABAE57C-A7C8-48B8-957A-BDEECABCF24A}" destId="{D80F8E06-92E8-4E69-A5BC-2588642D9E55}" srcOrd="0" destOrd="0" presId="urn:microsoft.com/office/officeart/2005/8/layout/vList2"/>
    <dgm:cxn modelId="{269CA570-6F7C-4B75-AFB7-44C1EE6F8BD7}" srcId="{8ABAE57C-A7C8-48B8-957A-BDEECABCF24A}" destId="{23F45A83-77B8-4DB4-A40E-73FD82FC2A2F}" srcOrd="0" destOrd="0" parTransId="{55351CD5-9A3B-45D1-9243-E727AEB11524}" sibTransId="{3E367DAC-50C7-4687-824E-9BE1EBF1E9D9}"/>
    <dgm:cxn modelId="{DDA45B31-D8F3-4072-AC6D-03324A772100}" type="presOf" srcId="{23F45A83-77B8-4DB4-A40E-73FD82FC2A2F}" destId="{0A1B9631-721C-44B0-9E95-BB2F728D9D42}" srcOrd="0" destOrd="0" presId="urn:microsoft.com/office/officeart/2005/8/layout/vList2"/>
    <dgm:cxn modelId="{FBC8697A-A3FC-4902-BD9F-DCA3C971F59D}" type="presParOf" srcId="{D80F8E06-92E8-4E69-A5BC-2588642D9E55}" destId="{0A1B9631-721C-44B0-9E95-BB2F728D9D4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C0EDDB-175F-4A0C-8644-EFB9CB15DBC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A42A8AB-4913-4870-8BD5-DDC91E8C187C}">
      <dgm:prSet phldrT="[Text]"/>
      <dgm:spPr/>
      <dgm:t>
        <a:bodyPr/>
        <a:lstStyle/>
        <a:p>
          <a:r>
            <a:rPr lang="en-US" dirty="0" smtClean="0"/>
            <a:t>Full control over data and infrastructure</a:t>
          </a:r>
          <a:endParaRPr lang="en-IN" dirty="0"/>
        </a:p>
      </dgm:t>
    </dgm:pt>
    <dgm:pt modelId="{DDD3C18B-C35E-46D7-81B8-131D2CC9F393}" type="parTrans" cxnId="{AD85C2EC-E597-47B5-ADEA-32C210E01E1F}">
      <dgm:prSet/>
      <dgm:spPr/>
      <dgm:t>
        <a:bodyPr/>
        <a:lstStyle/>
        <a:p>
          <a:endParaRPr lang="en-IN"/>
        </a:p>
      </dgm:t>
    </dgm:pt>
    <dgm:pt modelId="{99C9CB08-F11F-4204-A795-9532C77B171A}" type="sibTrans" cxnId="{AD85C2EC-E597-47B5-ADEA-32C210E01E1F}">
      <dgm:prSet/>
      <dgm:spPr/>
      <dgm:t>
        <a:bodyPr/>
        <a:lstStyle/>
        <a:p>
          <a:endParaRPr lang="en-IN"/>
        </a:p>
      </dgm:t>
    </dgm:pt>
    <dgm:pt modelId="{9E01683A-B6E0-4E63-AE7F-1CA11AADBC60}">
      <dgm:prSet/>
      <dgm:spPr/>
      <dgm:t>
        <a:bodyPr/>
        <a:lstStyle/>
        <a:p>
          <a:r>
            <a:rPr lang="en-US" dirty="0" smtClean="0"/>
            <a:t>Customizable to specific business needs</a:t>
          </a:r>
          <a:endParaRPr lang="en-IN" dirty="0"/>
        </a:p>
      </dgm:t>
    </dgm:pt>
    <dgm:pt modelId="{6B21AF88-A3DF-4A8E-8B74-2A3FC1704498}" type="parTrans" cxnId="{D04A0CDA-F4B6-4521-B225-AE257F668401}">
      <dgm:prSet/>
      <dgm:spPr/>
      <dgm:t>
        <a:bodyPr/>
        <a:lstStyle/>
        <a:p>
          <a:endParaRPr lang="en-IN"/>
        </a:p>
      </dgm:t>
    </dgm:pt>
    <dgm:pt modelId="{1E9F1826-4426-4BB7-9D9D-6DC5183DB8F0}" type="sibTrans" cxnId="{D04A0CDA-F4B6-4521-B225-AE257F668401}">
      <dgm:prSet/>
      <dgm:spPr/>
      <dgm:t>
        <a:bodyPr/>
        <a:lstStyle/>
        <a:p>
          <a:endParaRPr lang="en-IN"/>
        </a:p>
      </dgm:t>
    </dgm:pt>
    <dgm:pt modelId="{E842CF38-C09D-4B62-B97C-51153DF52E7A}">
      <dgm:prSet/>
      <dgm:spPr/>
      <dgm:t>
        <a:bodyPr/>
        <a:lstStyle/>
        <a:p>
          <a:r>
            <a:rPr lang="en-IN" dirty="0" smtClean="0"/>
            <a:t>Enhanced security measures</a:t>
          </a:r>
          <a:endParaRPr lang="en-IN" dirty="0"/>
        </a:p>
      </dgm:t>
    </dgm:pt>
    <dgm:pt modelId="{E45D093F-5F20-4795-94F5-C1F890A25259}" type="parTrans" cxnId="{1AB8594E-D8ED-43F6-8826-F64654927281}">
      <dgm:prSet/>
      <dgm:spPr/>
      <dgm:t>
        <a:bodyPr/>
        <a:lstStyle/>
        <a:p>
          <a:endParaRPr lang="en-IN"/>
        </a:p>
      </dgm:t>
    </dgm:pt>
    <dgm:pt modelId="{E7A6E8BC-5CCC-45C4-825D-A65C6FA54EB0}" type="sibTrans" cxnId="{1AB8594E-D8ED-43F6-8826-F64654927281}">
      <dgm:prSet/>
      <dgm:spPr/>
      <dgm:t>
        <a:bodyPr/>
        <a:lstStyle/>
        <a:p>
          <a:endParaRPr lang="en-IN"/>
        </a:p>
      </dgm:t>
    </dgm:pt>
    <dgm:pt modelId="{621B9022-098D-42F4-AC86-72BDC714D892}" type="pres">
      <dgm:prSet presAssocID="{BCC0EDDB-175F-4A0C-8644-EFB9CB15DBC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2BF9B14-9E9B-443A-95C1-CA464298863E}" type="pres">
      <dgm:prSet presAssocID="{BCC0EDDB-175F-4A0C-8644-EFB9CB15DBC9}" presName="Name1" presStyleCnt="0"/>
      <dgm:spPr/>
    </dgm:pt>
    <dgm:pt modelId="{2C390365-2668-4766-8E95-790DE09A9F39}" type="pres">
      <dgm:prSet presAssocID="{BCC0EDDB-175F-4A0C-8644-EFB9CB15DBC9}" presName="cycle" presStyleCnt="0"/>
      <dgm:spPr/>
    </dgm:pt>
    <dgm:pt modelId="{D60FE948-7182-41DE-B312-0DE6BF954137}" type="pres">
      <dgm:prSet presAssocID="{BCC0EDDB-175F-4A0C-8644-EFB9CB15DBC9}" presName="srcNode" presStyleLbl="node1" presStyleIdx="0" presStyleCnt="3"/>
      <dgm:spPr/>
    </dgm:pt>
    <dgm:pt modelId="{EBD29909-2A02-4D09-AB1F-A6757A57916C}" type="pres">
      <dgm:prSet presAssocID="{BCC0EDDB-175F-4A0C-8644-EFB9CB15DBC9}" presName="conn" presStyleLbl="parChTrans1D2" presStyleIdx="0" presStyleCnt="1"/>
      <dgm:spPr/>
      <dgm:t>
        <a:bodyPr/>
        <a:lstStyle/>
        <a:p>
          <a:endParaRPr lang="en-IN"/>
        </a:p>
      </dgm:t>
    </dgm:pt>
    <dgm:pt modelId="{97950C83-B098-4F6A-83D5-B0D5645548E0}" type="pres">
      <dgm:prSet presAssocID="{BCC0EDDB-175F-4A0C-8644-EFB9CB15DBC9}" presName="extraNode" presStyleLbl="node1" presStyleIdx="0" presStyleCnt="3"/>
      <dgm:spPr/>
    </dgm:pt>
    <dgm:pt modelId="{0F33EEEA-9916-4C86-AEA7-5C83F7B65956}" type="pres">
      <dgm:prSet presAssocID="{BCC0EDDB-175F-4A0C-8644-EFB9CB15DBC9}" presName="dstNode" presStyleLbl="node1" presStyleIdx="0" presStyleCnt="3"/>
      <dgm:spPr/>
    </dgm:pt>
    <dgm:pt modelId="{4AD19FF0-45F7-4023-9E14-34CC034F00DF}" type="pres">
      <dgm:prSet presAssocID="{FA42A8AB-4913-4870-8BD5-DDC91E8C187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3E5753-9B87-4382-B2B0-437557BB668A}" type="pres">
      <dgm:prSet presAssocID="{FA42A8AB-4913-4870-8BD5-DDC91E8C187C}" presName="accent_1" presStyleCnt="0"/>
      <dgm:spPr/>
    </dgm:pt>
    <dgm:pt modelId="{150D2063-7FEF-456F-BAF6-3EE35C19858F}" type="pres">
      <dgm:prSet presAssocID="{FA42A8AB-4913-4870-8BD5-DDC91E8C187C}" presName="accentRepeatNode" presStyleLbl="solidFgAcc1" presStyleIdx="0" presStyleCnt="3"/>
      <dgm:spPr/>
    </dgm:pt>
    <dgm:pt modelId="{4C47769D-86C5-42AA-A428-FC1F5ACAE32F}" type="pres">
      <dgm:prSet presAssocID="{9E01683A-B6E0-4E63-AE7F-1CA11AADBC6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B2B614-C079-4EFF-A363-FB19253E61E8}" type="pres">
      <dgm:prSet presAssocID="{9E01683A-B6E0-4E63-AE7F-1CA11AADBC60}" presName="accent_2" presStyleCnt="0"/>
      <dgm:spPr/>
    </dgm:pt>
    <dgm:pt modelId="{11069357-36A6-4FC7-A07E-2A4DBE4E002D}" type="pres">
      <dgm:prSet presAssocID="{9E01683A-B6E0-4E63-AE7F-1CA11AADBC60}" presName="accentRepeatNode" presStyleLbl="solidFgAcc1" presStyleIdx="1" presStyleCnt="3"/>
      <dgm:spPr/>
    </dgm:pt>
    <dgm:pt modelId="{91C76E6C-E1DB-44F5-8796-6891798407E4}" type="pres">
      <dgm:prSet presAssocID="{E842CF38-C09D-4B62-B97C-51153DF52E7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884AFA-9984-41E7-8134-A5F00D0ADEFB}" type="pres">
      <dgm:prSet presAssocID="{E842CF38-C09D-4B62-B97C-51153DF52E7A}" presName="accent_3" presStyleCnt="0"/>
      <dgm:spPr/>
    </dgm:pt>
    <dgm:pt modelId="{379D4996-4EEE-4B71-A7CD-979D447AE3B5}" type="pres">
      <dgm:prSet presAssocID="{E842CF38-C09D-4B62-B97C-51153DF52E7A}" presName="accentRepeatNode" presStyleLbl="solidFgAcc1" presStyleIdx="2" presStyleCnt="3"/>
      <dgm:spPr/>
    </dgm:pt>
  </dgm:ptLst>
  <dgm:cxnLst>
    <dgm:cxn modelId="{5E66FB4A-6601-481B-A47C-4474C2A8E255}" type="presOf" srcId="{FA42A8AB-4913-4870-8BD5-DDC91E8C187C}" destId="{4AD19FF0-45F7-4023-9E14-34CC034F00DF}" srcOrd="0" destOrd="0" presId="urn:microsoft.com/office/officeart/2008/layout/VerticalCurvedList"/>
    <dgm:cxn modelId="{BC966FE7-4C00-4E34-95C8-69C395B0653A}" type="presOf" srcId="{E842CF38-C09D-4B62-B97C-51153DF52E7A}" destId="{91C76E6C-E1DB-44F5-8796-6891798407E4}" srcOrd="0" destOrd="0" presId="urn:microsoft.com/office/officeart/2008/layout/VerticalCurvedList"/>
    <dgm:cxn modelId="{E69C228D-439C-4116-826D-8B4065F865DB}" type="presOf" srcId="{99C9CB08-F11F-4204-A795-9532C77B171A}" destId="{EBD29909-2A02-4D09-AB1F-A6757A57916C}" srcOrd="0" destOrd="0" presId="urn:microsoft.com/office/officeart/2008/layout/VerticalCurvedList"/>
    <dgm:cxn modelId="{4CAF50AC-B36E-4499-B77D-A68DA456EC6A}" type="presOf" srcId="{BCC0EDDB-175F-4A0C-8644-EFB9CB15DBC9}" destId="{621B9022-098D-42F4-AC86-72BDC714D892}" srcOrd="0" destOrd="0" presId="urn:microsoft.com/office/officeart/2008/layout/VerticalCurvedList"/>
    <dgm:cxn modelId="{AD85C2EC-E597-47B5-ADEA-32C210E01E1F}" srcId="{BCC0EDDB-175F-4A0C-8644-EFB9CB15DBC9}" destId="{FA42A8AB-4913-4870-8BD5-DDC91E8C187C}" srcOrd="0" destOrd="0" parTransId="{DDD3C18B-C35E-46D7-81B8-131D2CC9F393}" sibTransId="{99C9CB08-F11F-4204-A795-9532C77B171A}"/>
    <dgm:cxn modelId="{D04A0CDA-F4B6-4521-B225-AE257F668401}" srcId="{BCC0EDDB-175F-4A0C-8644-EFB9CB15DBC9}" destId="{9E01683A-B6E0-4E63-AE7F-1CA11AADBC60}" srcOrd="1" destOrd="0" parTransId="{6B21AF88-A3DF-4A8E-8B74-2A3FC1704498}" sibTransId="{1E9F1826-4426-4BB7-9D9D-6DC5183DB8F0}"/>
    <dgm:cxn modelId="{CA2CEA30-B097-45EB-83D7-6A3DB1575673}" type="presOf" srcId="{9E01683A-B6E0-4E63-AE7F-1CA11AADBC60}" destId="{4C47769D-86C5-42AA-A428-FC1F5ACAE32F}" srcOrd="0" destOrd="0" presId="urn:microsoft.com/office/officeart/2008/layout/VerticalCurvedList"/>
    <dgm:cxn modelId="{1AB8594E-D8ED-43F6-8826-F64654927281}" srcId="{BCC0EDDB-175F-4A0C-8644-EFB9CB15DBC9}" destId="{E842CF38-C09D-4B62-B97C-51153DF52E7A}" srcOrd="2" destOrd="0" parTransId="{E45D093F-5F20-4795-94F5-C1F890A25259}" sibTransId="{E7A6E8BC-5CCC-45C4-825D-A65C6FA54EB0}"/>
    <dgm:cxn modelId="{57C8A3D5-4E86-4FB5-88C7-BD29ED4A7A29}" type="presParOf" srcId="{621B9022-098D-42F4-AC86-72BDC714D892}" destId="{B2BF9B14-9E9B-443A-95C1-CA464298863E}" srcOrd="0" destOrd="0" presId="urn:microsoft.com/office/officeart/2008/layout/VerticalCurvedList"/>
    <dgm:cxn modelId="{DD684106-7BF3-446B-B625-99247D64F124}" type="presParOf" srcId="{B2BF9B14-9E9B-443A-95C1-CA464298863E}" destId="{2C390365-2668-4766-8E95-790DE09A9F39}" srcOrd="0" destOrd="0" presId="urn:microsoft.com/office/officeart/2008/layout/VerticalCurvedList"/>
    <dgm:cxn modelId="{516096F9-390F-4638-9E99-BBD92587E411}" type="presParOf" srcId="{2C390365-2668-4766-8E95-790DE09A9F39}" destId="{D60FE948-7182-41DE-B312-0DE6BF954137}" srcOrd="0" destOrd="0" presId="urn:microsoft.com/office/officeart/2008/layout/VerticalCurvedList"/>
    <dgm:cxn modelId="{51B4ACF0-02B8-436A-9F9C-6D8FCFAE8865}" type="presParOf" srcId="{2C390365-2668-4766-8E95-790DE09A9F39}" destId="{EBD29909-2A02-4D09-AB1F-A6757A57916C}" srcOrd="1" destOrd="0" presId="urn:microsoft.com/office/officeart/2008/layout/VerticalCurvedList"/>
    <dgm:cxn modelId="{BB83709C-5D11-43B2-AA69-649F38973BAA}" type="presParOf" srcId="{2C390365-2668-4766-8E95-790DE09A9F39}" destId="{97950C83-B098-4F6A-83D5-B0D5645548E0}" srcOrd="2" destOrd="0" presId="urn:microsoft.com/office/officeart/2008/layout/VerticalCurvedList"/>
    <dgm:cxn modelId="{D477803B-CEDA-45A7-A377-B54B8676C850}" type="presParOf" srcId="{2C390365-2668-4766-8E95-790DE09A9F39}" destId="{0F33EEEA-9916-4C86-AEA7-5C83F7B65956}" srcOrd="3" destOrd="0" presId="urn:microsoft.com/office/officeart/2008/layout/VerticalCurvedList"/>
    <dgm:cxn modelId="{12588CB2-9E40-4380-986E-1CC5BA1C228C}" type="presParOf" srcId="{B2BF9B14-9E9B-443A-95C1-CA464298863E}" destId="{4AD19FF0-45F7-4023-9E14-34CC034F00DF}" srcOrd="1" destOrd="0" presId="urn:microsoft.com/office/officeart/2008/layout/VerticalCurvedList"/>
    <dgm:cxn modelId="{2F011246-128E-45B3-B2EC-3E08F04853A4}" type="presParOf" srcId="{B2BF9B14-9E9B-443A-95C1-CA464298863E}" destId="{373E5753-9B87-4382-B2B0-437557BB668A}" srcOrd="2" destOrd="0" presId="urn:microsoft.com/office/officeart/2008/layout/VerticalCurvedList"/>
    <dgm:cxn modelId="{FA75E1E3-C179-46C2-B8E8-5832DF0DA467}" type="presParOf" srcId="{373E5753-9B87-4382-B2B0-437557BB668A}" destId="{150D2063-7FEF-456F-BAF6-3EE35C19858F}" srcOrd="0" destOrd="0" presId="urn:microsoft.com/office/officeart/2008/layout/VerticalCurvedList"/>
    <dgm:cxn modelId="{BCB3702C-3535-4087-964F-454041C511C8}" type="presParOf" srcId="{B2BF9B14-9E9B-443A-95C1-CA464298863E}" destId="{4C47769D-86C5-42AA-A428-FC1F5ACAE32F}" srcOrd="3" destOrd="0" presId="urn:microsoft.com/office/officeart/2008/layout/VerticalCurvedList"/>
    <dgm:cxn modelId="{F48C0D12-BF1C-45CE-8448-20B9D97DE654}" type="presParOf" srcId="{B2BF9B14-9E9B-443A-95C1-CA464298863E}" destId="{FAB2B614-C079-4EFF-A363-FB19253E61E8}" srcOrd="4" destOrd="0" presId="urn:microsoft.com/office/officeart/2008/layout/VerticalCurvedList"/>
    <dgm:cxn modelId="{2EE33364-DFDD-4D3A-8E1A-7C53DFF278D6}" type="presParOf" srcId="{FAB2B614-C079-4EFF-A363-FB19253E61E8}" destId="{11069357-36A6-4FC7-A07E-2A4DBE4E002D}" srcOrd="0" destOrd="0" presId="urn:microsoft.com/office/officeart/2008/layout/VerticalCurvedList"/>
    <dgm:cxn modelId="{5342C115-76B1-41CF-9CE2-EB502123EB96}" type="presParOf" srcId="{B2BF9B14-9E9B-443A-95C1-CA464298863E}" destId="{91C76E6C-E1DB-44F5-8796-6891798407E4}" srcOrd="5" destOrd="0" presId="urn:microsoft.com/office/officeart/2008/layout/VerticalCurvedList"/>
    <dgm:cxn modelId="{AF31B452-F8AD-45D8-A5D9-69B570CD0A39}" type="presParOf" srcId="{B2BF9B14-9E9B-443A-95C1-CA464298863E}" destId="{C4884AFA-9984-41E7-8134-A5F00D0ADEFB}" srcOrd="6" destOrd="0" presId="urn:microsoft.com/office/officeart/2008/layout/VerticalCurvedList"/>
    <dgm:cxn modelId="{E51D6FF4-5012-4EFB-8051-A9ADD6DB86D5}" type="presParOf" srcId="{C4884AFA-9984-41E7-8134-A5F00D0ADEFB}" destId="{379D4996-4EEE-4B71-A7CD-979D447AE3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BBCBD6F-4F82-42DC-A593-3D6741E6727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2A8A8DC7-5A9A-41E0-B9EA-A0713B02C189}">
      <dgm:prSet/>
      <dgm:spPr/>
      <dgm:t>
        <a:bodyPr/>
        <a:lstStyle/>
        <a:p>
          <a:pPr rtl="0"/>
          <a:r>
            <a:rPr lang="en-IN" b="1" dirty="0" smtClean="0"/>
            <a:t>Devices:</a:t>
          </a:r>
          <a:r>
            <a:rPr lang="en-IN" dirty="0" smtClean="0"/>
            <a:t> </a:t>
          </a:r>
          <a:endParaRPr lang="en-IN" dirty="0"/>
        </a:p>
      </dgm:t>
    </dgm:pt>
    <dgm:pt modelId="{5CC51763-1938-470E-81A2-CCC2A75ACBDE}" type="parTrans" cxnId="{B0705985-A0A3-4A24-9ED3-34B8A40B3240}">
      <dgm:prSet/>
      <dgm:spPr/>
      <dgm:t>
        <a:bodyPr/>
        <a:lstStyle/>
        <a:p>
          <a:endParaRPr lang="en-IN"/>
        </a:p>
      </dgm:t>
    </dgm:pt>
    <dgm:pt modelId="{3A05F55F-367C-419D-85A4-668CCE107C6B}" type="sibTrans" cxnId="{B0705985-A0A3-4A24-9ED3-34B8A40B3240}">
      <dgm:prSet/>
      <dgm:spPr/>
      <dgm:t>
        <a:bodyPr/>
        <a:lstStyle/>
        <a:p>
          <a:endParaRPr lang="en-IN"/>
        </a:p>
      </dgm:t>
    </dgm:pt>
    <dgm:pt modelId="{60AFFFA1-7C12-47A3-97D3-21F2C0298E63}">
      <dgm:prSet/>
      <dgm:spPr/>
      <dgm:t>
        <a:bodyPr/>
        <a:lstStyle/>
        <a:p>
          <a:pPr rtl="0"/>
          <a:r>
            <a:rPr lang="en-IN" smtClean="0"/>
            <a:t>Computers, servers, smartphones, and tablets.</a:t>
          </a:r>
          <a:endParaRPr lang="en-IN"/>
        </a:p>
      </dgm:t>
    </dgm:pt>
    <dgm:pt modelId="{AD22DD8C-167A-4965-BB5B-F270B5DBDC94}" type="parTrans" cxnId="{58059251-3CEB-4424-9606-8E0ECAA25D1E}">
      <dgm:prSet/>
      <dgm:spPr/>
      <dgm:t>
        <a:bodyPr/>
        <a:lstStyle/>
        <a:p>
          <a:endParaRPr lang="en-IN"/>
        </a:p>
      </dgm:t>
    </dgm:pt>
    <dgm:pt modelId="{CD15761B-2DF8-4C3E-8A51-416C705A3FB0}" type="sibTrans" cxnId="{58059251-3CEB-4424-9606-8E0ECAA25D1E}">
      <dgm:prSet/>
      <dgm:spPr/>
      <dgm:t>
        <a:bodyPr/>
        <a:lstStyle/>
        <a:p>
          <a:endParaRPr lang="en-IN"/>
        </a:p>
      </dgm:t>
    </dgm:pt>
    <dgm:pt modelId="{EB02B89D-BAD0-41E3-A085-5490734E4C4E}">
      <dgm:prSet/>
      <dgm:spPr/>
      <dgm:t>
        <a:bodyPr/>
        <a:lstStyle/>
        <a:p>
          <a:pPr rtl="0"/>
          <a:r>
            <a:rPr lang="en-IN" b="1" smtClean="0"/>
            <a:t>Networking Hardware:</a:t>
          </a:r>
          <a:r>
            <a:rPr lang="en-IN" smtClean="0"/>
            <a:t> </a:t>
          </a:r>
          <a:endParaRPr lang="en-IN"/>
        </a:p>
      </dgm:t>
    </dgm:pt>
    <dgm:pt modelId="{A1AF78D9-2A8F-41E1-9D65-DF002A856981}" type="parTrans" cxnId="{BE07C1D1-4217-451C-B299-840E1231C127}">
      <dgm:prSet/>
      <dgm:spPr/>
      <dgm:t>
        <a:bodyPr/>
        <a:lstStyle/>
        <a:p>
          <a:endParaRPr lang="en-IN"/>
        </a:p>
      </dgm:t>
    </dgm:pt>
    <dgm:pt modelId="{490E0545-19A1-4E78-98F1-62575B352B08}" type="sibTrans" cxnId="{BE07C1D1-4217-451C-B299-840E1231C127}">
      <dgm:prSet/>
      <dgm:spPr/>
      <dgm:t>
        <a:bodyPr/>
        <a:lstStyle/>
        <a:p>
          <a:endParaRPr lang="en-IN"/>
        </a:p>
      </dgm:t>
    </dgm:pt>
    <dgm:pt modelId="{7EFA8C1D-F54C-4D81-9C1E-265AAE6A8730}">
      <dgm:prSet/>
      <dgm:spPr/>
      <dgm:t>
        <a:bodyPr/>
        <a:lstStyle/>
        <a:p>
          <a:pPr rtl="0"/>
          <a:r>
            <a:rPr lang="en-IN" smtClean="0"/>
            <a:t>Routers, switches, hubs, modems.</a:t>
          </a:r>
          <a:endParaRPr lang="en-IN"/>
        </a:p>
      </dgm:t>
    </dgm:pt>
    <dgm:pt modelId="{A0D3FC9A-32E2-4423-9835-36885D06C305}" type="parTrans" cxnId="{38A4B29E-6762-4691-881D-C5073FD2A074}">
      <dgm:prSet/>
      <dgm:spPr/>
      <dgm:t>
        <a:bodyPr/>
        <a:lstStyle/>
        <a:p>
          <a:endParaRPr lang="en-IN"/>
        </a:p>
      </dgm:t>
    </dgm:pt>
    <dgm:pt modelId="{B3CA3C7C-1150-4B5C-97FD-9F7572ED87C2}" type="sibTrans" cxnId="{38A4B29E-6762-4691-881D-C5073FD2A074}">
      <dgm:prSet/>
      <dgm:spPr/>
      <dgm:t>
        <a:bodyPr/>
        <a:lstStyle/>
        <a:p>
          <a:endParaRPr lang="en-IN"/>
        </a:p>
      </dgm:t>
    </dgm:pt>
    <dgm:pt modelId="{53816060-6BC0-4CF2-A3EE-405D68F7ABE4}">
      <dgm:prSet/>
      <dgm:spPr/>
      <dgm:t>
        <a:bodyPr/>
        <a:lstStyle/>
        <a:p>
          <a:pPr rtl="0"/>
          <a:r>
            <a:rPr lang="en-IN" b="1" smtClean="0"/>
            <a:t>Transmission Media:</a:t>
          </a:r>
          <a:r>
            <a:rPr lang="en-IN" smtClean="0"/>
            <a:t> </a:t>
          </a:r>
          <a:endParaRPr lang="en-IN"/>
        </a:p>
      </dgm:t>
    </dgm:pt>
    <dgm:pt modelId="{D583B85A-9357-4684-A256-615EA7AC36D6}" type="parTrans" cxnId="{14C326DB-51B4-4DE5-A4E7-C13CE751E771}">
      <dgm:prSet/>
      <dgm:spPr/>
      <dgm:t>
        <a:bodyPr/>
        <a:lstStyle/>
        <a:p>
          <a:endParaRPr lang="en-IN"/>
        </a:p>
      </dgm:t>
    </dgm:pt>
    <dgm:pt modelId="{C7A1FF31-201E-4BFC-8DB0-5FEE10FF3A4D}" type="sibTrans" cxnId="{14C326DB-51B4-4DE5-A4E7-C13CE751E771}">
      <dgm:prSet/>
      <dgm:spPr/>
      <dgm:t>
        <a:bodyPr/>
        <a:lstStyle/>
        <a:p>
          <a:endParaRPr lang="en-IN"/>
        </a:p>
      </dgm:t>
    </dgm:pt>
    <dgm:pt modelId="{CB3EA858-2D5C-4457-A265-76721A2ADD6C}">
      <dgm:prSet/>
      <dgm:spPr/>
      <dgm:t>
        <a:bodyPr/>
        <a:lstStyle/>
        <a:p>
          <a:pPr rtl="0"/>
          <a:r>
            <a:rPr lang="en-IN" smtClean="0"/>
            <a:t>Wired (Ethernet cables, fiber optics) and wireless (Wi-Fi, Bluetooth).</a:t>
          </a:r>
          <a:endParaRPr lang="en-IN"/>
        </a:p>
      </dgm:t>
    </dgm:pt>
    <dgm:pt modelId="{5AE919E8-984F-4FAB-92CF-88501C066CBC}" type="parTrans" cxnId="{983586A9-0747-4732-A524-A6C2D8D67C21}">
      <dgm:prSet/>
      <dgm:spPr/>
      <dgm:t>
        <a:bodyPr/>
        <a:lstStyle/>
        <a:p>
          <a:endParaRPr lang="en-IN"/>
        </a:p>
      </dgm:t>
    </dgm:pt>
    <dgm:pt modelId="{98473776-7A38-4541-85E9-DD0B506D9276}" type="sibTrans" cxnId="{983586A9-0747-4732-A524-A6C2D8D67C21}">
      <dgm:prSet/>
      <dgm:spPr/>
      <dgm:t>
        <a:bodyPr/>
        <a:lstStyle/>
        <a:p>
          <a:endParaRPr lang="en-IN"/>
        </a:p>
      </dgm:t>
    </dgm:pt>
    <dgm:pt modelId="{70F10723-E2B8-4CC9-8754-D9C49E6F32C8}">
      <dgm:prSet/>
      <dgm:spPr/>
      <dgm:t>
        <a:bodyPr/>
        <a:lstStyle/>
        <a:p>
          <a:pPr rtl="0"/>
          <a:r>
            <a:rPr lang="en-IN" b="1" smtClean="0"/>
            <a:t>Protocols:</a:t>
          </a:r>
          <a:r>
            <a:rPr lang="en-IN" smtClean="0"/>
            <a:t> </a:t>
          </a:r>
          <a:endParaRPr lang="en-IN"/>
        </a:p>
      </dgm:t>
    </dgm:pt>
    <dgm:pt modelId="{797FA051-ACA2-4C12-83D0-5EC90E715884}" type="parTrans" cxnId="{8B2A1DF0-8E28-401E-90E9-6FD53C2C7B91}">
      <dgm:prSet/>
      <dgm:spPr/>
      <dgm:t>
        <a:bodyPr/>
        <a:lstStyle/>
        <a:p>
          <a:endParaRPr lang="en-IN"/>
        </a:p>
      </dgm:t>
    </dgm:pt>
    <dgm:pt modelId="{3A141A78-D952-485E-BECF-94D633B1B751}" type="sibTrans" cxnId="{8B2A1DF0-8E28-401E-90E9-6FD53C2C7B91}">
      <dgm:prSet/>
      <dgm:spPr/>
      <dgm:t>
        <a:bodyPr/>
        <a:lstStyle/>
        <a:p>
          <a:endParaRPr lang="en-IN"/>
        </a:p>
      </dgm:t>
    </dgm:pt>
    <dgm:pt modelId="{3877DDD2-3405-4082-99CA-0E868AF841A3}">
      <dgm:prSet/>
      <dgm:spPr/>
      <dgm:t>
        <a:bodyPr/>
        <a:lstStyle/>
        <a:p>
          <a:pPr rtl="0"/>
          <a:r>
            <a:rPr lang="en-IN" smtClean="0"/>
            <a:t>Rules governing data communication (e.g., TCP/IP, HTTP, FTP).</a:t>
          </a:r>
          <a:endParaRPr lang="en-IN"/>
        </a:p>
      </dgm:t>
    </dgm:pt>
    <dgm:pt modelId="{6A780657-81D9-469B-A5B1-05A6E73C9316}" type="parTrans" cxnId="{B9801A98-8AA8-431E-B13C-C87CABC7FC7A}">
      <dgm:prSet/>
      <dgm:spPr/>
      <dgm:t>
        <a:bodyPr/>
        <a:lstStyle/>
        <a:p>
          <a:endParaRPr lang="en-IN"/>
        </a:p>
      </dgm:t>
    </dgm:pt>
    <dgm:pt modelId="{EF6C43B4-6B6B-40E2-B93C-0E7782575B0E}" type="sibTrans" cxnId="{B9801A98-8AA8-431E-B13C-C87CABC7FC7A}">
      <dgm:prSet/>
      <dgm:spPr/>
      <dgm:t>
        <a:bodyPr/>
        <a:lstStyle/>
        <a:p>
          <a:endParaRPr lang="en-IN"/>
        </a:p>
      </dgm:t>
    </dgm:pt>
    <dgm:pt modelId="{F2D1BD9B-820D-4E25-ABBD-9F9727F3EB46}" type="pres">
      <dgm:prSet presAssocID="{EBBCBD6F-4F82-42DC-A593-3D6741E672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FA151CB-045A-4650-A677-23D4B2C2C3F5}" type="pres">
      <dgm:prSet presAssocID="{2A8A8DC7-5A9A-41E0-B9EA-A0713B02C189}" presName="linNode" presStyleCnt="0"/>
      <dgm:spPr/>
    </dgm:pt>
    <dgm:pt modelId="{E05E1EFC-6CE6-4760-BD0C-3584649394F1}" type="pres">
      <dgm:prSet presAssocID="{2A8A8DC7-5A9A-41E0-B9EA-A0713B02C18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112FD0-3A71-49F5-9D00-F7ADACDEAFD9}" type="pres">
      <dgm:prSet presAssocID="{2A8A8DC7-5A9A-41E0-B9EA-A0713B02C18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64E9D1-8ED6-469C-A8E6-A305DBDCE51C}" type="pres">
      <dgm:prSet presAssocID="{3A05F55F-367C-419D-85A4-668CCE107C6B}" presName="sp" presStyleCnt="0"/>
      <dgm:spPr/>
    </dgm:pt>
    <dgm:pt modelId="{DF4ABFE4-4D8D-4F5F-99E7-7AB7A6206EA0}" type="pres">
      <dgm:prSet presAssocID="{EB02B89D-BAD0-41E3-A085-5490734E4C4E}" presName="linNode" presStyleCnt="0"/>
      <dgm:spPr/>
    </dgm:pt>
    <dgm:pt modelId="{0B149470-C751-4494-8ACB-3E7512E15ED3}" type="pres">
      <dgm:prSet presAssocID="{EB02B89D-BAD0-41E3-A085-5490734E4C4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F2549E-149B-4A48-86D5-F83E4BD375FE}" type="pres">
      <dgm:prSet presAssocID="{EB02B89D-BAD0-41E3-A085-5490734E4C4E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6A369E-2072-4CD9-8506-B820FC1B720E}" type="pres">
      <dgm:prSet presAssocID="{490E0545-19A1-4E78-98F1-62575B352B08}" presName="sp" presStyleCnt="0"/>
      <dgm:spPr/>
    </dgm:pt>
    <dgm:pt modelId="{BEAC68F7-51E9-4E96-A730-FE65DECB7DA5}" type="pres">
      <dgm:prSet presAssocID="{53816060-6BC0-4CF2-A3EE-405D68F7ABE4}" presName="linNode" presStyleCnt="0"/>
      <dgm:spPr/>
    </dgm:pt>
    <dgm:pt modelId="{293EE586-40F8-4D3D-AAE8-F93480EF85BF}" type="pres">
      <dgm:prSet presAssocID="{53816060-6BC0-4CF2-A3EE-405D68F7ABE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C447FC-B1B5-4D92-9ADD-B964271CEE0A}" type="pres">
      <dgm:prSet presAssocID="{53816060-6BC0-4CF2-A3EE-405D68F7ABE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6F2835-7CEE-4242-855F-A792452BAA93}" type="pres">
      <dgm:prSet presAssocID="{C7A1FF31-201E-4BFC-8DB0-5FEE10FF3A4D}" presName="sp" presStyleCnt="0"/>
      <dgm:spPr/>
    </dgm:pt>
    <dgm:pt modelId="{4F5BB937-681B-4BE2-B5C5-DE3F869908D5}" type="pres">
      <dgm:prSet presAssocID="{70F10723-E2B8-4CC9-8754-D9C49E6F32C8}" presName="linNode" presStyleCnt="0"/>
      <dgm:spPr/>
    </dgm:pt>
    <dgm:pt modelId="{0D14B4DC-E9B1-4145-8C00-89F63F532948}" type="pres">
      <dgm:prSet presAssocID="{70F10723-E2B8-4CC9-8754-D9C49E6F32C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91E5BE-51D1-4379-803F-C4A34FC088D4}" type="pres">
      <dgm:prSet presAssocID="{70F10723-E2B8-4CC9-8754-D9C49E6F32C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F37235E-9163-41F4-8CEF-81CD5E3D50F8}" type="presOf" srcId="{CB3EA858-2D5C-4457-A265-76721A2ADD6C}" destId="{F8C447FC-B1B5-4D92-9ADD-B964271CEE0A}" srcOrd="0" destOrd="0" presId="urn:microsoft.com/office/officeart/2005/8/layout/vList5"/>
    <dgm:cxn modelId="{BF0AC751-5A5F-407C-B738-BD4249CF524F}" type="presOf" srcId="{53816060-6BC0-4CF2-A3EE-405D68F7ABE4}" destId="{293EE586-40F8-4D3D-AAE8-F93480EF85BF}" srcOrd="0" destOrd="0" presId="urn:microsoft.com/office/officeart/2005/8/layout/vList5"/>
    <dgm:cxn modelId="{55DBF6D3-7F07-42FD-BE42-CAA5C566979E}" type="presOf" srcId="{70F10723-E2B8-4CC9-8754-D9C49E6F32C8}" destId="{0D14B4DC-E9B1-4145-8C00-89F63F532948}" srcOrd="0" destOrd="0" presId="urn:microsoft.com/office/officeart/2005/8/layout/vList5"/>
    <dgm:cxn modelId="{7DE088FD-EAAC-403E-BCCD-96428E7C613D}" type="presOf" srcId="{7EFA8C1D-F54C-4D81-9C1E-265AAE6A8730}" destId="{C2F2549E-149B-4A48-86D5-F83E4BD375FE}" srcOrd="0" destOrd="0" presId="urn:microsoft.com/office/officeart/2005/8/layout/vList5"/>
    <dgm:cxn modelId="{BE07C1D1-4217-451C-B299-840E1231C127}" srcId="{EBBCBD6F-4F82-42DC-A593-3D6741E6727B}" destId="{EB02B89D-BAD0-41E3-A085-5490734E4C4E}" srcOrd="1" destOrd="0" parTransId="{A1AF78D9-2A8F-41E1-9D65-DF002A856981}" sibTransId="{490E0545-19A1-4E78-98F1-62575B352B08}"/>
    <dgm:cxn modelId="{58059251-3CEB-4424-9606-8E0ECAA25D1E}" srcId="{2A8A8DC7-5A9A-41E0-B9EA-A0713B02C189}" destId="{60AFFFA1-7C12-47A3-97D3-21F2C0298E63}" srcOrd="0" destOrd="0" parTransId="{AD22DD8C-167A-4965-BB5B-F270B5DBDC94}" sibTransId="{CD15761B-2DF8-4C3E-8A51-416C705A3FB0}"/>
    <dgm:cxn modelId="{38A4B29E-6762-4691-881D-C5073FD2A074}" srcId="{EB02B89D-BAD0-41E3-A085-5490734E4C4E}" destId="{7EFA8C1D-F54C-4D81-9C1E-265AAE6A8730}" srcOrd="0" destOrd="0" parTransId="{A0D3FC9A-32E2-4423-9835-36885D06C305}" sibTransId="{B3CA3C7C-1150-4B5C-97FD-9F7572ED87C2}"/>
    <dgm:cxn modelId="{8B2A1DF0-8E28-401E-90E9-6FD53C2C7B91}" srcId="{EBBCBD6F-4F82-42DC-A593-3D6741E6727B}" destId="{70F10723-E2B8-4CC9-8754-D9C49E6F32C8}" srcOrd="3" destOrd="0" parTransId="{797FA051-ACA2-4C12-83D0-5EC90E715884}" sibTransId="{3A141A78-D952-485E-BECF-94D633B1B751}"/>
    <dgm:cxn modelId="{983586A9-0747-4732-A524-A6C2D8D67C21}" srcId="{53816060-6BC0-4CF2-A3EE-405D68F7ABE4}" destId="{CB3EA858-2D5C-4457-A265-76721A2ADD6C}" srcOrd="0" destOrd="0" parTransId="{5AE919E8-984F-4FAB-92CF-88501C066CBC}" sibTransId="{98473776-7A38-4541-85E9-DD0B506D9276}"/>
    <dgm:cxn modelId="{9DBB955E-2D64-413E-A3B6-EEC64009D79F}" type="presOf" srcId="{3877DDD2-3405-4082-99CA-0E868AF841A3}" destId="{CF91E5BE-51D1-4379-803F-C4A34FC088D4}" srcOrd="0" destOrd="0" presId="urn:microsoft.com/office/officeart/2005/8/layout/vList5"/>
    <dgm:cxn modelId="{D8484206-7F3E-46CE-8C77-DB8BC8F65BCE}" type="presOf" srcId="{2A8A8DC7-5A9A-41E0-B9EA-A0713B02C189}" destId="{E05E1EFC-6CE6-4760-BD0C-3584649394F1}" srcOrd="0" destOrd="0" presId="urn:microsoft.com/office/officeart/2005/8/layout/vList5"/>
    <dgm:cxn modelId="{B0705985-A0A3-4A24-9ED3-34B8A40B3240}" srcId="{EBBCBD6F-4F82-42DC-A593-3D6741E6727B}" destId="{2A8A8DC7-5A9A-41E0-B9EA-A0713B02C189}" srcOrd="0" destOrd="0" parTransId="{5CC51763-1938-470E-81A2-CCC2A75ACBDE}" sibTransId="{3A05F55F-367C-419D-85A4-668CCE107C6B}"/>
    <dgm:cxn modelId="{323D2F69-1974-47AC-88FB-E97969A79479}" type="presOf" srcId="{60AFFFA1-7C12-47A3-97D3-21F2C0298E63}" destId="{58112FD0-3A71-49F5-9D00-F7ADACDEAFD9}" srcOrd="0" destOrd="0" presId="urn:microsoft.com/office/officeart/2005/8/layout/vList5"/>
    <dgm:cxn modelId="{43369A61-700C-4183-87EF-E1F966C9CECE}" type="presOf" srcId="{EBBCBD6F-4F82-42DC-A593-3D6741E6727B}" destId="{F2D1BD9B-820D-4E25-ABBD-9F9727F3EB46}" srcOrd="0" destOrd="0" presId="urn:microsoft.com/office/officeart/2005/8/layout/vList5"/>
    <dgm:cxn modelId="{14C326DB-51B4-4DE5-A4E7-C13CE751E771}" srcId="{EBBCBD6F-4F82-42DC-A593-3D6741E6727B}" destId="{53816060-6BC0-4CF2-A3EE-405D68F7ABE4}" srcOrd="2" destOrd="0" parTransId="{D583B85A-9357-4684-A256-615EA7AC36D6}" sibTransId="{C7A1FF31-201E-4BFC-8DB0-5FEE10FF3A4D}"/>
    <dgm:cxn modelId="{B9801A98-8AA8-431E-B13C-C87CABC7FC7A}" srcId="{70F10723-E2B8-4CC9-8754-D9C49E6F32C8}" destId="{3877DDD2-3405-4082-99CA-0E868AF841A3}" srcOrd="0" destOrd="0" parTransId="{6A780657-81D9-469B-A5B1-05A6E73C9316}" sibTransId="{EF6C43B4-6B6B-40E2-B93C-0E7782575B0E}"/>
    <dgm:cxn modelId="{52BC85D2-84B4-4A35-8757-077F124700A4}" type="presOf" srcId="{EB02B89D-BAD0-41E3-A085-5490734E4C4E}" destId="{0B149470-C751-4494-8ACB-3E7512E15ED3}" srcOrd="0" destOrd="0" presId="urn:microsoft.com/office/officeart/2005/8/layout/vList5"/>
    <dgm:cxn modelId="{8DC8945B-6FBD-4506-9006-15E4DDB6FCB5}" type="presParOf" srcId="{F2D1BD9B-820D-4E25-ABBD-9F9727F3EB46}" destId="{9FA151CB-045A-4650-A677-23D4B2C2C3F5}" srcOrd="0" destOrd="0" presId="urn:microsoft.com/office/officeart/2005/8/layout/vList5"/>
    <dgm:cxn modelId="{01DE7B6B-4619-4786-A4A6-9771734E1E80}" type="presParOf" srcId="{9FA151CB-045A-4650-A677-23D4B2C2C3F5}" destId="{E05E1EFC-6CE6-4760-BD0C-3584649394F1}" srcOrd="0" destOrd="0" presId="urn:microsoft.com/office/officeart/2005/8/layout/vList5"/>
    <dgm:cxn modelId="{B14B3CCB-1864-4207-8CC4-5F613ED6EE61}" type="presParOf" srcId="{9FA151CB-045A-4650-A677-23D4B2C2C3F5}" destId="{58112FD0-3A71-49F5-9D00-F7ADACDEAFD9}" srcOrd="1" destOrd="0" presId="urn:microsoft.com/office/officeart/2005/8/layout/vList5"/>
    <dgm:cxn modelId="{C099A81C-1893-4E37-AD39-F65926C1C203}" type="presParOf" srcId="{F2D1BD9B-820D-4E25-ABBD-9F9727F3EB46}" destId="{4864E9D1-8ED6-469C-A8E6-A305DBDCE51C}" srcOrd="1" destOrd="0" presId="urn:microsoft.com/office/officeart/2005/8/layout/vList5"/>
    <dgm:cxn modelId="{2ABCB61B-A484-421B-93E3-6B39AF63F98C}" type="presParOf" srcId="{F2D1BD9B-820D-4E25-ABBD-9F9727F3EB46}" destId="{DF4ABFE4-4D8D-4F5F-99E7-7AB7A6206EA0}" srcOrd="2" destOrd="0" presId="urn:microsoft.com/office/officeart/2005/8/layout/vList5"/>
    <dgm:cxn modelId="{7B983873-84B2-443E-AFD8-BD89AC7D73EB}" type="presParOf" srcId="{DF4ABFE4-4D8D-4F5F-99E7-7AB7A6206EA0}" destId="{0B149470-C751-4494-8ACB-3E7512E15ED3}" srcOrd="0" destOrd="0" presId="urn:microsoft.com/office/officeart/2005/8/layout/vList5"/>
    <dgm:cxn modelId="{C1ADC7F7-E820-4101-93E3-41D8D980941D}" type="presParOf" srcId="{DF4ABFE4-4D8D-4F5F-99E7-7AB7A6206EA0}" destId="{C2F2549E-149B-4A48-86D5-F83E4BD375FE}" srcOrd="1" destOrd="0" presId="urn:microsoft.com/office/officeart/2005/8/layout/vList5"/>
    <dgm:cxn modelId="{20181430-3418-4B54-A906-31BE321F7BCC}" type="presParOf" srcId="{F2D1BD9B-820D-4E25-ABBD-9F9727F3EB46}" destId="{996A369E-2072-4CD9-8506-B820FC1B720E}" srcOrd="3" destOrd="0" presId="urn:microsoft.com/office/officeart/2005/8/layout/vList5"/>
    <dgm:cxn modelId="{1B23CAC2-388E-4B98-BB74-42668795403F}" type="presParOf" srcId="{F2D1BD9B-820D-4E25-ABBD-9F9727F3EB46}" destId="{BEAC68F7-51E9-4E96-A730-FE65DECB7DA5}" srcOrd="4" destOrd="0" presId="urn:microsoft.com/office/officeart/2005/8/layout/vList5"/>
    <dgm:cxn modelId="{A3AAAC93-FFC8-4F43-95C7-69401E3615AC}" type="presParOf" srcId="{BEAC68F7-51E9-4E96-A730-FE65DECB7DA5}" destId="{293EE586-40F8-4D3D-AAE8-F93480EF85BF}" srcOrd="0" destOrd="0" presId="urn:microsoft.com/office/officeart/2005/8/layout/vList5"/>
    <dgm:cxn modelId="{149FD2BC-9073-431C-9090-78ABB3473381}" type="presParOf" srcId="{BEAC68F7-51E9-4E96-A730-FE65DECB7DA5}" destId="{F8C447FC-B1B5-4D92-9ADD-B964271CEE0A}" srcOrd="1" destOrd="0" presId="urn:microsoft.com/office/officeart/2005/8/layout/vList5"/>
    <dgm:cxn modelId="{B0792220-319A-438A-8A51-979039C6E68A}" type="presParOf" srcId="{F2D1BD9B-820D-4E25-ABBD-9F9727F3EB46}" destId="{926F2835-7CEE-4242-855F-A792452BAA93}" srcOrd="5" destOrd="0" presId="urn:microsoft.com/office/officeart/2005/8/layout/vList5"/>
    <dgm:cxn modelId="{56D1215E-B93B-410F-8934-F6B090105C8C}" type="presParOf" srcId="{F2D1BD9B-820D-4E25-ABBD-9F9727F3EB46}" destId="{4F5BB937-681B-4BE2-B5C5-DE3F869908D5}" srcOrd="6" destOrd="0" presId="urn:microsoft.com/office/officeart/2005/8/layout/vList5"/>
    <dgm:cxn modelId="{67BFA8E3-EC65-43D4-A5AD-8B927302E6C2}" type="presParOf" srcId="{4F5BB937-681B-4BE2-B5C5-DE3F869908D5}" destId="{0D14B4DC-E9B1-4145-8C00-89F63F532948}" srcOrd="0" destOrd="0" presId="urn:microsoft.com/office/officeart/2005/8/layout/vList5"/>
    <dgm:cxn modelId="{5F59B2FD-2FC3-468A-A144-6D45D85CA526}" type="presParOf" srcId="{4F5BB937-681B-4BE2-B5C5-DE3F869908D5}" destId="{CF91E5BE-51D1-4379-803F-C4A34FC088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76CC230-9324-4744-AC17-6A4CD3F7D57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2573A6FC-9E52-4CB0-9793-3429561FE7D7}">
      <dgm:prSet/>
      <dgm:spPr/>
      <dgm:t>
        <a:bodyPr/>
        <a:lstStyle/>
        <a:p>
          <a:pPr rtl="0"/>
          <a:r>
            <a:rPr lang="en-US" b="1" smtClean="0"/>
            <a:t>Local Area Network (LAN):</a:t>
          </a:r>
          <a:r>
            <a:rPr lang="en-US" smtClean="0"/>
            <a:t> </a:t>
          </a:r>
          <a:endParaRPr lang="en-IN"/>
        </a:p>
      </dgm:t>
    </dgm:pt>
    <dgm:pt modelId="{F77D58EC-909F-421B-B72A-FDD179E76055}" type="parTrans" cxnId="{B44F00B9-E0AA-4CEA-9A97-91372CA716D0}">
      <dgm:prSet/>
      <dgm:spPr/>
      <dgm:t>
        <a:bodyPr/>
        <a:lstStyle/>
        <a:p>
          <a:endParaRPr lang="en-IN"/>
        </a:p>
      </dgm:t>
    </dgm:pt>
    <dgm:pt modelId="{629CAF68-D025-476F-81BD-8DDB728F307C}" type="sibTrans" cxnId="{B44F00B9-E0AA-4CEA-9A97-91372CA716D0}">
      <dgm:prSet/>
      <dgm:spPr/>
      <dgm:t>
        <a:bodyPr/>
        <a:lstStyle/>
        <a:p>
          <a:endParaRPr lang="en-IN"/>
        </a:p>
      </dgm:t>
    </dgm:pt>
    <dgm:pt modelId="{D73F76BA-EE49-4766-9C1E-25EB710B73AF}">
      <dgm:prSet/>
      <dgm:spPr/>
      <dgm:t>
        <a:bodyPr/>
        <a:lstStyle/>
        <a:p>
          <a:pPr rtl="0"/>
          <a:r>
            <a:rPr lang="en-US" smtClean="0"/>
            <a:t>Connects devices within a limited area like a building.</a:t>
          </a:r>
          <a:endParaRPr lang="en-IN"/>
        </a:p>
      </dgm:t>
    </dgm:pt>
    <dgm:pt modelId="{9764FA8F-BC77-471F-8471-FCC90B7B2596}" type="parTrans" cxnId="{5C5827DC-39F4-4FA2-8EBF-96D0DCDB938D}">
      <dgm:prSet/>
      <dgm:spPr/>
      <dgm:t>
        <a:bodyPr/>
        <a:lstStyle/>
        <a:p>
          <a:endParaRPr lang="en-IN"/>
        </a:p>
      </dgm:t>
    </dgm:pt>
    <dgm:pt modelId="{98F04661-6549-4C70-A22A-5373A1D3031A}" type="sibTrans" cxnId="{5C5827DC-39F4-4FA2-8EBF-96D0DCDB938D}">
      <dgm:prSet/>
      <dgm:spPr/>
      <dgm:t>
        <a:bodyPr/>
        <a:lstStyle/>
        <a:p>
          <a:endParaRPr lang="en-IN"/>
        </a:p>
      </dgm:t>
    </dgm:pt>
    <dgm:pt modelId="{EC4CB2FD-63A7-4290-B074-E696DF72FF77}">
      <dgm:prSet/>
      <dgm:spPr/>
      <dgm:t>
        <a:bodyPr/>
        <a:lstStyle/>
        <a:p>
          <a:pPr rtl="0"/>
          <a:r>
            <a:rPr lang="en-US" b="1" smtClean="0"/>
            <a:t>Wide Area Network (WAN):</a:t>
          </a:r>
          <a:r>
            <a:rPr lang="en-US" smtClean="0"/>
            <a:t> </a:t>
          </a:r>
          <a:endParaRPr lang="en-IN"/>
        </a:p>
      </dgm:t>
    </dgm:pt>
    <dgm:pt modelId="{8F283041-77A1-4CD4-BC8C-20D0AB1B5462}" type="parTrans" cxnId="{859A9474-209E-45B8-A499-FA4BDB2A422D}">
      <dgm:prSet/>
      <dgm:spPr/>
      <dgm:t>
        <a:bodyPr/>
        <a:lstStyle/>
        <a:p>
          <a:endParaRPr lang="en-IN"/>
        </a:p>
      </dgm:t>
    </dgm:pt>
    <dgm:pt modelId="{1353F48D-79A4-4C33-9F2A-EBD583B699EC}" type="sibTrans" cxnId="{859A9474-209E-45B8-A499-FA4BDB2A422D}">
      <dgm:prSet/>
      <dgm:spPr/>
      <dgm:t>
        <a:bodyPr/>
        <a:lstStyle/>
        <a:p>
          <a:endParaRPr lang="en-IN"/>
        </a:p>
      </dgm:t>
    </dgm:pt>
    <dgm:pt modelId="{159098F9-3C2E-45C9-B365-F823FC324596}">
      <dgm:prSet/>
      <dgm:spPr/>
      <dgm:t>
        <a:bodyPr/>
        <a:lstStyle/>
        <a:p>
          <a:pPr rtl="0"/>
          <a:r>
            <a:rPr lang="en-US" smtClean="0"/>
            <a:t>Spans a large geographic area, often a country or continent.</a:t>
          </a:r>
          <a:endParaRPr lang="en-IN"/>
        </a:p>
      </dgm:t>
    </dgm:pt>
    <dgm:pt modelId="{8F720C08-CCD2-40C2-9EED-1A44FE8519CC}" type="parTrans" cxnId="{13248F45-E5F1-4CA1-8D37-E2F9B66ED438}">
      <dgm:prSet/>
      <dgm:spPr/>
      <dgm:t>
        <a:bodyPr/>
        <a:lstStyle/>
        <a:p>
          <a:endParaRPr lang="en-IN"/>
        </a:p>
      </dgm:t>
    </dgm:pt>
    <dgm:pt modelId="{1DA1842E-EC15-44C4-BEFC-91CBD88BEC4E}" type="sibTrans" cxnId="{13248F45-E5F1-4CA1-8D37-E2F9B66ED438}">
      <dgm:prSet/>
      <dgm:spPr/>
      <dgm:t>
        <a:bodyPr/>
        <a:lstStyle/>
        <a:p>
          <a:endParaRPr lang="en-IN"/>
        </a:p>
      </dgm:t>
    </dgm:pt>
    <dgm:pt modelId="{27A8C3F5-3CF1-49E2-9C65-E0992D3D7919}">
      <dgm:prSet/>
      <dgm:spPr/>
      <dgm:t>
        <a:bodyPr/>
        <a:lstStyle/>
        <a:p>
          <a:pPr rtl="0"/>
          <a:r>
            <a:rPr lang="en-US" b="1" smtClean="0"/>
            <a:t>Metropolitan Area Network (MAN):</a:t>
          </a:r>
          <a:r>
            <a:rPr lang="en-US" smtClean="0"/>
            <a:t> </a:t>
          </a:r>
          <a:endParaRPr lang="en-IN"/>
        </a:p>
      </dgm:t>
    </dgm:pt>
    <dgm:pt modelId="{759930EA-AD54-4E9F-BFAC-AF68B3BCEAC6}" type="parTrans" cxnId="{0F35AEF6-5A72-473F-86D7-487F7D122434}">
      <dgm:prSet/>
      <dgm:spPr/>
      <dgm:t>
        <a:bodyPr/>
        <a:lstStyle/>
        <a:p>
          <a:endParaRPr lang="en-IN"/>
        </a:p>
      </dgm:t>
    </dgm:pt>
    <dgm:pt modelId="{7AE50773-588B-4DB9-BA34-2DCF5895358D}" type="sibTrans" cxnId="{0F35AEF6-5A72-473F-86D7-487F7D122434}">
      <dgm:prSet/>
      <dgm:spPr/>
      <dgm:t>
        <a:bodyPr/>
        <a:lstStyle/>
        <a:p>
          <a:endParaRPr lang="en-IN"/>
        </a:p>
      </dgm:t>
    </dgm:pt>
    <dgm:pt modelId="{DA14DB77-13A0-4C7D-BE86-30F7C191E5F2}">
      <dgm:prSet/>
      <dgm:spPr/>
      <dgm:t>
        <a:bodyPr/>
        <a:lstStyle/>
        <a:p>
          <a:pPr rtl="0"/>
          <a:r>
            <a:rPr lang="en-US" smtClean="0"/>
            <a:t>Covers a city or a large campus.</a:t>
          </a:r>
          <a:endParaRPr lang="en-IN"/>
        </a:p>
      </dgm:t>
    </dgm:pt>
    <dgm:pt modelId="{13B0A910-D94D-43F0-AFA9-86A78C716B03}" type="parTrans" cxnId="{8E866565-0CEC-40AB-918E-1EF3B5AC4C56}">
      <dgm:prSet/>
      <dgm:spPr/>
      <dgm:t>
        <a:bodyPr/>
        <a:lstStyle/>
        <a:p>
          <a:endParaRPr lang="en-IN"/>
        </a:p>
      </dgm:t>
    </dgm:pt>
    <dgm:pt modelId="{F38794CE-851A-4343-926D-FCF27E183CD8}" type="sibTrans" cxnId="{8E866565-0CEC-40AB-918E-1EF3B5AC4C56}">
      <dgm:prSet/>
      <dgm:spPr/>
      <dgm:t>
        <a:bodyPr/>
        <a:lstStyle/>
        <a:p>
          <a:endParaRPr lang="en-IN"/>
        </a:p>
      </dgm:t>
    </dgm:pt>
    <dgm:pt modelId="{B0686654-7CC2-46F3-81DE-CA50E6459928}">
      <dgm:prSet/>
      <dgm:spPr/>
      <dgm:t>
        <a:bodyPr/>
        <a:lstStyle/>
        <a:p>
          <a:pPr rtl="0"/>
          <a:r>
            <a:rPr lang="en-US" b="1" smtClean="0"/>
            <a:t>Personal Area Network (PAN):</a:t>
          </a:r>
          <a:r>
            <a:rPr lang="en-US" smtClean="0"/>
            <a:t> </a:t>
          </a:r>
          <a:endParaRPr lang="en-IN"/>
        </a:p>
      </dgm:t>
    </dgm:pt>
    <dgm:pt modelId="{68A22A6F-27E8-46CE-BB41-17E5507DA24C}" type="parTrans" cxnId="{1960D824-E9FD-4CE2-9DB7-BF10BE2183BA}">
      <dgm:prSet/>
      <dgm:spPr/>
      <dgm:t>
        <a:bodyPr/>
        <a:lstStyle/>
        <a:p>
          <a:endParaRPr lang="en-IN"/>
        </a:p>
      </dgm:t>
    </dgm:pt>
    <dgm:pt modelId="{70085808-1DFE-4580-8B94-E2FB3C2CB98C}" type="sibTrans" cxnId="{1960D824-E9FD-4CE2-9DB7-BF10BE2183BA}">
      <dgm:prSet/>
      <dgm:spPr/>
      <dgm:t>
        <a:bodyPr/>
        <a:lstStyle/>
        <a:p>
          <a:endParaRPr lang="en-IN"/>
        </a:p>
      </dgm:t>
    </dgm:pt>
    <dgm:pt modelId="{6F002EBF-7AB7-4E39-92CA-AC61DF105FD0}">
      <dgm:prSet/>
      <dgm:spPr/>
      <dgm:t>
        <a:bodyPr/>
        <a:lstStyle/>
        <a:p>
          <a:pPr rtl="0"/>
          <a:r>
            <a:rPr lang="en-US" smtClean="0"/>
            <a:t>Connects devices within an individual's workspace.</a:t>
          </a:r>
          <a:endParaRPr lang="en-IN"/>
        </a:p>
      </dgm:t>
    </dgm:pt>
    <dgm:pt modelId="{17A4FE6A-0DC3-427B-BD47-FADEF10DCDEA}" type="parTrans" cxnId="{899B70C6-1B2A-413F-8DEB-75827DCD9EE6}">
      <dgm:prSet/>
      <dgm:spPr/>
      <dgm:t>
        <a:bodyPr/>
        <a:lstStyle/>
        <a:p>
          <a:endParaRPr lang="en-IN"/>
        </a:p>
      </dgm:t>
    </dgm:pt>
    <dgm:pt modelId="{34C5937D-EDDF-494A-8A0B-5ACCA1CAB7E7}" type="sibTrans" cxnId="{899B70C6-1B2A-413F-8DEB-75827DCD9EE6}">
      <dgm:prSet/>
      <dgm:spPr/>
      <dgm:t>
        <a:bodyPr/>
        <a:lstStyle/>
        <a:p>
          <a:endParaRPr lang="en-IN"/>
        </a:p>
      </dgm:t>
    </dgm:pt>
    <dgm:pt modelId="{A308E07B-1919-4341-B708-31F686E336CD}" type="pres">
      <dgm:prSet presAssocID="{576CC230-9324-4744-AC17-6A4CD3F7D57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4716FC-7779-48B2-80E1-A4BDCFAB0C59}" type="pres">
      <dgm:prSet presAssocID="{576CC230-9324-4744-AC17-6A4CD3F7D575}" presName="diamond" presStyleLbl="bgShp" presStyleIdx="0" presStyleCnt="1"/>
      <dgm:spPr/>
    </dgm:pt>
    <dgm:pt modelId="{BA510DEA-0FC6-4CE1-9266-0F45D31DAFE8}" type="pres">
      <dgm:prSet presAssocID="{576CC230-9324-4744-AC17-6A4CD3F7D57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9EA28E-00CA-4362-AAE2-E0BB7BD46C15}" type="pres">
      <dgm:prSet presAssocID="{576CC230-9324-4744-AC17-6A4CD3F7D57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DF98E2-70A9-4756-BCB5-D36872BE7FB9}" type="pres">
      <dgm:prSet presAssocID="{576CC230-9324-4744-AC17-6A4CD3F7D57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67E2B6-3E7A-4106-ADF0-13CF672EB61F}" type="pres">
      <dgm:prSet presAssocID="{576CC230-9324-4744-AC17-6A4CD3F7D57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960D824-E9FD-4CE2-9DB7-BF10BE2183BA}" srcId="{576CC230-9324-4744-AC17-6A4CD3F7D575}" destId="{B0686654-7CC2-46F3-81DE-CA50E6459928}" srcOrd="3" destOrd="0" parTransId="{68A22A6F-27E8-46CE-BB41-17E5507DA24C}" sibTransId="{70085808-1DFE-4580-8B94-E2FB3C2CB98C}"/>
    <dgm:cxn modelId="{15D21512-B71A-4495-820E-B107F18AD4E6}" type="presOf" srcId="{576CC230-9324-4744-AC17-6A4CD3F7D575}" destId="{A308E07B-1919-4341-B708-31F686E336CD}" srcOrd="0" destOrd="0" presId="urn:microsoft.com/office/officeart/2005/8/layout/matrix3"/>
    <dgm:cxn modelId="{B44F00B9-E0AA-4CEA-9A97-91372CA716D0}" srcId="{576CC230-9324-4744-AC17-6A4CD3F7D575}" destId="{2573A6FC-9E52-4CB0-9793-3429561FE7D7}" srcOrd="0" destOrd="0" parTransId="{F77D58EC-909F-421B-B72A-FDD179E76055}" sibTransId="{629CAF68-D025-476F-81BD-8DDB728F307C}"/>
    <dgm:cxn modelId="{899B70C6-1B2A-413F-8DEB-75827DCD9EE6}" srcId="{B0686654-7CC2-46F3-81DE-CA50E6459928}" destId="{6F002EBF-7AB7-4E39-92CA-AC61DF105FD0}" srcOrd="0" destOrd="0" parTransId="{17A4FE6A-0DC3-427B-BD47-FADEF10DCDEA}" sibTransId="{34C5937D-EDDF-494A-8A0B-5ACCA1CAB7E7}"/>
    <dgm:cxn modelId="{5C5827DC-39F4-4FA2-8EBF-96D0DCDB938D}" srcId="{2573A6FC-9E52-4CB0-9793-3429561FE7D7}" destId="{D73F76BA-EE49-4766-9C1E-25EB710B73AF}" srcOrd="0" destOrd="0" parTransId="{9764FA8F-BC77-471F-8471-FCC90B7B2596}" sibTransId="{98F04661-6549-4C70-A22A-5373A1D3031A}"/>
    <dgm:cxn modelId="{859A9474-209E-45B8-A499-FA4BDB2A422D}" srcId="{576CC230-9324-4744-AC17-6A4CD3F7D575}" destId="{EC4CB2FD-63A7-4290-B074-E696DF72FF77}" srcOrd="1" destOrd="0" parTransId="{8F283041-77A1-4CD4-BC8C-20D0AB1B5462}" sibTransId="{1353F48D-79A4-4C33-9F2A-EBD583B699EC}"/>
    <dgm:cxn modelId="{3F570F77-844D-49B0-83E8-B37F4A806FFF}" type="presOf" srcId="{DA14DB77-13A0-4C7D-BE86-30F7C191E5F2}" destId="{99DF98E2-70A9-4756-BCB5-D36872BE7FB9}" srcOrd="0" destOrd="1" presId="urn:microsoft.com/office/officeart/2005/8/layout/matrix3"/>
    <dgm:cxn modelId="{F6A8DD26-E81E-4E1F-845A-F4B0E2C4CD37}" type="presOf" srcId="{D73F76BA-EE49-4766-9C1E-25EB710B73AF}" destId="{BA510DEA-0FC6-4CE1-9266-0F45D31DAFE8}" srcOrd="0" destOrd="1" presId="urn:microsoft.com/office/officeart/2005/8/layout/matrix3"/>
    <dgm:cxn modelId="{1A16754E-41CE-4495-84C4-D721F77D0FA7}" type="presOf" srcId="{27A8C3F5-3CF1-49E2-9C65-E0992D3D7919}" destId="{99DF98E2-70A9-4756-BCB5-D36872BE7FB9}" srcOrd="0" destOrd="0" presId="urn:microsoft.com/office/officeart/2005/8/layout/matrix3"/>
    <dgm:cxn modelId="{8E866565-0CEC-40AB-918E-1EF3B5AC4C56}" srcId="{27A8C3F5-3CF1-49E2-9C65-E0992D3D7919}" destId="{DA14DB77-13A0-4C7D-BE86-30F7C191E5F2}" srcOrd="0" destOrd="0" parTransId="{13B0A910-D94D-43F0-AFA9-86A78C716B03}" sibTransId="{F38794CE-851A-4343-926D-FCF27E183CD8}"/>
    <dgm:cxn modelId="{E04AA0D4-1CF9-4347-AC5B-9FC77993C871}" type="presOf" srcId="{159098F9-3C2E-45C9-B365-F823FC324596}" destId="{B19EA28E-00CA-4362-AAE2-E0BB7BD46C15}" srcOrd="0" destOrd="1" presId="urn:microsoft.com/office/officeart/2005/8/layout/matrix3"/>
    <dgm:cxn modelId="{13248F45-E5F1-4CA1-8D37-E2F9B66ED438}" srcId="{EC4CB2FD-63A7-4290-B074-E696DF72FF77}" destId="{159098F9-3C2E-45C9-B365-F823FC324596}" srcOrd="0" destOrd="0" parTransId="{8F720C08-CCD2-40C2-9EED-1A44FE8519CC}" sibTransId="{1DA1842E-EC15-44C4-BEFC-91CBD88BEC4E}"/>
    <dgm:cxn modelId="{0F35AEF6-5A72-473F-86D7-487F7D122434}" srcId="{576CC230-9324-4744-AC17-6A4CD3F7D575}" destId="{27A8C3F5-3CF1-49E2-9C65-E0992D3D7919}" srcOrd="2" destOrd="0" parTransId="{759930EA-AD54-4E9F-BFAC-AF68B3BCEAC6}" sibTransId="{7AE50773-588B-4DB9-BA34-2DCF5895358D}"/>
    <dgm:cxn modelId="{32DB7CC2-1A53-4356-A9F6-31A77206FFF2}" type="presOf" srcId="{2573A6FC-9E52-4CB0-9793-3429561FE7D7}" destId="{BA510DEA-0FC6-4CE1-9266-0F45D31DAFE8}" srcOrd="0" destOrd="0" presId="urn:microsoft.com/office/officeart/2005/8/layout/matrix3"/>
    <dgm:cxn modelId="{F022DFF6-C891-4A32-8BA6-5030DE1C2E01}" type="presOf" srcId="{EC4CB2FD-63A7-4290-B074-E696DF72FF77}" destId="{B19EA28E-00CA-4362-AAE2-E0BB7BD46C15}" srcOrd="0" destOrd="0" presId="urn:microsoft.com/office/officeart/2005/8/layout/matrix3"/>
    <dgm:cxn modelId="{BA11F187-E341-4046-9948-7A07528552AB}" type="presOf" srcId="{6F002EBF-7AB7-4E39-92CA-AC61DF105FD0}" destId="{EB67E2B6-3E7A-4106-ADF0-13CF672EB61F}" srcOrd="0" destOrd="1" presId="urn:microsoft.com/office/officeart/2005/8/layout/matrix3"/>
    <dgm:cxn modelId="{7877A82A-E906-4B4E-9351-39971AFBADB8}" type="presOf" srcId="{B0686654-7CC2-46F3-81DE-CA50E6459928}" destId="{EB67E2B6-3E7A-4106-ADF0-13CF672EB61F}" srcOrd="0" destOrd="0" presId="urn:microsoft.com/office/officeart/2005/8/layout/matrix3"/>
    <dgm:cxn modelId="{0CC4E0EA-1271-4817-815C-1B6CBFEA050D}" type="presParOf" srcId="{A308E07B-1919-4341-B708-31F686E336CD}" destId="{D84716FC-7779-48B2-80E1-A4BDCFAB0C59}" srcOrd="0" destOrd="0" presId="urn:microsoft.com/office/officeart/2005/8/layout/matrix3"/>
    <dgm:cxn modelId="{412E4C37-197A-449F-9D21-3ADCBDBCA0CB}" type="presParOf" srcId="{A308E07B-1919-4341-B708-31F686E336CD}" destId="{BA510DEA-0FC6-4CE1-9266-0F45D31DAFE8}" srcOrd="1" destOrd="0" presId="urn:microsoft.com/office/officeart/2005/8/layout/matrix3"/>
    <dgm:cxn modelId="{DF97C221-D19C-4386-ACEA-EF8FA8B15AAD}" type="presParOf" srcId="{A308E07B-1919-4341-B708-31F686E336CD}" destId="{B19EA28E-00CA-4362-AAE2-E0BB7BD46C15}" srcOrd="2" destOrd="0" presId="urn:microsoft.com/office/officeart/2005/8/layout/matrix3"/>
    <dgm:cxn modelId="{8A44554F-5885-47BE-9BF0-27148B81D786}" type="presParOf" srcId="{A308E07B-1919-4341-B708-31F686E336CD}" destId="{99DF98E2-70A9-4756-BCB5-D36872BE7FB9}" srcOrd="3" destOrd="0" presId="urn:microsoft.com/office/officeart/2005/8/layout/matrix3"/>
    <dgm:cxn modelId="{90FF12BE-08EB-4E06-98F5-8775BB798F74}" type="presParOf" srcId="{A308E07B-1919-4341-B708-31F686E336CD}" destId="{EB67E2B6-3E7A-4106-ADF0-13CF672EB61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88C6493-D22B-4C71-AA72-F8C6415896E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08E5F49A-9AA9-435D-B6F0-8528F45BEF1C}">
      <dgm:prSet/>
      <dgm:spPr/>
      <dgm:t>
        <a:bodyPr/>
        <a:lstStyle/>
        <a:p>
          <a:pPr rtl="0"/>
          <a:r>
            <a:rPr lang="en-US" b="1" smtClean="0"/>
            <a:t>Resource Sharing:</a:t>
          </a:r>
          <a:endParaRPr lang="en-IN"/>
        </a:p>
      </dgm:t>
    </dgm:pt>
    <dgm:pt modelId="{57230475-8073-4947-AF95-DD2FA43A6E36}" type="parTrans" cxnId="{D1E904C7-4669-4704-93F2-C5BA11286761}">
      <dgm:prSet/>
      <dgm:spPr/>
      <dgm:t>
        <a:bodyPr/>
        <a:lstStyle/>
        <a:p>
          <a:endParaRPr lang="en-IN"/>
        </a:p>
      </dgm:t>
    </dgm:pt>
    <dgm:pt modelId="{7A69CA0D-01C0-43BA-A785-F1F84336FBFA}" type="sibTrans" cxnId="{D1E904C7-4669-4704-93F2-C5BA11286761}">
      <dgm:prSet/>
      <dgm:spPr/>
      <dgm:t>
        <a:bodyPr/>
        <a:lstStyle/>
        <a:p>
          <a:endParaRPr lang="en-IN"/>
        </a:p>
      </dgm:t>
    </dgm:pt>
    <dgm:pt modelId="{9EB3FFF8-0C6A-472E-B455-CFC44FB833A0}">
      <dgm:prSet/>
      <dgm:spPr/>
      <dgm:t>
        <a:bodyPr/>
        <a:lstStyle/>
        <a:p>
          <a:pPr rtl="0"/>
          <a:r>
            <a:rPr lang="en-US" b="1" smtClean="0"/>
            <a:t>Data:</a:t>
          </a:r>
          <a:r>
            <a:rPr lang="en-US" smtClean="0"/>
            <a:t> Centralized data storage and retrieval.</a:t>
          </a:r>
          <a:endParaRPr lang="en-IN"/>
        </a:p>
      </dgm:t>
    </dgm:pt>
    <dgm:pt modelId="{FFD0E3D9-6748-47DA-90CD-CCC2CEEF6987}" type="parTrans" cxnId="{6BEBCE83-CDC3-404D-9073-B7C23808A008}">
      <dgm:prSet/>
      <dgm:spPr/>
      <dgm:t>
        <a:bodyPr/>
        <a:lstStyle/>
        <a:p>
          <a:endParaRPr lang="en-IN"/>
        </a:p>
      </dgm:t>
    </dgm:pt>
    <dgm:pt modelId="{F119A8A7-1C9F-4616-A291-1C87FA54D79D}" type="sibTrans" cxnId="{6BEBCE83-CDC3-404D-9073-B7C23808A008}">
      <dgm:prSet/>
      <dgm:spPr/>
      <dgm:t>
        <a:bodyPr/>
        <a:lstStyle/>
        <a:p>
          <a:endParaRPr lang="en-IN"/>
        </a:p>
      </dgm:t>
    </dgm:pt>
    <dgm:pt modelId="{8A05652E-F0FD-48F2-BEA9-2EAC2F4E2407}">
      <dgm:prSet/>
      <dgm:spPr/>
      <dgm:t>
        <a:bodyPr/>
        <a:lstStyle/>
        <a:p>
          <a:pPr rtl="0"/>
          <a:r>
            <a:rPr lang="en-US" b="1" smtClean="0"/>
            <a:t>Hardware:</a:t>
          </a:r>
          <a:r>
            <a:rPr lang="en-US" smtClean="0"/>
            <a:t> Shared use of printers, scanners, and other peripherals.</a:t>
          </a:r>
          <a:endParaRPr lang="en-IN"/>
        </a:p>
      </dgm:t>
    </dgm:pt>
    <dgm:pt modelId="{F473F001-B10E-4EB3-B163-341ACF9FA601}" type="parTrans" cxnId="{1422DF90-64F2-4702-ABFE-A95AC2511CDF}">
      <dgm:prSet/>
      <dgm:spPr/>
      <dgm:t>
        <a:bodyPr/>
        <a:lstStyle/>
        <a:p>
          <a:endParaRPr lang="en-IN"/>
        </a:p>
      </dgm:t>
    </dgm:pt>
    <dgm:pt modelId="{E8FA2DEF-3295-4A47-9A08-30F1F889E3DB}" type="sibTrans" cxnId="{1422DF90-64F2-4702-ABFE-A95AC2511CDF}">
      <dgm:prSet/>
      <dgm:spPr/>
      <dgm:t>
        <a:bodyPr/>
        <a:lstStyle/>
        <a:p>
          <a:endParaRPr lang="en-IN"/>
        </a:p>
      </dgm:t>
    </dgm:pt>
    <dgm:pt modelId="{528E87FC-AD1D-4B40-9743-1844EBFD8BF8}">
      <dgm:prSet/>
      <dgm:spPr/>
      <dgm:t>
        <a:bodyPr/>
        <a:lstStyle/>
        <a:p>
          <a:pPr rtl="0"/>
          <a:r>
            <a:rPr lang="en-US" b="1" smtClean="0"/>
            <a:t>Software:</a:t>
          </a:r>
          <a:r>
            <a:rPr lang="en-US" smtClean="0"/>
            <a:t> Access to common applications and tools.</a:t>
          </a:r>
          <a:endParaRPr lang="en-IN"/>
        </a:p>
      </dgm:t>
    </dgm:pt>
    <dgm:pt modelId="{827C52FC-3EBC-4627-A4CD-3F5DD9DAF131}" type="parTrans" cxnId="{37BCB413-B3E9-4A2B-8C27-C4C7F9ECA249}">
      <dgm:prSet/>
      <dgm:spPr/>
      <dgm:t>
        <a:bodyPr/>
        <a:lstStyle/>
        <a:p>
          <a:endParaRPr lang="en-IN"/>
        </a:p>
      </dgm:t>
    </dgm:pt>
    <dgm:pt modelId="{6BCFD3C8-5545-4DA0-8068-819F5DACD1D4}" type="sibTrans" cxnId="{37BCB413-B3E9-4A2B-8C27-C4C7F9ECA249}">
      <dgm:prSet/>
      <dgm:spPr/>
      <dgm:t>
        <a:bodyPr/>
        <a:lstStyle/>
        <a:p>
          <a:endParaRPr lang="en-IN"/>
        </a:p>
      </dgm:t>
    </dgm:pt>
    <dgm:pt modelId="{6404FE39-8FEC-4A96-9E00-A7CCED7DFDAF}">
      <dgm:prSet/>
      <dgm:spPr/>
      <dgm:t>
        <a:bodyPr/>
        <a:lstStyle/>
        <a:p>
          <a:pPr rtl="0"/>
          <a:r>
            <a:rPr lang="en-US" b="1" smtClean="0"/>
            <a:t>Communication:</a:t>
          </a:r>
          <a:endParaRPr lang="en-IN"/>
        </a:p>
      </dgm:t>
    </dgm:pt>
    <dgm:pt modelId="{328CD225-8EDE-488E-8F44-E33ED3D99318}" type="parTrans" cxnId="{FC84B6F8-FE48-474F-A74A-F060F05688BC}">
      <dgm:prSet/>
      <dgm:spPr/>
      <dgm:t>
        <a:bodyPr/>
        <a:lstStyle/>
        <a:p>
          <a:endParaRPr lang="en-IN"/>
        </a:p>
      </dgm:t>
    </dgm:pt>
    <dgm:pt modelId="{28C940DA-875E-41D8-B0EF-E12DA6D93E5E}" type="sibTrans" cxnId="{FC84B6F8-FE48-474F-A74A-F060F05688BC}">
      <dgm:prSet/>
      <dgm:spPr/>
      <dgm:t>
        <a:bodyPr/>
        <a:lstStyle/>
        <a:p>
          <a:endParaRPr lang="en-IN"/>
        </a:p>
      </dgm:t>
    </dgm:pt>
    <dgm:pt modelId="{7617F407-CEA7-459E-8174-25850B321A52}">
      <dgm:prSet/>
      <dgm:spPr/>
      <dgm:t>
        <a:bodyPr/>
        <a:lstStyle/>
        <a:p>
          <a:pPr rtl="0"/>
          <a:r>
            <a:rPr lang="en-US" b="1" smtClean="0"/>
            <a:t>Email and Messaging:</a:t>
          </a:r>
          <a:r>
            <a:rPr lang="en-US" smtClean="0"/>
            <a:t> Facilitates instant communication across distances.</a:t>
          </a:r>
          <a:endParaRPr lang="en-IN"/>
        </a:p>
      </dgm:t>
    </dgm:pt>
    <dgm:pt modelId="{DEC539E0-CD5C-4482-89CE-6B2DE4FEF3BB}" type="parTrans" cxnId="{B07E0759-AC26-4450-8399-140CF6AF6332}">
      <dgm:prSet/>
      <dgm:spPr/>
      <dgm:t>
        <a:bodyPr/>
        <a:lstStyle/>
        <a:p>
          <a:endParaRPr lang="en-IN"/>
        </a:p>
      </dgm:t>
    </dgm:pt>
    <dgm:pt modelId="{9185BD8F-1C39-41FB-B4DF-D9746B09D910}" type="sibTrans" cxnId="{B07E0759-AC26-4450-8399-140CF6AF6332}">
      <dgm:prSet/>
      <dgm:spPr/>
      <dgm:t>
        <a:bodyPr/>
        <a:lstStyle/>
        <a:p>
          <a:endParaRPr lang="en-IN"/>
        </a:p>
      </dgm:t>
    </dgm:pt>
    <dgm:pt modelId="{EE2DCF1C-477A-4E8B-984C-839680A4CE22}">
      <dgm:prSet/>
      <dgm:spPr/>
      <dgm:t>
        <a:bodyPr/>
        <a:lstStyle/>
        <a:p>
          <a:pPr rtl="0"/>
          <a:r>
            <a:rPr lang="en-US" b="1" smtClean="0"/>
            <a:t>Video Conferencing:</a:t>
          </a:r>
          <a:r>
            <a:rPr lang="en-US" smtClean="0"/>
            <a:t> Supports remote meetings and collaboration.</a:t>
          </a:r>
          <a:endParaRPr lang="en-IN"/>
        </a:p>
      </dgm:t>
    </dgm:pt>
    <dgm:pt modelId="{5A721B5A-B1D0-41D1-8E67-1C175513FBB9}" type="parTrans" cxnId="{B214A5D2-9586-4A2C-91E8-595FA83238F9}">
      <dgm:prSet/>
      <dgm:spPr/>
      <dgm:t>
        <a:bodyPr/>
        <a:lstStyle/>
        <a:p>
          <a:endParaRPr lang="en-IN"/>
        </a:p>
      </dgm:t>
    </dgm:pt>
    <dgm:pt modelId="{667D3CC2-0882-44C0-9AE7-97D2F9BC74AF}" type="sibTrans" cxnId="{B214A5D2-9586-4A2C-91E8-595FA83238F9}">
      <dgm:prSet/>
      <dgm:spPr/>
      <dgm:t>
        <a:bodyPr/>
        <a:lstStyle/>
        <a:p>
          <a:endParaRPr lang="en-IN"/>
        </a:p>
      </dgm:t>
    </dgm:pt>
    <dgm:pt modelId="{60B13D3B-11B5-4A0B-82D2-C95F87F87F4B}">
      <dgm:prSet/>
      <dgm:spPr/>
      <dgm:t>
        <a:bodyPr/>
        <a:lstStyle/>
        <a:p>
          <a:pPr rtl="0"/>
          <a:r>
            <a:rPr lang="en-US" b="1" smtClean="0"/>
            <a:t>VoIP (Voice over IP):</a:t>
          </a:r>
          <a:r>
            <a:rPr lang="en-US" smtClean="0"/>
            <a:t> Enables voice communication over the internet.</a:t>
          </a:r>
          <a:endParaRPr lang="en-IN"/>
        </a:p>
      </dgm:t>
    </dgm:pt>
    <dgm:pt modelId="{1FE832A2-ED0E-41F1-A3DC-3E6C027FF4D1}" type="parTrans" cxnId="{E8760759-74BE-46E9-941A-1AF2EB3C65E4}">
      <dgm:prSet/>
      <dgm:spPr/>
      <dgm:t>
        <a:bodyPr/>
        <a:lstStyle/>
        <a:p>
          <a:endParaRPr lang="en-IN"/>
        </a:p>
      </dgm:t>
    </dgm:pt>
    <dgm:pt modelId="{DE40EF9B-A1E3-4280-AF0D-6B010DFDC4D3}" type="sibTrans" cxnId="{E8760759-74BE-46E9-941A-1AF2EB3C65E4}">
      <dgm:prSet/>
      <dgm:spPr/>
      <dgm:t>
        <a:bodyPr/>
        <a:lstStyle/>
        <a:p>
          <a:endParaRPr lang="en-IN"/>
        </a:p>
      </dgm:t>
    </dgm:pt>
    <dgm:pt modelId="{62FF7A44-3227-425E-B455-91E81437C2E6}" type="pres">
      <dgm:prSet presAssocID="{388C6493-D22B-4C71-AA72-F8C6415896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0D763E5-B06C-4C5E-A558-C84ADC4DED8C}" type="pres">
      <dgm:prSet presAssocID="{08E5F49A-9AA9-435D-B6F0-8528F45BEF1C}" presName="composite" presStyleCnt="0"/>
      <dgm:spPr/>
    </dgm:pt>
    <dgm:pt modelId="{4B1E0A1A-6EA1-4E8E-89A1-5BDE611F9C41}" type="pres">
      <dgm:prSet presAssocID="{08E5F49A-9AA9-435D-B6F0-8528F45BEF1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C47159-C385-4DE5-A31C-C083B91C2E33}" type="pres">
      <dgm:prSet presAssocID="{08E5F49A-9AA9-435D-B6F0-8528F45BEF1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887E30-A1F4-4004-B981-5637218899E6}" type="pres">
      <dgm:prSet presAssocID="{7A69CA0D-01C0-43BA-A785-F1F84336FBFA}" presName="space" presStyleCnt="0"/>
      <dgm:spPr/>
    </dgm:pt>
    <dgm:pt modelId="{CA624598-DAB2-499B-B60B-A0F67EA02F6E}" type="pres">
      <dgm:prSet presAssocID="{6404FE39-8FEC-4A96-9E00-A7CCED7DFDAF}" presName="composite" presStyleCnt="0"/>
      <dgm:spPr/>
    </dgm:pt>
    <dgm:pt modelId="{18083189-2FC4-4328-873F-79121E4F6511}" type="pres">
      <dgm:prSet presAssocID="{6404FE39-8FEC-4A96-9E00-A7CCED7DFD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B2591D-D10B-46F4-99E7-75976E53E255}" type="pres">
      <dgm:prSet presAssocID="{6404FE39-8FEC-4A96-9E00-A7CCED7DFDA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D39921-C1FE-4BF2-8997-8941090DCAE1}" type="presOf" srcId="{8A05652E-F0FD-48F2-BEA9-2EAC2F4E2407}" destId="{43C47159-C385-4DE5-A31C-C083B91C2E33}" srcOrd="0" destOrd="1" presId="urn:microsoft.com/office/officeart/2005/8/layout/hList1"/>
    <dgm:cxn modelId="{B214A5D2-9586-4A2C-91E8-595FA83238F9}" srcId="{6404FE39-8FEC-4A96-9E00-A7CCED7DFDAF}" destId="{EE2DCF1C-477A-4E8B-984C-839680A4CE22}" srcOrd="1" destOrd="0" parTransId="{5A721B5A-B1D0-41D1-8E67-1C175513FBB9}" sibTransId="{667D3CC2-0882-44C0-9AE7-97D2F9BC74AF}"/>
    <dgm:cxn modelId="{B07E0759-AC26-4450-8399-140CF6AF6332}" srcId="{6404FE39-8FEC-4A96-9E00-A7CCED7DFDAF}" destId="{7617F407-CEA7-459E-8174-25850B321A52}" srcOrd="0" destOrd="0" parTransId="{DEC539E0-CD5C-4482-89CE-6B2DE4FEF3BB}" sibTransId="{9185BD8F-1C39-41FB-B4DF-D9746B09D910}"/>
    <dgm:cxn modelId="{FC84B6F8-FE48-474F-A74A-F060F05688BC}" srcId="{388C6493-D22B-4C71-AA72-F8C6415896E1}" destId="{6404FE39-8FEC-4A96-9E00-A7CCED7DFDAF}" srcOrd="1" destOrd="0" parTransId="{328CD225-8EDE-488E-8F44-E33ED3D99318}" sibTransId="{28C940DA-875E-41D8-B0EF-E12DA6D93E5E}"/>
    <dgm:cxn modelId="{D1E904C7-4669-4704-93F2-C5BA11286761}" srcId="{388C6493-D22B-4C71-AA72-F8C6415896E1}" destId="{08E5F49A-9AA9-435D-B6F0-8528F45BEF1C}" srcOrd="0" destOrd="0" parTransId="{57230475-8073-4947-AF95-DD2FA43A6E36}" sibTransId="{7A69CA0D-01C0-43BA-A785-F1F84336FBFA}"/>
    <dgm:cxn modelId="{13CA5372-66A8-462E-B421-2BB799B79CD5}" type="presOf" srcId="{388C6493-D22B-4C71-AA72-F8C6415896E1}" destId="{62FF7A44-3227-425E-B455-91E81437C2E6}" srcOrd="0" destOrd="0" presId="urn:microsoft.com/office/officeart/2005/8/layout/hList1"/>
    <dgm:cxn modelId="{38AE88CD-4453-4E40-81CB-6A2E09370F78}" type="presOf" srcId="{EE2DCF1C-477A-4E8B-984C-839680A4CE22}" destId="{E9B2591D-D10B-46F4-99E7-75976E53E255}" srcOrd="0" destOrd="1" presId="urn:microsoft.com/office/officeart/2005/8/layout/hList1"/>
    <dgm:cxn modelId="{E3CF5A90-44B9-4BFA-BBE4-7110D75FFB8B}" type="presOf" srcId="{7617F407-CEA7-459E-8174-25850B321A52}" destId="{E9B2591D-D10B-46F4-99E7-75976E53E255}" srcOrd="0" destOrd="0" presId="urn:microsoft.com/office/officeart/2005/8/layout/hList1"/>
    <dgm:cxn modelId="{37BCB413-B3E9-4A2B-8C27-C4C7F9ECA249}" srcId="{08E5F49A-9AA9-435D-B6F0-8528F45BEF1C}" destId="{528E87FC-AD1D-4B40-9743-1844EBFD8BF8}" srcOrd="2" destOrd="0" parTransId="{827C52FC-3EBC-4627-A4CD-3F5DD9DAF131}" sibTransId="{6BCFD3C8-5545-4DA0-8068-819F5DACD1D4}"/>
    <dgm:cxn modelId="{CA42E467-A34D-4BC7-B8B1-8C7C873A0A67}" type="presOf" srcId="{60B13D3B-11B5-4A0B-82D2-C95F87F87F4B}" destId="{E9B2591D-D10B-46F4-99E7-75976E53E255}" srcOrd="0" destOrd="2" presId="urn:microsoft.com/office/officeart/2005/8/layout/hList1"/>
    <dgm:cxn modelId="{A383701D-4418-499F-AC7D-28B0F48D5914}" type="presOf" srcId="{6404FE39-8FEC-4A96-9E00-A7CCED7DFDAF}" destId="{18083189-2FC4-4328-873F-79121E4F6511}" srcOrd="0" destOrd="0" presId="urn:microsoft.com/office/officeart/2005/8/layout/hList1"/>
    <dgm:cxn modelId="{1422DF90-64F2-4702-ABFE-A95AC2511CDF}" srcId="{08E5F49A-9AA9-435D-B6F0-8528F45BEF1C}" destId="{8A05652E-F0FD-48F2-BEA9-2EAC2F4E2407}" srcOrd="1" destOrd="0" parTransId="{F473F001-B10E-4EB3-B163-341ACF9FA601}" sibTransId="{E8FA2DEF-3295-4A47-9A08-30F1F889E3DB}"/>
    <dgm:cxn modelId="{F9F481C1-0603-4EA8-8032-42A4C78C8979}" type="presOf" srcId="{9EB3FFF8-0C6A-472E-B455-CFC44FB833A0}" destId="{43C47159-C385-4DE5-A31C-C083B91C2E33}" srcOrd="0" destOrd="0" presId="urn:microsoft.com/office/officeart/2005/8/layout/hList1"/>
    <dgm:cxn modelId="{E8760759-74BE-46E9-941A-1AF2EB3C65E4}" srcId="{6404FE39-8FEC-4A96-9E00-A7CCED7DFDAF}" destId="{60B13D3B-11B5-4A0B-82D2-C95F87F87F4B}" srcOrd="2" destOrd="0" parTransId="{1FE832A2-ED0E-41F1-A3DC-3E6C027FF4D1}" sibTransId="{DE40EF9B-A1E3-4280-AF0D-6B010DFDC4D3}"/>
    <dgm:cxn modelId="{9D09994F-210F-4F23-9469-A2C47AE8E554}" type="presOf" srcId="{08E5F49A-9AA9-435D-B6F0-8528F45BEF1C}" destId="{4B1E0A1A-6EA1-4E8E-89A1-5BDE611F9C41}" srcOrd="0" destOrd="0" presId="urn:microsoft.com/office/officeart/2005/8/layout/hList1"/>
    <dgm:cxn modelId="{7333A630-0C56-4BC6-BD27-92DDDCF6126D}" type="presOf" srcId="{528E87FC-AD1D-4B40-9743-1844EBFD8BF8}" destId="{43C47159-C385-4DE5-A31C-C083B91C2E33}" srcOrd="0" destOrd="2" presId="urn:microsoft.com/office/officeart/2005/8/layout/hList1"/>
    <dgm:cxn modelId="{6BEBCE83-CDC3-404D-9073-B7C23808A008}" srcId="{08E5F49A-9AA9-435D-B6F0-8528F45BEF1C}" destId="{9EB3FFF8-0C6A-472E-B455-CFC44FB833A0}" srcOrd="0" destOrd="0" parTransId="{FFD0E3D9-6748-47DA-90CD-CCC2CEEF6987}" sibTransId="{F119A8A7-1C9F-4616-A291-1C87FA54D79D}"/>
    <dgm:cxn modelId="{DF8A495D-8A1D-4804-BC87-762ECF115DD7}" type="presParOf" srcId="{62FF7A44-3227-425E-B455-91E81437C2E6}" destId="{70D763E5-B06C-4C5E-A558-C84ADC4DED8C}" srcOrd="0" destOrd="0" presId="urn:microsoft.com/office/officeart/2005/8/layout/hList1"/>
    <dgm:cxn modelId="{600F32F4-A819-41A4-BADA-CB9EBB7EEC68}" type="presParOf" srcId="{70D763E5-B06C-4C5E-A558-C84ADC4DED8C}" destId="{4B1E0A1A-6EA1-4E8E-89A1-5BDE611F9C41}" srcOrd="0" destOrd="0" presId="urn:microsoft.com/office/officeart/2005/8/layout/hList1"/>
    <dgm:cxn modelId="{7A5DBF7E-D8DE-46B9-B8F1-15943684AD88}" type="presParOf" srcId="{70D763E5-B06C-4C5E-A558-C84ADC4DED8C}" destId="{43C47159-C385-4DE5-A31C-C083B91C2E33}" srcOrd="1" destOrd="0" presId="urn:microsoft.com/office/officeart/2005/8/layout/hList1"/>
    <dgm:cxn modelId="{C97CA06F-AD5B-4A3B-A775-F595F1D34291}" type="presParOf" srcId="{62FF7A44-3227-425E-B455-91E81437C2E6}" destId="{F0887E30-A1F4-4004-B981-5637218899E6}" srcOrd="1" destOrd="0" presId="urn:microsoft.com/office/officeart/2005/8/layout/hList1"/>
    <dgm:cxn modelId="{B03B67E5-064D-48B8-84E2-4726E8B64961}" type="presParOf" srcId="{62FF7A44-3227-425E-B455-91E81437C2E6}" destId="{CA624598-DAB2-499B-B60B-A0F67EA02F6E}" srcOrd="2" destOrd="0" presId="urn:microsoft.com/office/officeart/2005/8/layout/hList1"/>
    <dgm:cxn modelId="{68F96679-65EB-458E-99C6-EA33413BFC21}" type="presParOf" srcId="{CA624598-DAB2-499B-B60B-A0F67EA02F6E}" destId="{18083189-2FC4-4328-873F-79121E4F6511}" srcOrd="0" destOrd="0" presId="urn:microsoft.com/office/officeart/2005/8/layout/hList1"/>
    <dgm:cxn modelId="{590588FD-68FB-4DA4-9690-8B17990C7290}" type="presParOf" srcId="{CA624598-DAB2-499B-B60B-A0F67EA02F6E}" destId="{E9B2591D-D10B-46F4-99E7-75976E53E25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6F5AFD2-57C7-41DD-BA3E-6B155BB3E6E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C52D7776-2E78-40A9-8DCA-42652019702D}">
      <dgm:prSet/>
      <dgm:spPr/>
      <dgm:t>
        <a:bodyPr/>
        <a:lstStyle/>
        <a:p>
          <a:pPr rtl="0"/>
          <a:r>
            <a:rPr lang="en-US" b="1" smtClean="0"/>
            <a:t>Efficiency and Productivity:</a:t>
          </a:r>
          <a:endParaRPr lang="en-IN"/>
        </a:p>
      </dgm:t>
    </dgm:pt>
    <dgm:pt modelId="{1E1CC3DA-CBFF-4192-9D5C-B5A3F28C3491}" type="parTrans" cxnId="{2AD3012F-614A-4F54-923A-624AA2E4FD8C}">
      <dgm:prSet/>
      <dgm:spPr/>
      <dgm:t>
        <a:bodyPr/>
        <a:lstStyle/>
        <a:p>
          <a:endParaRPr lang="en-IN"/>
        </a:p>
      </dgm:t>
    </dgm:pt>
    <dgm:pt modelId="{15BE9453-0B72-46DD-A290-1BB453FE8A42}" type="sibTrans" cxnId="{2AD3012F-614A-4F54-923A-624AA2E4FD8C}">
      <dgm:prSet/>
      <dgm:spPr/>
      <dgm:t>
        <a:bodyPr/>
        <a:lstStyle/>
        <a:p>
          <a:endParaRPr lang="en-IN"/>
        </a:p>
      </dgm:t>
    </dgm:pt>
    <dgm:pt modelId="{123C1C8A-9806-4625-BF6C-DB2A767ECB36}">
      <dgm:prSet/>
      <dgm:spPr/>
      <dgm:t>
        <a:bodyPr/>
        <a:lstStyle/>
        <a:p>
          <a:pPr rtl="0"/>
          <a:r>
            <a:rPr lang="en-US" b="1" smtClean="0"/>
            <a:t>File Sharing:</a:t>
          </a:r>
          <a:r>
            <a:rPr lang="en-US" smtClean="0"/>
            <a:t> Quick and easy access to files for collaborative work.</a:t>
          </a:r>
          <a:endParaRPr lang="en-IN"/>
        </a:p>
      </dgm:t>
    </dgm:pt>
    <dgm:pt modelId="{2F854376-752C-40CA-84AD-29B19B1989B4}" type="parTrans" cxnId="{08F35DC9-47F8-40C6-9BDA-9F78F56DFA3C}">
      <dgm:prSet/>
      <dgm:spPr/>
      <dgm:t>
        <a:bodyPr/>
        <a:lstStyle/>
        <a:p>
          <a:endParaRPr lang="en-IN"/>
        </a:p>
      </dgm:t>
    </dgm:pt>
    <dgm:pt modelId="{8474609B-A2C6-4FD8-85AF-8D854DC1D84B}" type="sibTrans" cxnId="{08F35DC9-47F8-40C6-9BDA-9F78F56DFA3C}">
      <dgm:prSet/>
      <dgm:spPr/>
      <dgm:t>
        <a:bodyPr/>
        <a:lstStyle/>
        <a:p>
          <a:endParaRPr lang="en-IN"/>
        </a:p>
      </dgm:t>
    </dgm:pt>
    <dgm:pt modelId="{B56BDAC6-521C-4E6A-80EC-C49237C31242}">
      <dgm:prSet/>
      <dgm:spPr/>
      <dgm:t>
        <a:bodyPr/>
        <a:lstStyle/>
        <a:p>
          <a:pPr rtl="0"/>
          <a:r>
            <a:rPr lang="en-US" b="1" smtClean="0"/>
            <a:t>Remote Access:</a:t>
          </a:r>
          <a:r>
            <a:rPr lang="en-US" smtClean="0"/>
            <a:t> Ability to work from anywhere with network access.</a:t>
          </a:r>
          <a:endParaRPr lang="en-IN"/>
        </a:p>
      </dgm:t>
    </dgm:pt>
    <dgm:pt modelId="{D8667EEE-F367-436A-A20A-0C7038E13A59}" type="parTrans" cxnId="{89B8800A-4023-4D78-A893-8D082A740F02}">
      <dgm:prSet/>
      <dgm:spPr/>
      <dgm:t>
        <a:bodyPr/>
        <a:lstStyle/>
        <a:p>
          <a:endParaRPr lang="en-IN"/>
        </a:p>
      </dgm:t>
    </dgm:pt>
    <dgm:pt modelId="{16DFB393-6CB5-4F65-9687-C0D2C4168D98}" type="sibTrans" cxnId="{89B8800A-4023-4D78-A893-8D082A740F02}">
      <dgm:prSet/>
      <dgm:spPr/>
      <dgm:t>
        <a:bodyPr/>
        <a:lstStyle/>
        <a:p>
          <a:endParaRPr lang="en-IN"/>
        </a:p>
      </dgm:t>
    </dgm:pt>
    <dgm:pt modelId="{95694040-CFD2-40DB-A155-E5EB33EB30E2}">
      <dgm:prSet/>
      <dgm:spPr/>
      <dgm:t>
        <a:bodyPr/>
        <a:lstStyle/>
        <a:p>
          <a:pPr rtl="0"/>
          <a:r>
            <a:rPr lang="en-US" b="1" smtClean="0"/>
            <a:t>Centralized Management:</a:t>
          </a:r>
          <a:r>
            <a:rPr lang="en-US" smtClean="0"/>
            <a:t> Easier administration and maintenance of resources.</a:t>
          </a:r>
          <a:endParaRPr lang="en-IN"/>
        </a:p>
      </dgm:t>
    </dgm:pt>
    <dgm:pt modelId="{1B795B70-5E7E-499A-83CC-A0F2E8AE3CF3}" type="parTrans" cxnId="{49F0A92D-C7F2-4F63-97DB-F80416BE4384}">
      <dgm:prSet/>
      <dgm:spPr/>
      <dgm:t>
        <a:bodyPr/>
        <a:lstStyle/>
        <a:p>
          <a:endParaRPr lang="en-IN"/>
        </a:p>
      </dgm:t>
    </dgm:pt>
    <dgm:pt modelId="{77896963-E674-40C9-93B2-BB7DE8E6C954}" type="sibTrans" cxnId="{49F0A92D-C7F2-4F63-97DB-F80416BE4384}">
      <dgm:prSet/>
      <dgm:spPr/>
      <dgm:t>
        <a:bodyPr/>
        <a:lstStyle/>
        <a:p>
          <a:endParaRPr lang="en-IN"/>
        </a:p>
      </dgm:t>
    </dgm:pt>
    <dgm:pt modelId="{BDF4CF62-431C-4A9D-B62B-A6E57E38E32F}">
      <dgm:prSet/>
      <dgm:spPr/>
      <dgm:t>
        <a:bodyPr/>
        <a:lstStyle/>
        <a:p>
          <a:pPr rtl="0"/>
          <a:r>
            <a:rPr lang="en-US" b="1" smtClean="0"/>
            <a:t>Security and Backup:</a:t>
          </a:r>
          <a:endParaRPr lang="en-IN"/>
        </a:p>
      </dgm:t>
    </dgm:pt>
    <dgm:pt modelId="{146D27E3-3565-41B3-BE4C-81A60A75547F}" type="parTrans" cxnId="{94402195-1B36-4E35-9900-41ADB50D0564}">
      <dgm:prSet/>
      <dgm:spPr/>
      <dgm:t>
        <a:bodyPr/>
        <a:lstStyle/>
        <a:p>
          <a:endParaRPr lang="en-IN"/>
        </a:p>
      </dgm:t>
    </dgm:pt>
    <dgm:pt modelId="{46F365F8-491B-4B22-8429-F8A135364CA8}" type="sibTrans" cxnId="{94402195-1B36-4E35-9900-41ADB50D0564}">
      <dgm:prSet/>
      <dgm:spPr/>
      <dgm:t>
        <a:bodyPr/>
        <a:lstStyle/>
        <a:p>
          <a:endParaRPr lang="en-IN"/>
        </a:p>
      </dgm:t>
    </dgm:pt>
    <dgm:pt modelId="{93541CA8-1DAA-41B4-AD0D-8A739CAB8599}">
      <dgm:prSet/>
      <dgm:spPr/>
      <dgm:t>
        <a:bodyPr/>
        <a:lstStyle/>
        <a:p>
          <a:pPr rtl="0"/>
          <a:r>
            <a:rPr lang="en-US" b="1" smtClean="0"/>
            <a:t>Data Security:</a:t>
          </a:r>
          <a:r>
            <a:rPr lang="en-US" smtClean="0"/>
            <a:t> Implementation of network security measures (firewalls, encryption).</a:t>
          </a:r>
          <a:endParaRPr lang="en-IN"/>
        </a:p>
      </dgm:t>
    </dgm:pt>
    <dgm:pt modelId="{ABFE40C8-3DB4-46E9-B955-660FDE685350}" type="parTrans" cxnId="{FB25AB6E-902E-4CB2-8E7A-04D8829A3945}">
      <dgm:prSet/>
      <dgm:spPr/>
      <dgm:t>
        <a:bodyPr/>
        <a:lstStyle/>
        <a:p>
          <a:endParaRPr lang="en-IN"/>
        </a:p>
      </dgm:t>
    </dgm:pt>
    <dgm:pt modelId="{098C098B-3BC3-4B47-A682-52CC19220572}" type="sibTrans" cxnId="{FB25AB6E-902E-4CB2-8E7A-04D8829A3945}">
      <dgm:prSet/>
      <dgm:spPr/>
      <dgm:t>
        <a:bodyPr/>
        <a:lstStyle/>
        <a:p>
          <a:endParaRPr lang="en-IN"/>
        </a:p>
      </dgm:t>
    </dgm:pt>
    <dgm:pt modelId="{A3A8CF80-DA28-4F38-8AF9-EF66A67AB41A}">
      <dgm:prSet/>
      <dgm:spPr/>
      <dgm:t>
        <a:bodyPr/>
        <a:lstStyle/>
        <a:p>
          <a:pPr rtl="0"/>
          <a:r>
            <a:rPr lang="en-US" b="1" smtClean="0"/>
            <a:t>Regular Backups:</a:t>
          </a:r>
          <a:r>
            <a:rPr lang="en-US" smtClean="0"/>
            <a:t> Automated backups to prevent data loss.</a:t>
          </a:r>
          <a:endParaRPr lang="en-IN"/>
        </a:p>
      </dgm:t>
    </dgm:pt>
    <dgm:pt modelId="{AFAF499C-E498-4F0E-889F-D4CDCC196D16}" type="parTrans" cxnId="{D779F0BA-BC79-4AB3-857D-CDC73B87D074}">
      <dgm:prSet/>
      <dgm:spPr/>
      <dgm:t>
        <a:bodyPr/>
        <a:lstStyle/>
        <a:p>
          <a:endParaRPr lang="en-IN"/>
        </a:p>
      </dgm:t>
    </dgm:pt>
    <dgm:pt modelId="{0FB3100F-99EF-4799-AACF-A2E4BB1A96B2}" type="sibTrans" cxnId="{D779F0BA-BC79-4AB3-857D-CDC73B87D074}">
      <dgm:prSet/>
      <dgm:spPr/>
      <dgm:t>
        <a:bodyPr/>
        <a:lstStyle/>
        <a:p>
          <a:endParaRPr lang="en-IN"/>
        </a:p>
      </dgm:t>
    </dgm:pt>
    <dgm:pt modelId="{97FEBA2F-C853-47E7-9F02-3A9E0E7ABB41}">
      <dgm:prSet/>
      <dgm:spPr/>
      <dgm:t>
        <a:bodyPr/>
        <a:lstStyle/>
        <a:p>
          <a:pPr rtl="0"/>
          <a:r>
            <a:rPr lang="en-US" b="1" smtClean="0"/>
            <a:t>Access Control:</a:t>
          </a:r>
          <a:r>
            <a:rPr lang="en-US" smtClean="0"/>
            <a:t> Management of user permissions and roles</a:t>
          </a:r>
          <a:endParaRPr lang="en-IN"/>
        </a:p>
      </dgm:t>
    </dgm:pt>
    <dgm:pt modelId="{DF987629-493E-4EB0-BFA4-064476108421}" type="parTrans" cxnId="{216A826B-98DB-4FD7-9127-C97EC9F1D6AC}">
      <dgm:prSet/>
      <dgm:spPr/>
      <dgm:t>
        <a:bodyPr/>
        <a:lstStyle/>
        <a:p>
          <a:endParaRPr lang="en-IN"/>
        </a:p>
      </dgm:t>
    </dgm:pt>
    <dgm:pt modelId="{578726CF-A94E-46BD-AF40-7A9EB42E17E5}" type="sibTrans" cxnId="{216A826B-98DB-4FD7-9127-C97EC9F1D6AC}">
      <dgm:prSet/>
      <dgm:spPr/>
      <dgm:t>
        <a:bodyPr/>
        <a:lstStyle/>
        <a:p>
          <a:endParaRPr lang="en-IN"/>
        </a:p>
      </dgm:t>
    </dgm:pt>
    <dgm:pt modelId="{90A18892-3A27-4642-BBA8-90A25D91E5FA}" type="pres">
      <dgm:prSet presAssocID="{26F5AFD2-57C7-41DD-BA3E-6B155BB3E6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9B7DD7C-0CD4-4A8D-ACBD-AC697176BE97}" type="pres">
      <dgm:prSet presAssocID="{C52D7776-2E78-40A9-8DCA-42652019702D}" presName="composite" presStyleCnt="0"/>
      <dgm:spPr/>
    </dgm:pt>
    <dgm:pt modelId="{3FCFC67F-5AAE-4ADB-91D8-DAA17E95440C}" type="pres">
      <dgm:prSet presAssocID="{C52D7776-2E78-40A9-8DCA-42652019702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515AC5-31FC-4B28-A240-089040A2F9D9}" type="pres">
      <dgm:prSet presAssocID="{C52D7776-2E78-40A9-8DCA-42652019702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738BF0-F4D7-489A-B95E-BE9FD29C764A}" type="pres">
      <dgm:prSet presAssocID="{15BE9453-0B72-46DD-A290-1BB453FE8A42}" presName="space" presStyleCnt="0"/>
      <dgm:spPr/>
    </dgm:pt>
    <dgm:pt modelId="{D8884D2B-DDCC-4A50-8F12-94484E846817}" type="pres">
      <dgm:prSet presAssocID="{BDF4CF62-431C-4A9D-B62B-A6E57E38E32F}" presName="composite" presStyleCnt="0"/>
      <dgm:spPr/>
    </dgm:pt>
    <dgm:pt modelId="{FBB8A90D-168D-4F6A-8885-7460DF0BBBF2}" type="pres">
      <dgm:prSet presAssocID="{BDF4CF62-431C-4A9D-B62B-A6E57E38E32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14FBB9-B90A-44C6-A685-D25CA95353F4}" type="pres">
      <dgm:prSet presAssocID="{BDF4CF62-431C-4A9D-B62B-A6E57E38E32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07D8207-F344-4375-B8EF-7A54BF04202A}" type="presOf" srcId="{123C1C8A-9806-4625-BF6C-DB2A767ECB36}" destId="{AB515AC5-31FC-4B28-A240-089040A2F9D9}" srcOrd="0" destOrd="0" presId="urn:microsoft.com/office/officeart/2005/8/layout/hList1"/>
    <dgm:cxn modelId="{920C6D0A-CA7A-4BE0-A66D-BA5A5C83C8C5}" type="presOf" srcId="{BDF4CF62-431C-4A9D-B62B-A6E57E38E32F}" destId="{FBB8A90D-168D-4F6A-8885-7460DF0BBBF2}" srcOrd="0" destOrd="0" presId="urn:microsoft.com/office/officeart/2005/8/layout/hList1"/>
    <dgm:cxn modelId="{216A826B-98DB-4FD7-9127-C97EC9F1D6AC}" srcId="{BDF4CF62-431C-4A9D-B62B-A6E57E38E32F}" destId="{97FEBA2F-C853-47E7-9F02-3A9E0E7ABB41}" srcOrd="2" destOrd="0" parTransId="{DF987629-493E-4EB0-BFA4-064476108421}" sibTransId="{578726CF-A94E-46BD-AF40-7A9EB42E17E5}"/>
    <dgm:cxn modelId="{F967D9AF-A8BD-4EB9-800E-1D65C19583E9}" type="presOf" srcId="{B56BDAC6-521C-4E6A-80EC-C49237C31242}" destId="{AB515AC5-31FC-4B28-A240-089040A2F9D9}" srcOrd="0" destOrd="1" presId="urn:microsoft.com/office/officeart/2005/8/layout/hList1"/>
    <dgm:cxn modelId="{CFBD58BB-16BD-43C5-BB27-FE6F731FE141}" type="presOf" srcId="{A3A8CF80-DA28-4F38-8AF9-EF66A67AB41A}" destId="{1C14FBB9-B90A-44C6-A685-D25CA95353F4}" srcOrd="0" destOrd="1" presId="urn:microsoft.com/office/officeart/2005/8/layout/hList1"/>
    <dgm:cxn modelId="{FB25AB6E-902E-4CB2-8E7A-04D8829A3945}" srcId="{BDF4CF62-431C-4A9D-B62B-A6E57E38E32F}" destId="{93541CA8-1DAA-41B4-AD0D-8A739CAB8599}" srcOrd="0" destOrd="0" parTransId="{ABFE40C8-3DB4-46E9-B955-660FDE685350}" sibTransId="{098C098B-3BC3-4B47-A682-52CC19220572}"/>
    <dgm:cxn modelId="{DDF368CA-EEF8-4579-9615-E5C84819AB26}" type="presOf" srcId="{26F5AFD2-57C7-41DD-BA3E-6B155BB3E6EB}" destId="{90A18892-3A27-4642-BBA8-90A25D91E5FA}" srcOrd="0" destOrd="0" presId="urn:microsoft.com/office/officeart/2005/8/layout/hList1"/>
    <dgm:cxn modelId="{94402195-1B36-4E35-9900-41ADB50D0564}" srcId="{26F5AFD2-57C7-41DD-BA3E-6B155BB3E6EB}" destId="{BDF4CF62-431C-4A9D-B62B-A6E57E38E32F}" srcOrd="1" destOrd="0" parTransId="{146D27E3-3565-41B3-BE4C-81A60A75547F}" sibTransId="{46F365F8-491B-4B22-8429-F8A135364CA8}"/>
    <dgm:cxn modelId="{D779F0BA-BC79-4AB3-857D-CDC73B87D074}" srcId="{BDF4CF62-431C-4A9D-B62B-A6E57E38E32F}" destId="{A3A8CF80-DA28-4F38-8AF9-EF66A67AB41A}" srcOrd="1" destOrd="0" parTransId="{AFAF499C-E498-4F0E-889F-D4CDCC196D16}" sibTransId="{0FB3100F-99EF-4799-AACF-A2E4BB1A96B2}"/>
    <dgm:cxn modelId="{08F35DC9-47F8-40C6-9BDA-9F78F56DFA3C}" srcId="{C52D7776-2E78-40A9-8DCA-42652019702D}" destId="{123C1C8A-9806-4625-BF6C-DB2A767ECB36}" srcOrd="0" destOrd="0" parTransId="{2F854376-752C-40CA-84AD-29B19B1989B4}" sibTransId="{8474609B-A2C6-4FD8-85AF-8D854DC1D84B}"/>
    <dgm:cxn modelId="{5802663E-CA76-492A-B5DF-0AFCFECB2BCE}" type="presOf" srcId="{97FEBA2F-C853-47E7-9F02-3A9E0E7ABB41}" destId="{1C14FBB9-B90A-44C6-A685-D25CA95353F4}" srcOrd="0" destOrd="2" presId="urn:microsoft.com/office/officeart/2005/8/layout/hList1"/>
    <dgm:cxn modelId="{28311870-87E7-4113-9B54-F1A6ECFFE0B2}" type="presOf" srcId="{C52D7776-2E78-40A9-8DCA-42652019702D}" destId="{3FCFC67F-5AAE-4ADB-91D8-DAA17E95440C}" srcOrd="0" destOrd="0" presId="urn:microsoft.com/office/officeart/2005/8/layout/hList1"/>
    <dgm:cxn modelId="{2AD3012F-614A-4F54-923A-624AA2E4FD8C}" srcId="{26F5AFD2-57C7-41DD-BA3E-6B155BB3E6EB}" destId="{C52D7776-2E78-40A9-8DCA-42652019702D}" srcOrd="0" destOrd="0" parTransId="{1E1CC3DA-CBFF-4192-9D5C-B5A3F28C3491}" sibTransId="{15BE9453-0B72-46DD-A290-1BB453FE8A42}"/>
    <dgm:cxn modelId="{89B8800A-4023-4D78-A893-8D082A740F02}" srcId="{C52D7776-2E78-40A9-8DCA-42652019702D}" destId="{B56BDAC6-521C-4E6A-80EC-C49237C31242}" srcOrd="1" destOrd="0" parTransId="{D8667EEE-F367-436A-A20A-0C7038E13A59}" sibTransId="{16DFB393-6CB5-4F65-9687-C0D2C4168D98}"/>
    <dgm:cxn modelId="{49F0A92D-C7F2-4F63-97DB-F80416BE4384}" srcId="{C52D7776-2E78-40A9-8DCA-42652019702D}" destId="{95694040-CFD2-40DB-A155-E5EB33EB30E2}" srcOrd="2" destOrd="0" parTransId="{1B795B70-5E7E-499A-83CC-A0F2E8AE3CF3}" sibTransId="{77896963-E674-40C9-93B2-BB7DE8E6C954}"/>
    <dgm:cxn modelId="{8F741143-732E-4A5A-AA7A-61B946BB3A01}" type="presOf" srcId="{93541CA8-1DAA-41B4-AD0D-8A739CAB8599}" destId="{1C14FBB9-B90A-44C6-A685-D25CA95353F4}" srcOrd="0" destOrd="0" presId="urn:microsoft.com/office/officeart/2005/8/layout/hList1"/>
    <dgm:cxn modelId="{5B736959-5586-416F-8D89-A9F5850FC945}" type="presOf" srcId="{95694040-CFD2-40DB-A155-E5EB33EB30E2}" destId="{AB515AC5-31FC-4B28-A240-089040A2F9D9}" srcOrd="0" destOrd="2" presId="urn:microsoft.com/office/officeart/2005/8/layout/hList1"/>
    <dgm:cxn modelId="{0B402101-E449-4694-91C1-C22EF1BBC6A7}" type="presParOf" srcId="{90A18892-3A27-4642-BBA8-90A25D91E5FA}" destId="{49B7DD7C-0CD4-4A8D-ACBD-AC697176BE97}" srcOrd="0" destOrd="0" presId="urn:microsoft.com/office/officeart/2005/8/layout/hList1"/>
    <dgm:cxn modelId="{917650F6-7E66-4717-BD0C-3DA91EBF9E8B}" type="presParOf" srcId="{49B7DD7C-0CD4-4A8D-ACBD-AC697176BE97}" destId="{3FCFC67F-5AAE-4ADB-91D8-DAA17E95440C}" srcOrd="0" destOrd="0" presId="urn:microsoft.com/office/officeart/2005/8/layout/hList1"/>
    <dgm:cxn modelId="{444770B0-BB5E-4158-9576-002BF4C46DE3}" type="presParOf" srcId="{49B7DD7C-0CD4-4A8D-ACBD-AC697176BE97}" destId="{AB515AC5-31FC-4B28-A240-089040A2F9D9}" srcOrd="1" destOrd="0" presId="urn:microsoft.com/office/officeart/2005/8/layout/hList1"/>
    <dgm:cxn modelId="{DD10C3E2-D7A7-4D5A-90B3-C396C1EFE5A7}" type="presParOf" srcId="{90A18892-3A27-4642-BBA8-90A25D91E5FA}" destId="{32738BF0-F4D7-489A-B95E-BE9FD29C764A}" srcOrd="1" destOrd="0" presId="urn:microsoft.com/office/officeart/2005/8/layout/hList1"/>
    <dgm:cxn modelId="{3C347B8C-58AE-4841-A096-68E9DF94E136}" type="presParOf" srcId="{90A18892-3A27-4642-BBA8-90A25D91E5FA}" destId="{D8884D2B-DDCC-4A50-8F12-94484E846817}" srcOrd="2" destOrd="0" presId="urn:microsoft.com/office/officeart/2005/8/layout/hList1"/>
    <dgm:cxn modelId="{2B79FB0C-912F-442E-9F47-81734411F150}" type="presParOf" srcId="{D8884D2B-DDCC-4A50-8F12-94484E846817}" destId="{FBB8A90D-168D-4F6A-8885-7460DF0BBBF2}" srcOrd="0" destOrd="0" presId="urn:microsoft.com/office/officeart/2005/8/layout/hList1"/>
    <dgm:cxn modelId="{1E8EDEA9-5AAE-42C3-ACAB-D8D589A0244E}" type="presParOf" srcId="{D8884D2B-DDCC-4A50-8F12-94484E846817}" destId="{1C14FBB9-B90A-44C6-A685-D25CA95353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23DE698-D0EA-4F2F-9F87-34B7759A9259}" type="doc">
      <dgm:prSet loTypeId="urn:microsoft.com/office/officeart/2008/layout/LinedList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605993C6-3F61-4819-9224-AFC5DDD2D1AC}">
      <dgm:prSet custT="1"/>
      <dgm:spPr/>
      <dgm:t>
        <a:bodyPr/>
        <a:lstStyle/>
        <a:p>
          <a:pPr rtl="0"/>
          <a:r>
            <a:rPr lang="en-US" sz="2400" dirty="0" smtClean="0"/>
            <a:t>A database is an organized collection of structured information, or data, typically stored electronically in a computer system. A database is managed by a Database Management System (DBMS).</a:t>
          </a:r>
          <a:endParaRPr lang="en-IN" sz="2400" dirty="0"/>
        </a:p>
      </dgm:t>
    </dgm:pt>
    <dgm:pt modelId="{33D809DD-56D8-4F11-8F1E-A5055FF5CBCA}" type="parTrans" cxnId="{FAA86131-6965-42B6-8147-FA7CF00B6269}">
      <dgm:prSet/>
      <dgm:spPr/>
      <dgm:t>
        <a:bodyPr/>
        <a:lstStyle/>
        <a:p>
          <a:endParaRPr lang="en-IN"/>
        </a:p>
      </dgm:t>
    </dgm:pt>
    <dgm:pt modelId="{7F00487D-E21E-4B20-859F-8D1BF6A67686}" type="sibTrans" cxnId="{FAA86131-6965-42B6-8147-FA7CF00B6269}">
      <dgm:prSet/>
      <dgm:spPr/>
      <dgm:t>
        <a:bodyPr/>
        <a:lstStyle/>
        <a:p>
          <a:endParaRPr lang="en-IN"/>
        </a:p>
      </dgm:t>
    </dgm:pt>
    <dgm:pt modelId="{4C3C83FD-E264-4CB7-B8F7-6A776E06C614}" type="pres">
      <dgm:prSet presAssocID="{123DE698-D0EA-4F2F-9F87-34B7759A925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C3A0D785-BD33-4721-AF59-2D65A3AB4692}" type="pres">
      <dgm:prSet presAssocID="{605993C6-3F61-4819-9224-AFC5DDD2D1AC}" presName="thickLine" presStyleLbl="alignNode1" presStyleIdx="0" presStyleCnt="1"/>
      <dgm:spPr/>
    </dgm:pt>
    <dgm:pt modelId="{ED4BF0DF-B585-4D90-B282-03B462DD07F8}" type="pres">
      <dgm:prSet presAssocID="{605993C6-3F61-4819-9224-AFC5DDD2D1AC}" presName="horz1" presStyleCnt="0"/>
      <dgm:spPr/>
    </dgm:pt>
    <dgm:pt modelId="{D57EB778-50ED-4F51-8BD2-B7A0B3E03F86}" type="pres">
      <dgm:prSet presAssocID="{605993C6-3F61-4819-9224-AFC5DDD2D1AC}" presName="tx1" presStyleLbl="revTx" presStyleIdx="0" presStyleCnt="1"/>
      <dgm:spPr/>
      <dgm:t>
        <a:bodyPr/>
        <a:lstStyle/>
        <a:p>
          <a:endParaRPr lang="en-IN"/>
        </a:p>
      </dgm:t>
    </dgm:pt>
    <dgm:pt modelId="{7A525D0A-6494-4214-ACCC-4E65A28CBB45}" type="pres">
      <dgm:prSet presAssocID="{605993C6-3F61-4819-9224-AFC5DDD2D1AC}" presName="vert1" presStyleCnt="0"/>
      <dgm:spPr/>
    </dgm:pt>
  </dgm:ptLst>
  <dgm:cxnLst>
    <dgm:cxn modelId="{7F76C6A1-1EE0-4381-B310-DC479B811F90}" type="presOf" srcId="{123DE698-D0EA-4F2F-9F87-34B7759A9259}" destId="{4C3C83FD-E264-4CB7-B8F7-6A776E06C614}" srcOrd="0" destOrd="0" presId="urn:microsoft.com/office/officeart/2008/layout/LinedList"/>
    <dgm:cxn modelId="{FAA86131-6965-42B6-8147-FA7CF00B6269}" srcId="{123DE698-D0EA-4F2F-9F87-34B7759A9259}" destId="{605993C6-3F61-4819-9224-AFC5DDD2D1AC}" srcOrd="0" destOrd="0" parTransId="{33D809DD-56D8-4F11-8F1E-A5055FF5CBCA}" sibTransId="{7F00487D-E21E-4B20-859F-8D1BF6A67686}"/>
    <dgm:cxn modelId="{9325C8B5-E354-4311-ACF6-7AD395E9F874}" type="presOf" srcId="{605993C6-3F61-4819-9224-AFC5DDD2D1AC}" destId="{D57EB778-50ED-4F51-8BD2-B7A0B3E03F86}" srcOrd="0" destOrd="0" presId="urn:microsoft.com/office/officeart/2008/layout/LinedList"/>
    <dgm:cxn modelId="{F07FDAEE-9FB1-4275-A8F5-6C357CB74E28}" type="presParOf" srcId="{4C3C83FD-E264-4CB7-B8F7-6A776E06C614}" destId="{C3A0D785-BD33-4721-AF59-2D65A3AB4692}" srcOrd="0" destOrd="0" presId="urn:microsoft.com/office/officeart/2008/layout/LinedList"/>
    <dgm:cxn modelId="{792CD20E-E992-4F81-81B0-7E9AE217DF80}" type="presParOf" srcId="{4C3C83FD-E264-4CB7-B8F7-6A776E06C614}" destId="{ED4BF0DF-B585-4D90-B282-03B462DD07F8}" srcOrd="1" destOrd="0" presId="urn:microsoft.com/office/officeart/2008/layout/LinedList"/>
    <dgm:cxn modelId="{040E37E7-5815-431F-880E-ED0BBA93EA39}" type="presParOf" srcId="{ED4BF0DF-B585-4D90-B282-03B462DD07F8}" destId="{D57EB778-50ED-4F51-8BD2-B7A0B3E03F86}" srcOrd="0" destOrd="0" presId="urn:microsoft.com/office/officeart/2008/layout/LinedList"/>
    <dgm:cxn modelId="{F1FA5044-80BD-41D2-AD1F-364BBDF74044}" type="presParOf" srcId="{ED4BF0DF-B585-4D90-B282-03B462DD07F8}" destId="{7A525D0A-6494-4214-ACCC-4E65A28CBB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6A29B35-F64A-46B9-83D7-91CD671DF91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7F4929A2-7F57-4D90-BEFC-ABFEAAA849A6}">
      <dgm:prSet/>
      <dgm:spPr/>
      <dgm:t>
        <a:bodyPr/>
        <a:lstStyle/>
        <a:p>
          <a:pPr rtl="0"/>
          <a:r>
            <a:rPr lang="en-US" b="1" smtClean="0"/>
            <a:t>Data:</a:t>
          </a:r>
          <a:r>
            <a:rPr lang="en-US" smtClean="0"/>
            <a:t> </a:t>
          </a:r>
          <a:endParaRPr lang="en-IN"/>
        </a:p>
      </dgm:t>
    </dgm:pt>
    <dgm:pt modelId="{12683372-6B09-4106-8E5B-E518D608C301}" type="parTrans" cxnId="{8010081C-74F3-4CAB-8309-C37ED59D52AB}">
      <dgm:prSet/>
      <dgm:spPr/>
      <dgm:t>
        <a:bodyPr/>
        <a:lstStyle/>
        <a:p>
          <a:endParaRPr lang="en-IN"/>
        </a:p>
      </dgm:t>
    </dgm:pt>
    <dgm:pt modelId="{E1627E4F-B1B9-4026-97C8-E1B55B22C302}" type="sibTrans" cxnId="{8010081C-74F3-4CAB-8309-C37ED59D52AB}">
      <dgm:prSet/>
      <dgm:spPr/>
      <dgm:t>
        <a:bodyPr/>
        <a:lstStyle/>
        <a:p>
          <a:endParaRPr lang="en-IN"/>
        </a:p>
      </dgm:t>
    </dgm:pt>
    <dgm:pt modelId="{C643E22B-4ED7-4B7C-AB61-6F66C35BA997}">
      <dgm:prSet/>
      <dgm:spPr/>
      <dgm:t>
        <a:bodyPr/>
        <a:lstStyle/>
        <a:p>
          <a:pPr rtl="0"/>
          <a:r>
            <a:rPr lang="en-US" smtClean="0"/>
            <a:t>The actual information stored in the database.</a:t>
          </a:r>
          <a:endParaRPr lang="en-IN"/>
        </a:p>
      </dgm:t>
    </dgm:pt>
    <dgm:pt modelId="{9A287011-7C79-48DF-B95A-8DBDF93E393A}" type="parTrans" cxnId="{02709CCD-53CE-482B-AE13-B184D9EA0CCC}">
      <dgm:prSet/>
      <dgm:spPr/>
      <dgm:t>
        <a:bodyPr/>
        <a:lstStyle/>
        <a:p>
          <a:endParaRPr lang="en-IN"/>
        </a:p>
      </dgm:t>
    </dgm:pt>
    <dgm:pt modelId="{D3FEB235-F998-4339-BBA6-EDB0D1FD2345}" type="sibTrans" cxnId="{02709CCD-53CE-482B-AE13-B184D9EA0CCC}">
      <dgm:prSet/>
      <dgm:spPr/>
      <dgm:t>
        <a:bodyPr/>
        <a:lstStyle/>
        <a:p>
          <a:endParaRPr lang="en-IN"/>
        </a:p>
      </dgm:t>
    </dgm:pt>
    <dgm:pt modelId="{3B1FD4E1-D86D-46CF-9C15-EDEC2F529F1E}">
      <dgm:prSet/>
      <dgm:spPr/>
      <dgm:t>
        <a:bodyPr/>
        <a:lstStyle/>
        <a:p>
          <a:pPr rtl="0"/>
          <a:r>
            <a:rPr lang="en-US" b="1" smtClean="0"/>
            <a:t>DBMS:</a:t>
          </a:r>
          <a:r>
            <a:rPr lang="en-US" smtClean="0"/>
            <a:t> </a:t>
          </a:r>
          <a:endParaRPr lang="en-IN"/>
        </a:p>
      </dgm:t>
    </dgm:pt>
    <dgm:pt modelId="{1B517F87-0AC8-46D3-B93C-D7B2A4F696D1}" type="parTrans" cxnId="{4B359235-3C3D-45AF-9347-EB6E3C37753C}">
      <dgm:prSet/>
      <dgm:spPr/>
      <dgm:t>
        <a:bodyPr/>
        <a:lstStyle/>
        <a:p>
          <a:endParaRPr lang="en-IN"/>
        </a:p>
      </dgm:t>
    </dgm:pt>
    <dgm:pt modelId="{27F212F8-188E-4FBC-9273-B3D29A6208B5}" type="sibTrans" cxnId="{4B359235-3C3D-45AF-9347-EB6E3C37753C}">
      <dgm:prSet/>
      <dgm:spPr/>
      <dgm:t>
        <a:bodyPr/>
        <a:lstStyle/>
        <a:p>
          <a:endParaRPr lang="en-IN"/>
        </a:p>
      </dgm:t>
    </dgm:pt>
    <dgm:pt modelId="{1C78E5EB-7802-4AF4-A4E2-A0DA1365B776}">
      <dgm:prSet/>
      <dgm:spPr/>
      <dgm:t>
        <a:bodyPr/>
        <a:lstStyle/>
        <a:p>
          <a:pPr rtl="0"/>
          <a:r>
            <a:rPr lang="en-US" smtClean="0"/>
            <a:t>Software that handles the storage, retrieval, and updating of data.</a:t>
          </a:r>
          <a:endParaRPr lang="en-IN"/>
        </a:p>
      </dgm:t>
    </dgm:pt>
    <dgm:pt modelId="{2E454921-72F8-460A-B746-13D3203F9E5E}" type="parTrans" cxnId="{28432B96-0347-41E2-B01C-FAD1AE236ECE}">
      <dgm:prSet/>
      <dgm:spPr/>
      <dgm:t>
        <a:bodyPr/>
        <a:lstStyle/>
        <a:p>
          <a:endParaRPr lang="en-IN"/>
        </a:p>
      </dgm:t>
    </dgm:pt>
    <dgm:pt modelId="{FE25C203-794C-4A92-B81F-7BEA30EA809E}" type="sibTrans" cxnId="{28432B96-0347-41E2-B01C-FAD1AE236ECE}">
      <dgm:prSet/>
      <dgm:spPr/>
      <dgm:t>
        <a:bodyPr/>
        <a:lstStyle/>
        <a:p>
          <a:endParaRPr lang="en-IN"/>
        </a:p>
      </dgm:t>
    </dgm:pt>
    <dgm:pt modelId="{EC601027-C7BC-40F4-A727-7E98CED61E60}">
      <dgm:prSet/>
      <dgm:spPr/>
      <dgm:t>
        <a:bodyPr/>
        <a:lstStyle/>
        <a:p>
          <a:pPr rtl="0"/>
          <a:r>
            <a:rPr lang="en-US" b="1" smtClean="0"/>
            <a:t>Database Schema:</a:t>
          </a:r>
          <a:r>
            <a:rPr lang="en-US" smtClean="0"/>
            <a:t> </a:t>
          </a:r>
          <a:endParaRPr lang="en-IN"/>
        </a:p>
      </dgm:t>
    </dgm:pt>
    <dgm:pt modelId="{0D350674-A3C1-4E8B-96E0-F856C1F5A485}" type="parTrans" cxnId="{5603DF5C-50BE-4BF6-BEFB-C0A824E2D862}">
      <dgm:prSet/>
      <dgm:spPr/>
      <dgm:t>
        <a:bodyPr/>
        <a:lstStyle/>
        <a:p>
          <a:endParaRPr lang="en-IN"/>
        </a:p>
      </dgm:t>
    </dgm:pt>
    <dgm:pt modelId="{F24CBFF1-245D-4765-9693-E5A236BE4237}" type="sibTrans" cxnId="{5603DF5C-50BE-4BF6-BEFB-C0A824E2D862}">
      <dgm:prSet/>
      <dgm:spPr/>
      <dgm:t>
        <a:bodyPr/>
        <a:lstStyle/>
        <a:p>
          <a:endParaRPr lang="en-IN"/>
        </a:p>
      </dgm:t>
    </dgm:pt>
    <dgm:pt modelId="{83E38F72-0277-4220-AE31-68B444BBE9A7}">
      <dgm:prSet/>
      <dgm:spPr/>
      <dgm:t>
        <a:bodyPr/>
        <a:lstStyle/>
        <a:p>
          <a:pPr rtl="0"/>
          <a:r>
            <a:rPr lang="en-US" smtClean="0"/>
            <a:t>Defines the structure of the data (tables, fields, relationships).</a:t>
          </a:r>
          <a:endParaRPr lang="en-IN"/>
        </a:p>
      </dgm:t>
    </dgm:pt>
    <dgm:pt modelId="{08051165-0DA9-4C3E-B887-036B2DE68209}" type="parTrans" cxnId="{58F747EA-0DEB-42F3-A5B3-6D3E4122CCD9}">
      <dgm:prSet/>
      <dgm:spPr/>
      <dgm:t>
        <a:bodyPr/>
        <a:lstStyle/>
        <a:p>
          <a:endParaRPr lang="en-IN"/>
        </a:p>
      </dgm:t>
    </dgm:pt>
    <dgm:pt modelId="{27758EF1-6B67-432C-87FB-D2829121F50F}" type="sibTrans" cxnId="{58F747EA-0DEB-42F3-A5B3-6D3E4122CCD9}">
      <dgm:prSet/>
      <dgm:spPr/>
      <dgm:t>
        <a:bodyPr/>
        <a:lstStyle/>
        <a:p>
          <a:endParaRPr lang="en-IN"/>
        </a:p>
      </dgm:t>
    </dgm:pt>
    <dgm:pt modelId="{A7B63D5A-1F2F-4574-93B0-9D8D8104E89F}">
      <dgm:prSet/>
      <dgm:spPr/>
      <dgm:t>
        <a:bodyPr/>
        <a:lstStyle/>
        <a:p>
          <a:pPr rtl="0"/>
          <a:r>
            <a:rPr lang="en-US" b="1" smtClean="0"/>
            <a:t>Queries:</a:t>
          </a:r>
          <a:r>
            <a:rPr lang="en-US" smtClean="0"/>
            <a:t> </a:t>
          </a:r>
          <a:endParaRPr lang="en-IN"/>
        </a:p>
      </dgm:t>
    </dgm:pt>
    <dgm:pt modelId="{870D4BC0-3073-47D9-A28F-515D31EA7DC4}" type="parTrans" cxnId="{32713D0B-8F62-429E-A461-EC926B7D1D6C}">
      <dgm:prSet/>
      <dgm:spPr/>
      <dgm:t>
        <a:bodyPr/>
        <a:lstStyle/>
        <a:p>
          <a:endParaRPr lang="en-IN"/>
        </a:p>
      </dgm:t>
    </dgm:pt>
    <dgm:pt modelId="{B1321E8F-577F-4987-B00E-38F5F9895772}" type="sibTrans" cxnId="{32713D0B-8F62-429E-A461-EC926B7D1D6C}">
      <dgm:prSet/>
      <dgm:spPr/>
      <dgm:t>
        <a:bodyPr/>
        <a:lstStyle/>
        <a:p>
          <a:endParaRPr lang="en-IN"/>
        </a:p>
      </dgm:t>
    </dgm:pt>
    <dgm:pt modelId="{05C052F7-90A1-4980-9182-CE65174DD718}">
      <dgm:prSet/>
      <dgm:spPr/>
      <dgm:t>
        <a:bodyPr/>
        <a:lstStyle/>
        <a:p>
          <a:pPr rtl="0"/>
          <a:r>
            <a:rPr lang="en-US" smtClean="0"/>
            <a:t>Requests to retrieve or manipulate data.</a:t>
          </a:r>
          <a:endParaRPr lang="en-IN"/>
        </a:p>
      </dgm:t>
    </dgm:pt>
    <dgm:pt modelId="{419B0648-293C-499F-ACE7-7311E2AA4280}" type="parTrans" cxnId="{F424CD96-C2D4-401C-AAD5-258ABEE619EF}">
      <dgm:prSet/>
      <dgm:spPr/>
      <dgm:t>
        <a:bodyPr/>
        <a:lstStyle/>
        <a:p>
          <a:endParaRPr lang="en-IN"/>
        </a:p>
      </dgm:t>
    </dgm:pt>
    <dgm:pt modelId="{4C35080B-6601-4580-8C8C-75BC5010AE7C}" type="sibTrans" cxnId="{F424CD96-C2D4-401C-AAD5-258ABEE619EF}">
      <dgm:prSet/>
      <dgm:spPr/>
      <dgm:t>
        <a:bodyPr/>
        <a:lstStyle/>
        <a:p>
          <a:endParaRPr lang="en-IN"/>
        </a:p>
      </dgm:t>
    </dgm:pt>
    <dgm:pt modelId="{423097D4-0965-44C7-8B4F-411CCDCD0D11}" type="pres">
      <dgm:prSet presAssocID="{46A29B35-F64A-46B9-83D7-91CD671DF9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D6D5E6D-635C-4475-82BD-97E6CA223BDC}" type="pres">
      <dgm:prSet presAssocID="{7F4929A2-7F57-4D90-BEFC-ABFEAAA849A6}" presName="composite" presStyleCnt="0"/>
      <dgm:spPr/>
    </dgm:pt>
    <dgm:pt modelId="{E2A4DFDE-BE33-4CDD-9ED3-455BAC97B576}" type="pres">
      <dgm:prSet presAssocID="{7F4929A2-7F57-4D90-BEFC-ABFEAAA849A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2CC96F-23B3-4911-878D-BB076477808B}" type="pres">
      <dgm:prSet presAssocID="{7F4929A2-7F57-4D90-BEFC-ABFEAAA849A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EF4F9C-58EC-49F4-9252-271B27C9A83E}" type="pres">
      <dgm:prSet presAssocID="{E1627E4F-B1B9-4026-97C8-E1B55B22C302}" presName="space" presStyleCnt="0"/>
      <dgm:spPr/>
    </dgm:pt>
    <dgm:pt modelId="{AD0D9505-9320-49AF-9193-9C3B0D999528}" type="pres">
      <dgm:prSet presAssocID="{3B1FD4E1-D86D-46CF-9C15-EDEC2F529F1E}" presName="composite" presStyleCnt="0"/>
      <dgm:spPr/>
    </dgm:pt>
    <dgm:pt modelId="{03F2391C-78EA-4E7B-A339-587A4286A10E}" type="pres">
      <dgm:prSet presAssocID="{3B1FD4E1-D86D-46CF-9C15-EDEC2F529F1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995604-41CA-4EEB-8FCA-28D10B3C2EF5}" type="pres">
      <dgm:prSet presAssocID="{3B1FD4E1-D86D-46CF-9C15-EDEC2F529F1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B234FA-6DEF-408A-A7C0-6BAAA4A54A5B}" type="pres">
      <dgm:prSet presAssocID="{27F212F8-188E-4FBC-9273-B3D29A6208B5}" presName="space" presStyleCnt="0"/>
      <dgm:spPr/>
    </dgm:pt>
    <dgm:pt modelId="{427146BB-31D4-4BB3-8CE2-08FCE12F4D4E}" type="pres">
      <dgm:prSet presAssocID="{EC601027-C7BC-40F4-A727-7E98CED61E60}" presName="composite" presStyleCnt="0"/>
      <dgm:spPr/>
    </dgm:pt>
    <dgm:pt modelId="{38EC069A-C072-4C00-92EB-4F7CC2FEC6B9}" type="pres">
      <dgm:prSet presAssocID="{EC601027-C7BC-40F4-A727-7E98CED61E6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285018-2F4C-4E3F-B8A7-6A8612422E3F}" type="pres">
      <dgm:prSet presAssocID="{EC601027-C7BC-40F4-A727-7E98CED61E6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42A07D-D6A6-4AD0-9B62-CE948E4CF28E}" type="pres">
      <dgm:prSet presAssocID="{F24CBFF1-245D-4765-9693-E5A236BE4237}" presName="space" presStyleCnt="0"/>
      <dgm:spPr/>
    </dgm:pt>
    <dgm:pt modelId="{A6C11636-66EC-49F0-A9AA-D33BCBE8B1B2}" type="pres">
      <dgm:prSet presAssocID="{A7B63D5A-1F2F-4574-93B0-9D8D8104E89F}" presName="composite" presStyleCnt="0"/>
      <dgm:spPr/>
    </dgm:pt>
    <dgm:pt modelId="{CB4DAA5C-35ED-4DA3-B92F-82B8F30AFFA0}" type="pres">
      <dgm:prSet presAssocID="{A7B63D5A-1F2F-4574-93B0-9D8D8104E89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C36158-BA6F-4C13-911F-1CE5C8B265EF}" type="pres">
      <dgm:prSet presAssocID="{A7B63D5A-1F2F-4574-93B0-9D8D8104E89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CA9CE4F-4005-4560-A0E2-265C73D32D5D}" type="presOf" srcId="{C643E22B-4ED7-4B7C-AB61-6F66C35BA997}" destId="{DE2CC96F-23B3-4911-878D-BB076477808B}" srcOrd="0" destOrd="0" presId="urn:microsoft.com/office/officeart/2005/8/layout/hList1"/>
    <dgm:cxn modelId="{58BD6E7D-BD29-4358-B88C-5E7B5F35CFF4}" type="presOf" srcId="{7F4929A2-7F57-4D90-BEFC-ABFEAAA849A6}" destId="{E2A4DFDE-BE33-4CDD-9ED3-455BAC97B576}" srcOrd="0" destOrd="0" presId="urn:microsoft.com/office/officeart/2005/8/layout/hList1"/>
    <dgm:cxn modelId="{8356BAAF-26CC-467B-BC05-C8443E6375C4}" type="presOf" srcId="{46A29B35-F64A-46B9-83D7-91CD671DF91F}" destId="{423097D4-0965-44C7-8B4F-411CCDCD0D11}" srcOrd="0" destOrd="0" presId="urn:microsoft.com/office/officeart/2005/8/layout/hList1"/>
    <dgm:cxn modelId="{5603DF5C-50BE-4BF6-BEFB-C0A824E2D862}" srcId="{46A29B35-F64A-46B9-83D7-91CD671DF91F}" destId="{EC601027-C7BC-40F4-A727-7E98CED61E60}" srcOrd="2" destOrd="0" parTransId="{0D350674-A3C1-4E8B-96E0-F856C1F5A485}" sibTransId="{F24CBFF1-245D-4765-9693-E5A236BE4237}"/>
    <dgm:cxn modelId="{D6E844C0-FD19-40B4-BAC8-F8B73DFB2ADE}" type="presOf" srcId="{05C052F7-90A1-4980-9182-CE65174DD718}" destId="{0BC36158-BA6F-4C13-911F-1CE5C8B265EF}" srcOrd="0" destOrd="0" presId="urn:microsoft.com/office/officeart/2005/8/layout/hList1"/>
    <dgm:cxn modelId="{28432B96-0347-41E2-B01C-FAD1AE236ECE}" srcId="{3B1FD4E1-D86D-46CF-9C15-EDEC2F529F1E}" destId="{1C78E5EB-7802-4AF4-A4E2-A0DA1365B776}" srcOrd="0" destOrd="0" parTransId="{2E454921-72F8-460A-B746-13D3203F9E5E}" sibTransId="{FE25C203-794C-4A92-B81F-7BEA30EA809E}"/>
    <dgm:cxn modelId="{4B359235-3C3D-45AF-9347-EB6E3C37753C}" srcId="{46A29B35-F64A-46B9-83D7-91CD671DF91F}" destId="{3B1FD4E1-D86D-46CF-9C15-EDEC2F529F1E}" srcOrd="1" destOrd="0" parTransId="{1B517F87-0AC8-46D3-B93C-D7B2A4F696D1}" sibTransId="{27F212F8-188E-4FBC-9273-B3D29A6208B5}"/>
    <dgm:cxn modelId="{02709CCD-53CE-482B-AE13-B184D9EA0CCC}" srcId="{7F4929A2-7F57-4D90-BEFC-ABFEAAA849A6}" destId="{C643E22B-4ED7-4B7C-AB61-6F66C35BA997}" srcOrd="0" destOrd="0" parTransId="{9A287011-7C79-48DF-B95A-8DBDF93E393A}" sibTransId="{D3FEB235-F998-4339-BBA6-EDB0D1FD2345}"/>
    <dgm:cxn modelId="{32713D0B-8F62-429E-A461-EC926B7D1D6C}" srcId="{46A29B35-F64A-46B9-83D7-91CD671DF91F}" destId="{A7B63D5A-1F2F-4574-93B0-9D8D8104E89F}" srcOrd="3" destOrd="0" parTransId="{870D4BC0-3073-47D9-A28F-515D31EA7DC4}" sibTransId="{B1321E8F-577F-4987-B00E-38F5F9895772}"/>
    <dgm:cxn modelId="{48132F6B-C88B-4E7B-A9E2-1B2F9E1E83D5}" type="presOf" srcId="{83E38F72-0277-4220-AE31-68B444BBE9A7}" destId="{EE285018-2F4C-4E3F-B8A7-6A8612422E3F}" srcOrd="0" destOrd="0" presId="urn:microsoft.com/office/officeart/2005/8/layout/hList1"/>
    <dgm:cxn modelId="{58F747EA-0DEB-42F3-A5B3-6D3E4122CCD9}" srcId="{EC601027-C7BC-40F4-A727-7E98CED61E60}" destId="{83E38F72-0277-4220-AE31-68B444BBE9A7}" srcOrd="0" destOrd="0" parTransId="{08051165-0DA9-4C3E-B887-036B2DE68209}" sibTransId="{27758EF1-6B67-432C-87FB-D2829121F50F}"/>
    <dgm:cxn modelId="{CF2B8C7A-E3EE-4FF1-AD3F-446007AA6D71}" type="presOf" srcId="{3B1FD4E1-D86D-46CF-9C15-EDEC2F529F1E}" destId="{03F2391C-78EA-4E7B-A339-587A4286A10E}" srcOrd="0" destOrd="0" presId="urn:microsoft.com/office/officeart/2005/8/layout/hList1"/>
    <dgm:cxn modelId="{5908E812-7F99-4FEE-A0B8-9401C604BB6A}" type="presOf" srcId="{1C78E5EB-7802-4AF4-A4E2-A0DA1365B776}" destId="{15995604-41CA-4EEB-8FCA-28D10B3C2EF5}" srcOrd="0" destOrd="0" presId="urn:microsoft.com/office/officeart/2005/8/layout/hList1"/>
    <dgm:cxn modelId="{B57670A1-C0B3-48D1-88F9-D9112501A250}" type="presOf" srcId="{A7B63D5A-1F2F-4574-93B0-9D8D8104E89F}" destId="{CB4DAA5C-35ED-4DA3-B92F-82B8F30AFFA0}" srcOrd="0" destOrd="0" presId="urn:microsoft.com/office/officeart/2005/8/layout/hList1"/>
    <dgm:cxn modelId="{B9418CF8-AECE-44C8-8ED8-CBDF8CE35C65}" type="presOf" srcId="{EC601027-C7BC-40F4-A727-7E98CED61E60}" destId="{38EC069A-C072-4C00-92EB-4F7CC2FEC6B9}" srcOrd="0" destOrd="0" presId="urn:microsoft.com/office/officeart/2005/8/layout/hList1"/>
    <dgm:cxn modelId="{F424CD96-C2D4-401C-AAD5-258ABEE619EF}" srcId="{A7B63D5A-1F2F-4574-93B0-9D8D8104E89F}" destId="{05C052F7-90A1-4980-9182-CE65174DD718}" srcOrd="0" destOrd="0" parTransId="{419B0648-293C-499F-ACE7-7311E2AA4280}" sibTransId="{4C35080B-6601-4580-8C8C-75BC5010AE7C}"/>
    <dgm:cxn modelId="{8010081C-74F3-4CAB-8309-C37ED59D52AB}" srcId="{46A29B35-F64A-46B9-83D7-91CD671DF91F}" destId="{7F4929A2-7F57-4D90-BEFC-ABFEAAA849A6}" srcOrd="0" destOrd="0" parTransId="{12683372-6B09-4106-8E5B-E518D608C301}" sibTransId="{E1627E4F-B1B9-4026-97C8-E1B55B22C302}"/>
    <dgm:cxn modelId="{89360FBE-B1D7-46C2-9C81-3D929AE4A8D6}" type="presParOf" srcId="{423097D4-0965-44C7-8B4F-411CCDCD0D11}" destId="{DD6D5E6D-635C-4475-82BD-97E6CA223BDC}" srcOrd="0" destOrd="0" presId="urn:microsoft.com/office/officeart/2005/8/layout/hList1"/>
    <dgm:cxn modelId="{1B6B2333-6C0C-4886-B3A8-A8B87E053A18}" type="presParOf" srcId="{DD6D5E6D-635C-4475-82BD-97E6CA223BDC}" destId="{E2A4DFDE-BE33-4CDD-9ED3-455BAC97B576}" srcOrd="0" destOrd="0" presId="urn:microsoft.com/office/officeart/2005/8/layout/hList1"/>
    <dgm:cxn modelId="{0B7549A2-CDCC-4CFE-B23F-E9BC119B10DC}" type="presParOf" srcId="{DD6D5E6D-635C-4475-82BD-97E6CA223BDC}" destId="{DE2CC96F-23B3-4911-878D-BB076477808B}" srcOrd="1" destOrd="0" presId="urn:microsoft.com/office/officeart/2005/8/layout/hList1"/>
    <dgm:cxn modelId="{41EFFD71-BCB1-4712-B551-8420EB2C9CCA}" type="presParOf" srcId="{423097D4-0965-44C7-8B4F-411CCDCD0D11}" destId="{5BEF4F9C-58EC-49F4-9252-271B27C9A83E}" srcOrd="1" destOrd="0" presId="urn:microsoft.com/office/officeart/2005/8/layout/hList1"/>
    <dgm:cxn modelId="{11638EF2-A1CA-479E-8021-F833FA8CD589}" type="presParOf" srcId="{423097D4-0965-44C7-8B4F-411CCDCD0D11}" destId="{AD0D9505-9320-49AF-9193-9C3B0D999528}" srcOrd="2" destOrd="0" presId="urn:microsoft.com/office/officeart/2005/8/layout/hList1"/>
    <dgm:cxn modelId="{FA1F2CCF-71E1-47CA-A93C-743DC8DBDB4F}" type="presParOf" srcId="{AD0D9505-9320-49AF-9193-9C3B0D999528}" destId="{03F2391C-78EA-4E7B-A339-587A4286A10E}" srcOrd="0" destOrd="0" presId="urn:microsoft.com/office/officeart/2005/8/layout/hList1"/>
    <dgm:cxn modelId="{3FC7DB3C-42BC-41D4-AB28-5718AA75F638}" type="presParOf" srcId="{AD0D9505-9320-49AF-9193-9C3B0D999528}" destId="{15995604-41CA-4EEB-8FCA-28D10B3C2EF5}" srcOrd="1" destOrd="0" presId="urn:microsoft.com/office/officeart/2005/8/layout/hList1"/>
    <dgm:cxn modelId="{7E54751A-BF64-4DD4-9C27-A20AB4AF8677}" type="presParOf" srcId="{423097D4-0965-44C7-8B4F-411CCDCD0D11}" destId="{11B234FA-6DEF-408A-A7C0-6BAAA4A54A5B}" srcOrd="3" destOrd="0" presId="urn:microsoft.com/office/officeart/2005/8/layout/hList1"/>
    <dgm:cxn modelId="{083EBD16-DA5B-4FCC-9EAF-B3196E2CC02B}" type="presParOf" srcId="{423097D4-0965-44C7-8B4F-411CCDCD0D11}" destId="{427146BB-31D4-4BB3-8CE2-08FCE12F4D4E}" srcOrd="4" destOrd="0" presId="urn:microsoft.com/office/officeart/2005/8/layout/hList1"/>
    <dgm:cxn modelId="{CE8C6FAA-BBFA-4C03-8801-E2BEA757830B}" type="presParOf" srcId="{427146BB-31D4-4BB3-8CE2-08FCE12F4D4E}" destId="{38EC069A-C072-4C00-92EB-4F7CC2FEC6B9}" srcOrd="0" destOrd="0" presId="urn:microsoft.com/office/officeart/2005/8/layout/hList1"/>
    <dgm:cxn modelId="{B4B89F75-CF68-4A9B-843B-661CCD045C36}" type="presParOf" srcId="{427146BB-31D4-4BB3-8CE2-08FCE12F4D4E}" destId="{EE285018-2F4C-4E3F-B8A7-6A8612422E3F}" srcOrd="1" destOrd="0" presId="urn:microsoft.com/office/officeart/2005/8/layout/hList1"/>
    <dgm:cxn modelId="{5C0BA8E8-E5D9-4A4A-9C7A-D83F366D933A}" type="presParOf" srcId="{423097D4-0965-44C7-8B4F-411CCDCD0D11}" destId="{6C42A07D-D6A6-4AD0-9B62-CE948E4CF28E}" srcOrd="5" destOrd="0" presId="urn:microsoft.com/office/officeart/2005/8/layout/hList1"/>
    <dgm:cxn modelId="{01D891AC-EA3F-42AC-8467-9C406A0B0790}" type="presParOf" srcId="{423097D4-0965-44C7-8B4F-411CCDCD0D11}" destId="{A6C11636-66EC-49F0-A9AA-D33BCBE8B1B2}" srcOrd="6" destOrd="0" presId="urn:microsoft.com/office/officeart/2005/8/layout/hList1"/>
    <dgm:cxn modelId="{B4890113-38E9-4D72-BBCE-196CA163E922}" type="presParOf" srcId="{A6C11636-66EC-49F0-A9AA-D33BCBE8B1B2}" destId="{CB4DAA5C-35ED-4DA3-B92F-82B8F30AFFA0}" srcOrd="0" destOrd="0" presId="urn:microsoft.com/office/officeart/2005/8/layout/hList1"/>
    <dgm:cxn modelId="{48CCA7B4-D322-4AA5-AF3C-A6D5F0FA047F}" type="presParOf" srcId="{A6C11636-66EC-49F0-A9AA-D33BCBE8B1B2}" destId="{0BC36158-BA6F-4C13-911F-1CE5C8B265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C77F727-8807-4DFC-A460-872C27368EB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9C11B5A-B972-4D7E-81EF-18343DFECD84}">
      <dgm:prSet/>
      <dgm:spPr/>
      <dgm:t>
        <a:bodyPr/>
        <a:lstStyle/>
        <a:p>
          <a:pPr rtl="0"/>
          <a:r>
            <a:rPr lang="en-IN" b="1" dirty="0" smtClean="0"/>
            <a:t>Relational Databases (RDBMS):</a:t>
          </a:r>
          <a:r>
            <a:rPr lang="en-IN" dirty="0" smtClean="0"/>
            <a:t> </a:t>
          </a:r>
          <a:endParaRPr lang="en-IN" dirty="0"/>
        </a:p>
      </dgm:t>
    </dgm:pt>
    <dgm:pt modelId="{5363D8C6-A9EE-4E18-BE3E-12074506BFDB}" type="parTrans" cxnId="{7F5201D6-358C-46FF-B702-CF8DA377DCD1}">
      <dgm:prSet/>
      <dgm:spPr/>
      <dgm:t>
        <a:bodyPr/>
        <a:lstStyle/>
        <a:p>
          <a:endParaRPr lang="en-IN"/>
        </a:p>
      </dgm:t>
    </dgm:pt>
    <dgm:pt modelId="{013613F1-C0B4-441F-B7F5-F80E15515871}" type="sibTrans" cxnId="{7F5201D6-358C-46FF-B702-CF8DA377DCD1}">
      <dgm:prSet/>
      <dgm:spPr/>
      <dgm:t>
        <a:bodyPr/>
        <a:lstStyle/>
        <a:p>
          <a:endParaRPr lang="en-IN"/>
        </a:p>
      </dgm:t>
    </dgm:pt>
    <dgm:pt modelId="{A368A1D8-BCF1-45F1-8C88-1EA9031FBEB6}">
      <dgm:prSet/>
      <dgm:spPr/>
      <dgm:t>
        <a:bodyPr/>
        <a:lstStyle/>
        <a:p>
          <a:pPr rtl="0"/>
          <a:r>
            <a:rPr lang="en-IN" smtClean="0"/>
            <a:t>Use tables to store data (e.g., MySQL, PostgreSQL, Oracle).</a:t>
          </a:r>
          <a:endParaRPr lang="en-IN"/>
        </a:p>
      </dgm:t>
    </dgm:pt>
    <dgm:pt modelId="{5CBAD79A-9842-4955-A2D6-1094ABDA15B0}" type="parTrans" cxnId="{16D7DCB0-795C-4286-A2A7-311C68B25F8E}">
      <dgm:prSet/>
      <dgm:spPr/>
      <dgm:t>
        <a:bodyPr/>
        <a:lstStyle/>
        <a:p>
          <a:endParaRPr lang="en-IN"/>
        </a:p>
      </dgm:t>
    </dgm:pt>
    <dgm:pt modelId="{4EF5F524-5E85-4D81-AD76-A404A55D53FE}" type="sibTrans" cxnId="{16D7DCB0-795C-4286-A2A7-311C68B25F8E}">
      <dgm:prSet/>
      <dgm:spPr/>
      <dgm:t>
        <a:bodyPr/>
        <a:lstStyle/>
        <a:p>
          <a:endParaRPr lang="en-IN"/>
        </a:p>
      </dgm:t>
    </dgm:pt>
    <dgm:pt modelId="{98B18140-5804-4AFC-9C26-A725A816D87B}">
      <dgm:prSet/>
      <dgm:spPr/>
      <dgm:t>
        <a:bodyPr/>
        <a:lstStyle/>
        <a:p>
          <a:pPr rtl="0"/>
          <a:r>
            <a:rPr lang="en-IN" b="1" smtClean="0"/>
            <a:t>NoSQL Databases:</a:t>
          </a:r>
          <a:r>
            <a:rPr lang="en-IN" smtClean="0"/>
            <a:t> </a:t>
          </a:r>
          <a:endParaRPr lang="en-IN"/>
        </a:p>
      </dgm:t>
    </dgm:pt>
    <dgm:pt modelId="{BCBDE8C1-A386-4F89-97F3-06CFA339D187}" type="parTrans" cxnId="{3D76D40C-FDA6-4E7C-B936-766B0C023845}">
      <dgm:prSet/>
      <dgm:spPr/>
      <dgm:t>
        <a:bodyPr/>
        <a:lstStyle/>
        <a:p>
          <a:endParaRPr lang="en-IN"/>
        </a:p>
      </dgm:t>
    </dgm:pt>
    <dgm:pt modelId="{6529D407-89DB-4B5E-A6D0-77D9A4CC2992}" type="sibTrans" cxnId="{3D76D40C-FDA6-4E7C-B936-766B0C023845}">
      <dgm:prSet/>
      <dgm:spPr/>
      <dgm:t>
        <a:bodyPr/>
        <a:lstStyle/>
        <a:p>
          <a:endParaRPr lang="en-IN"/>
        </a:p>
      </dgm:t>
    </dgm:pt>
    <dgm:pt modelId="{4D3D8239-2475-4EA7-9A33-EB79A588A022}">
      <dgm:prSet/>
      <dgm:spPr/>
      <dgm:t>
        <a:bodyPr/>
        <a:lstStyle/>
        <a:p>
          <a:pPr rtl="0"/>
          <a:r>
            <a:rPr lang="en-IN" smtClean="0"/>
            <a:t>Designed for large-scale data storage and for data that does not fit well into tables (e.g., MongoDB, Cassandra, Redis).</a:t>
          </a:r>
          <a:r>
            <a:rPr lang="en-IN" b="1" smtClean="0"/>
            <a:t>In-</a:t>
          </a:r>
          <a:endParaRPr lang="en-IN"/>
        </a:p>
      </dgm:t>
    </dgm:pt>
    <dgm:pt modelId="{C347EF4F-C6C8-4DB0-A0E7-BC92FB5032AC}" type="parTrans" cxnId="{6F158FE0-2B8A-47B7-B94D-404A25C87FDD}">
      <dgm:prSet/>
      <dgm:spPr/>
      <dgm:t>
        <a:bodyPr/>
        <a:lstStyle/>
        <a:p>
          <a:endParaRPr lang="en-IN"/>
        </a:p>
      </dgm:t>
    </dgm:pt>
    <dgm:pt modelId="{DACCA078-5EE0-4D75-86CA-7C6101453574}" type="sibTrans" cxnId="{6F158FE0-2B8A-47B7-B94D-404A25C87FDD}">
      <dgm:prSet/>
      <dgm:spPr/>
      <dgm:t>
        <a:bodyPr/>
        <a:lstStyle/>
        <a:p>
          <a:endParaRPr lang="en-IN"/>
        </a:p>
      </dgm:t>
    </dgm:pt>
    <dgm:pt modelId="{E8DD0CB4-7BD3-42E0-AF64-07538F604266}">
      <dgm:prSet/>
      <dgm:spPr/>
      <dgm:t>
        <a:bodyPr/>
        <a:lstStyle/>
        <a:p>
          <a:pPr rtl="0"/>
          <a:r>
            <a:rPr lang="en-IN" b="1" smtClean="0"/>
            <a:t>Memory Databases:</a:t>
          </a:r>
          <a:r>
            <a:rPr lang="en-IN" smtClean="0"/>
            <a:t> </a:t>
          </a:r>
          <a:endParaRPr lang="en-IN"/>
        </a:p>
      </dgm:t>
    </dgm:pt>
    <dgm:pt modelId="{5E72715C-98C1-4491-9174-463778A7D6C0}" type="parTrans" cxnId="{6C12E29D-C0CE-4990-A5BC-42F9F91B68D6}">
      <dgm:prSet/>
      <dgm:spPr/>
      <dgm:t>
        <a:bodyPr/>
        <a:lstStyle/>
        <a:p>
          <a:endParaRPr lang="en-IN"/>
        </a:p>
      </dgm:t>
    </dgm:pt>
    <dgm:pt modelId="{5E5F1D11-D029-404C-91D0-D02979348FF9}" type="sibTrans" cxnId="{6C12E29D-C0CE-4990-A5BC-42F9F91B68D6}">
      <dgm:prSet/>
      <dgm:spPr/>
      <dgm:t>
        <a:bodyPr/>
        <a:lstStyle/>
        <a:p>
          <a:endParaRPr lang="en-IN"/>
        </a:p>
      </dgm:t>
    </dgm:pt>
    <dgm:pt modelId="{370A5852-CB7C-44AF-8DF9-D37F5FFED95B}">
      <dgm:prSet/>
      <dgm:spPr/>
      <dgm:t>
        <a:bodyPr/>
        <a:lstStyle/>
        <a:p>
          <a:pPr rtl="0"/>
          <a:r>
            <a:rPr lang="en-IN" smtClean="0"/>
            <a:t>Store data in the main memory to speed up access (e.g., Redis, SAP HANA).</a:t>
          </a:r>
          <a:endParaRPr lang="en-IN"/>
        </a:p>
      </dgm:t>
    </dgm:pt>
    <dgm:pt modelId="{915FD614-4D21-4028-8E1D-554A0D4C0B45}" type="parTrans" cxnId="{2042262E-6555-411B-B007-5E3428BC042C}">
      <dgm:prSet/>
      <dgm:spPr/>
      <dgm:t>
        <a:bodyPr/>
        <a:lstStyle/>
        <a:p>
          <a:endParaRPr lang="en-IN"/>
        </a:p>
      </dgm:t>
    </dgm:pt>
    <dgm:pt modelId="{883D18D4-D6A4-409B-85B6-721CC4E44054}" type="sibTrans" cxnId="{2042262E-6555-411B-B007-5E3428BC042C}">
      <dgm:prSet/>
      <dgm:spPr/>
      <dgm:t>
        <a:bodyPr/>
        <a:lstStyle/>
        <a:p>
          <a:endParaRPr lang="en-IN"/>
        </a:p>
      </dgm:t>
    </dgm:pt>
    <dgm:pt modelId="{86D66E02-ACEC-4F2E-9E47-0C6FB11DFC64}">
      <dgm:prSet/>
      <dgm:spPr/>
      <dgm:t>
        <a:bodyPr/>
        <a:lstStyle/>
        <a:p>
          <a:pPr rtl="0"/>
          <a:r>
            <a:rPr lang="en-IN" b="1" smtClean="0"/>
            <a:t>Cloud Databases:</a:t>
          </a:r>
          <a:r>
            <a:rPr lang="en-IN" smtClean="0"/>
            <a:t> </a:t>
          </a:r>
          <a:endParaRPr lang="en-IN"/>
        </a:p>
      </dgm:t>
    </dgm:pt>
    <dgm:pt modelId="{F7F9EC1E-B953-493E-AFEE-DE320C2D4B80}" type="parTrans" cxnId="{E69A6CCB-A464-4756-BBD1-093F5284BB3F}">
      <dgm:prSet/>
      <dgm:spPr/>
      <dgm:t>
        <a:bodyPr/>
        <a:lstStyle/>
        <a:p>
          <a:endParaRPr lang="en-IN"/>
        </a:p>
      </dgm:t>
    </dgm:pt>
    <dgm:pt modelId="{0BF160C7-9F4F-43BC-A12D-42DCE01AF7AA}" type="sibTrans" cxnId="{E69A6CCB-A464-4756-BBD1-093F5284BB3F}">
      <dgm:prSet/>
      <dgm:spPr/>
      <dgm:t>
        <a:bodyPr/>
        <a:lstStyle/>
        <a:p>
          <a:endParaRPr lang="en-IN"/>
        </a:p>
      </dgm:t>
    </dgm:pt>
    <dgm:pt modelId="{71234BCB-10E7-4645-B812-A97F09EF8B3C}">
      <dgm:prSet/>
      <dgm:spPr/>
      <dgm:t>
        <a:bodyPr/>
        <a:lstStyle/>
        <a:p>
          <a:pPr rtl="0"/>
          <a:r>
            <a:rPr lang="en-IN" smtClean="0"/>
            <a:t>Hosted on cloud platforms, offering scalability and flexibility (e.g., Amazon RDS, Google Cloud SQL).</a:t>
          </a:r>
          <a:endParaRPr lang="en-IN"/>
        </a:p>
      </dgm:t>
    </dgm:pt>
    <dgm:pt modelId="{3BDBF58B-050E-4C3F-AB9A-9282D4AA450E}" type="parTrans" cxnId="{72964742-1ADA-4127-83F4-98B39187E02C}">
      <dgm:prSet/>
      <dgm:spPr/>
      <dgm:t>
        <a:bodyPr/>
        <a:lstStyle/>
        <a:p>
          <a:endParaRPr lang="en-IN"/>
        </a:p>
      </dgm:t>
    </dgm:pt>
    <dgm:pt modelId="{3676CF10-C8FD-4005-AF14-6B7718B0AE10}" type="sibTrans" cxnId="{72964742-1ADA-4127-83F4-98B39187E02C}">
      <dgm:prSet/>
      <dgm:spPr/>
      <dgm:t>
        <a:bodyPr/>
        <a:lstStyle/>
        <a:p>
          <a:endParaRPr lang="en-IN"/>
        </a:p>
      </dgm:t>
    </dgm:pt>
    <dgm:pt modelId="{57640167-A33C-4658-A0BF-929ACA10F0C5}" type="pres">
      <dgm:prSet presAssocID="{2C77F727-8807-4DFC-A460-872C27368E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4B0862F-447E-42E0-A7E0-FFDEEF2A9C4E}" type="pres">
      <dgm:prSet presAssocID="{A9C11B5A-B972-4D7E-81EF-18343DFECD8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FD4E07-8100-4F01-865B-DBEFBEFB527D}" type="pres">
      <dgm:prSet presAssocID="{A9C11B5A-B972-4D7E-81EF-18343DFECD8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A30B56-34D5-4A48-946D-CD6C26A0D8AD}" type="pres">
      <dgm:prSet presAssocID="{98B18140-5804-4AFC-9C26-A725A816D87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1E2849-B652-4D8C-847E-555F0B26AB0F}" type="pres">
      <dgm:prSet presAssocID="{98B18140-5804-4AFC-9C26-A725A816D87B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A58412-919A-474C-BFD2-A1F3FB76F065}" type="pres">
      <dgm:prSet presAssocID="{E8DD0CB4-7BD3-42E0-AF64-07538F60426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8538B4-22B2-442F-A13E-ABA867120949}" type="pres">
      <dgm:prSet presAssocID="{E8DD0CB4-7BD3-42E0-AF64-07538F604266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2A38E6-A0C4-4C9C-BFE4-B16E87066457}" type="pres">
      <dgm:prSet presAssocID="{86D66E02-ACEC-4F2E-9E47-0C6FB11DFC6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7378CE-BDF0-4B73-B67D-2ECFA8B80F23}" type="pres">
      <dgm:prSet presAssocID="{86D66E02-ACEC-4F2E-9E47-0C6FB11DFC64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D76D40C-FDA6-4E7C-B936-766B0C023845}" srcId="{2C77F727-8807-4DFC-A460-872C27368EBA}" destId="{98B18140-5804-4AFC-9C26-A725A816D87B}" srcOrd="1" destOrd="0" parTransId="{BCBDE8C1-A386-4F89-97F3-06CFA339D187}" sibTransId="{6529D407-89DB-4B5E-A6D0-77D9A4CC2992}"/>
    <dgm:cxn modelId="{36C210A5-BB2F-4A00-A31C-EC84F7E5B32A}" type="presOf" srcId="{4D3D8239-2475-4EA7-9A33-EB79A588A022}" destId="{901E2849-B652-4D8C-847E-555F0B26AB0F}" srcOrd="0" destOrd="0" presId="urn:microsoft.com/office/officeart/2005/8/layout/vList2"/>
    <dgm:cxn modelId="{0CC94AB3-4843-467D-B7B1-5A24D81023AB}" type="presOf" srcId="{A368A1D8-BCF1-45F1-8C88-1EA9031FBEB6}" destId="{65FD4E07-8100-4F01-865B-DBEFBEFB527D}" srcOrd="0" destOrd="0" presId="urn:microsoft.com/office/officeart/2005/8/layout/vList2"/>
    <dgm:cxn modelId="{E69A6CCB-A464-4756-BBD1-093F5284BB3F}" srcId="{2C77F727-8807-4DFC-A460-872C27368EBA}" destId="{86D66E02-ACEC-4F2E-9E47-0C6FB11DFC64}" srcOrd="3" destOrd="0" parTransId="{F7F9EC1E-B953-493E-AFEE-DE320C2D4B80}" sibTransId="{0BF160C7-9F4F-43BC-A12D-42DCE01AF7AA}"/>
    <dgm:cxn modelId="{C9905B9D-AD1F-4CB6-9842-DDB86F614D65}" type="presOf" srcId="{71234BCB-10E7-4645-B812-A97F09EF8B3C}" destId="{B27378CE-BDF0-4B73-B67D-2ECFA8B80F23}" srcOrd="0" destOrd="0" presId="urn:microsoft.com/office/officeart/2005/8/layout/vList2"/>
    <dgm:cxn modelId="{2042262E-6555-411B-B007-5E3428BC042C}" srcId="{E8DD0CB4-7BD3-42E0-AF64-07538F604266}" destId="{370A5852-CB7C-44AF-8DF9-D37F5FFED95B}" srcOrd="0" destOrd="0" parTransId="{915FD614-4D21-4028-8E1D-554A0D4C0B45}" sibTransId="{883D18D4-D6A4-409B-85B6-721CC4E44054}"/>
    <dgm:cxn modelId="{30FCB33C-973A-4173-8F92-4935C6AD44B0}" type="presOf" srcId="{98B18140-5804-4AFC-9C26-A725A816D87B}" destId="{3DA30B56-34D5-4A48-946D-CD6C26A0D8AD}" srcOrd="0" destOrd="0" presId="urn:microsoft.com/office/officeart/2005/8/layout/vList2"/>
    <dgm:cxn modelId="{AE05074F-AAED-45B0-9FE0-F1FBEEAE70A3}" type="presOf" srcId="{370A5852-CB7C-44AF-8DF9-D37F5FFED95B}" destId="{168538B4-22B2-442F-A13E-ABA867120949}" srcOrd="0" destOrd="0" presId="urn:microsoft.com/office/officeart/2005/8/layout/vList2"/>
    <dgm:cxn modelId="{7E5159F4-BEC5-4917-9A36-1C2113FD78CC}" type="presOf" srcId="{2C77F727-8807-4DFC-A460-872C27368EBA}" destId="{57640167-A33C-4658-A0BF-929ACA10F0C5}" srcOrd="0" destOrd="0" presId="urn:microsoft.com/office/officeart/2005/8/layout/vList2"/>
    <dgm:cxn modelId="{6C12E29D-C0CE-4990-A5BC-42F9F91B68D6}" srcId="{2C77F727-8807-4DFC-A460-872C27368EBA}" destId="{E8DD0CB4-7BD3-42E0-AF64-07538F604266}" srcOrd="2" destOrd="0" parTransId="{5E72715C-98C1-4491-9174-463778A7D6C0}" sibTransId="{5E5F1D11-D029-404C-91D0-D02979348FF9}"/>
    <dgm:cxn modelId="{16D7DCB0-795C-4286-A2A7-311C68B25F8E}" srcId="{A9C11B5A-B972-4D7E-81EF-18343DFECD84}" destId="{A368A1D8-BCF1-45F1-8C88-1EA9031FBEB6}" srcOrd="0" destOrd="0" parTransId="{5CBAD79A-9842-4955-A2D6-1094ABDA15B0}" sibTransId="{4EF5F524-5E85-4D81-AD76-A404A55D53FE}"/>
    <dgm:cxn modelId="{C628CCBD-F889-436B-95DC-AF0152885D7F}" type="presOf" srcId="{E8DD0CB4-7BD3-42E0-AF64-07538F604266}" destId="{8BA58412-919A-474C-BFD2-A1F3FB76F065}" srcOrd="0" destOrd="0" presId="urn:microsoft.com/office/officeart/2005/8/layout/vList2"/>
    <dgm:cxn modelId="{9FC1BC89-C18A-4CC5-94AA-A8D21FD35DAC}" type="presOf" srcId="{A9C11B5A-B972-4D7E-81EF-18343DFECD84}" destId="{84B0862F-447E-42E0-A7E0-FFDEEF2A9C4E}" srcOrd="0" destOrd="0" presId="urn:microsoft.com/office/officeart/2005/8/layout/vList2"/>
    <dgm:cxn modelId="{6F158FE0-2B8A-47B7-B94D-404A25C87FDD}" srcId="{98B18140-5804-4AFC-9C26-A725A816D87B}" destId="{4D3D8239-2475-4EA7-9A33-EB79A588A022}" srcOrd="0" destOrd="0" parTransId="{C347EF4F-C6C8-4DB0-A0E7-BC92FB5032AC}" sibTransId="{DACCA078-5EE0-4D75-86CA-7C6101453574}"/>
    <dgm:cxn modelId="{B93A28A2-1471-4C0B-A40B-C990D992121D}" type="presOf" srcId="{86D66E02-ACEC-4F2E-9E47-0C6FB11DFC64}" destId="{B12A38E6-A0C4-4C9C-BFE4-B16E87066457}" srcOrd="0" destOrd="0" presId="urn:microsoft.com/office/officeart/2005/8/layout/vList2"/>
    <dgm:cxn modelId="{7F5201D6-358C-46FF-B702-CF8DA377DCD1}" srcId="{2C77F727-8807-4DFC-A460-872C27368EBA}" destId="{A9C11B5A-B972-4D7E-81EF-18343DFECD84}" srcOrd="0" destOrd="0" parTransId="{5363D8C6-A9EE-4E18-BE3E-12074506BFDB}" sibTransId="{013613F1-C0B4-441F-B7F5-F80E15515871}"/>
    <dgm:cxn modelId="{72964742-1ADA-4127-83F4-98B39187E02C}" srcId="{86D66E02-ACEC-4F2E-9E47-0C6FB11DFC64}" destId="{71234BCB-10E7-4645-B812-A97F09EF8B3C}" srcOrd="0" destOrd="0" parTransId="{3BDBF58B-050E-4C3F-AB9A-9282D4AA450E}" sibTransId="{3676CF10-C8FD-4005-AF14-6B7718B0AE10}"/>
    <dgm:cxn modelId="{40F0ED94-2B27-4283-9786-C68F35653566}" type="presParOf" srcId="{57640167-A33C-4658-A0BF-929ACA10F0C5}" destId="{84B0862F-447E-42E0-A7E0-FFDEEF2A9C4E}" srcOrd="0" destOrd="0" presId="urn:microsoft.com/office/officeart/2005/8/layout/vList2"/>
    <dgm:cxn modelId="{023F026F-8DAA-4744-99B2-D3C2336C526A}" type="presParOf" srcId="{57640167-A33C-4658-A0BF-929ACA10F0C5}" destId="{65FD4E07-8100-4F01-865B-DBEFBEFB527D}" srcOrd="1" destOrd="0" presId="urn:microsoft.com/office/officeart/2005/8/layout/vList2"/>
    <dgm:cxn modelId="{447CA512-C2E4-4488-81D2-0F90939389D7}" type="presParOf" srcId="{57640167-A33C-4658-A0BF-929ACA10F0C5}" destId="{3DA30B56-34D5-4A48-946D-CD6C26A0D8AD}" srcOrd="2" destOrd="0" presId="urn:microsoft.com/office/officeart/2005/8/layout/vList2"/>
    <dgm:cxn modelId="{D31576A9-9FA9-44D5-BD0B-F79C6BC3734C}" type="presParOf" srcId="{57640167-A33C-4658-A0BF-929ACA10F0C5}" destId="{901E2849-B652-4D8C-847E-555F0B26AB0F}" srcOrd="3" destOrd="0" presId="urn:microsoft.com/office/officeart/2005/8/layout/vList2"/>
    <dgm:cxn modelId="{ABCC094F-6A25-43E6-9EF6-04B5AAB1B260}" type="presParOf" srcId="{57640167-A33C-4658-A0BF-929ACA10F0C5}" destId="{8BA58412-919A-474C-BFD2-A1F3FB76F065}" srcOrd="4" destOrd="0" presId="urn:microsoft.com/office/officeart/2005/8/layout/vList2"/>
    <dgm:cxn modelId="{09387502-BCB6-48F3-8E91-54594734E8CD}" type="presParOf" srcId="{57640167-A33C-4658-A0BF-929ACA10F0C5}" destId="{168538B4-22B2-442F-A13E-ABA867120949}" srcOrd="5" destOrd="0" presId="urn:microsoft.com/office/officeart/2005/8/layout/vList2"/>
    <dgm:cxn modelId="{A9C6996B-703E-4D6C-B6EE-2F074D2A911A}" type="presParOf" srcId="{57640167-A33C-4658-A0BF-929ACA10F0C5}" destId="{B12A38E6-A0C4-4C9C-BFE4-B16E87066457}" srcOrd="6" destOrd="0" presId="urn:microsoft.com/office/officeart/2005/8/layout/vList2"/>
    <dgm:cxn modelId="{56BF0035-4FE7-4768-9BBA-E45E15F5A89B}" type="presParOf" srcId="{57640167-A33C-4658-A0BF-929ACA10F0C5}" destId="{B27378CE-BDF0-4B73-B67D-2ECFA8B80F2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CB4CB81-5395-4B9D-ADD6-599974C3FC7C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0AE1CBF0-EAA8-49D3-B295-F9AFB5E2EE3B}">
      <dgm:prSet/>
      <dgm:spPr/>
      <dgm:t>
        <a:bodyPr/>
        <a:lstStyle/>
        <a:p>
          <a:pPr rtl="0"/>
          <a:r>
            <a:rPr lang="en-US" b="1" dirty="0" smtClean="0"/>
            <a:t>Data Organization and Management:</a:t>
          </a:r>
          <a:endParaRPr lang="en-IN" dirty="0"/>
        </a:p>
      </dgm:t>
    </dgm:pt>
    <dgm:pt modelId="{8455AC5E-C109-43C4-827A-83F9461ED797}" type="parTrans" cxnId="{73213E4F-74B9-4F56-9469-7AD379B58FCD}">
      <dgm:prSet/>
      <dgm:spPr/>
      <dgm:t>
        <a:bodyPr/>
        <a:lstStyle/>
        <a:p>
          <a:endParaRPr lang="en-IN"/>
        </a:p>
      </dgm:t>
    </dgm:pt>
    <dgm:pt modelId="{2116C683-E1BB-4FFB-A005-B385FA72E4EE}" type="sibTrans" cxnId="{73213E4F-74B9-4F56-9469-7AD379B58FCD}">
      <dgm:prSet/>
      <dgm:spPr/>
      <dgm:t>
        <a:bodyPr/>
        <a:lstStyle/>
        <a:p>
          <a:endParaRPr lang="en-IN"/>
        </a:p>
      </dgm:t>
    </dgm:pt>
    <dgm:pt modelId="{326D36C1-5134-4F8F-8DB7-939B1847BE62}">
      <dgm:prSet/>
      <dgm:spPr/>
      <dgm:t>
        <a:bodyPr/>
        <a:lstStyle/>
        <a:p>
          <a:pPr rtl="0"/>
          <a:r>
            <a:rPr lang="en-US" b="1" smtClean="0"/>
            <a:t>Structured Storage:</a:t>
          </a:r>
          <a:r>
            <a:rPr lang="en-US" smtClean="0"/>
            <a:t> Efficiently organize and store large amounts of data.</a:t>
          </a:r>
          <a:endParaRPr lang="en-IN"/>
        </a:p>
      </dgm:t>
    </dgm:pt>
    <dgm:pt modelId="{3634DD7D-04B7-4AAE-9CC7-B55FD459B0E7}" type="parTrans" cxnId="{D98A4497-C91C-4775-9C78-27F868379E50}">
      <dgm:prSet/>
      <dgm:spPr/>
      <dgm:t>
        <a:bodyPr/>
        <a:lstStyle/>
        <a:p>
          <a:endParaRPr lang="en-IN"/>
        </a:p>
      </dgm:t>
    </dgm:pt>
    <dgm:pt modelId="{CCDAA18C-FE1C-4F4D-845C-EB9F9775FD76}" type="sibTrans" cxnId="{D98A4497-C91C-4775-9C78-27F868379E50}">
      <dgm:prSet/>
      <dgm:spPr/>
      <dgm:t>
        <a:bodyPr/>
        <a:lstStyle/>
        <a:p>
          <a:endParaRPr lang="en-IN"/>
        </a:p>
      </dgm:t>
    </dgm:pt>
    <dgm:pt modelId="{46E0E573-4282-4225-947A-8E6702594E9F}">
      <dgm:prSet/>
      <dgm:spPr/>
      <dgm:t>
        <a:bodyPr/>
        <a:lstStyle/>
        <a:p>
          <a:pPr rtl="0"/>
          <a:r>
            <a:rPr lang="en-US" b="1" smtClean="0"/>
            <a:t>Easy Access:</a:t>
          </a:r>
          <a:r>
            <a:rPr lang="en-US" smtClean="0"/>
            <a:t> Quickly retrieve specific information through queries.</a:t>
          </a:r>
          <a:endParaRPr lang="en-IN"/>
        </a:p>
      </dgm:t>
    </dgm:pt>
    <dgm:pt modelId="{8C7C0B89-84AC-4C8B-898B-F8F22AA428B8}" type="parTrans" cxnId="{9EA79D75-108E-4AE4-9500-3B332A626E14}">
      <dgm:prSet/>
      <dgm:spPr/>
      <dgm:t>
        <a:bodyPr/>
        <a:lstStyle/>
        <a:p>
          <a:endParaRPr lang="en-IN"/>
        </a:p>
      </dgm:t>
    </dgm:pt>
    <dgm:pt modelId="{4EDB6E00-F84A-4730-ABF9-EB1C020BE2D6}" type="sibTrans" cxnId="{9EA79D75-108E-4AE4-9500-3B332A626E14}">
      <dgm:prSet/>
      <dgm:spPr/>
      <dgm:t>
        <a:bodyPr/>
        <a:lstStyle/>
        <a:p>
          <a:endParaRPr lang="en-IN"/>
        </a:p>
      </dgm:t>
    </dgm:pt>
    <dgm:pt modelId="{5E32CCD6-CAFC-4A8F-996F-F43C443464C2}">
      <dgm:prSet/>
      <dgm:spPr/>
      <dgm:t>
        <a:bodyPr/>
        <a:lstStyle/>
        <a:p>
          <a:pPr rtl="0"/>
          <a:r>
            <a:rPr lang="en-US" b="1" smtClean="0"/>
            <a:t>Data Integrity:</a:t>
          </a:r>
          <a:r>
            <a:rPr lang="en-US" smtClean="0"/>
            <a:t> Ensure accuracy and consistency of data over its lifecycle.</a:t>
          </a:r>
          <a:endParaRPr lang="en-IN"/>
        </a:p>
      </dgm:t>
    </dgm:pt>
    <dgm:pt modelId="{EEF6D2A1-1EB9-45C5-9193-803C62BF53DF}" type="parTrans" cxnId="{1A354AD7-C4B6-4A98-857C-492B85ACFC46}">
      <dgm:prSet/>
      <dgm:spPr/>
      <dgm:t>
        <a:bodyPr/>
        <a:lstStyle/>
        <a:p>
          <a:endParaRPr lang="en-IN"/>
        </a:p>
      </dgm:t>
    </dgm:pt>
    <dgm:pt modelId="{A077985B-B698-4348-8BE6-ECF32728E5EB}" type="sibTrans" cxnId="{1A354AD7-C4B6-4A98-857C-492B85ACFC46}">
      <dgm:prSet/>
      <dgm:spPr/>
      <dgm:t>
        <a:bodyPr/>
        <a:lstStyle/>
        <a:p>
          <a:endParaRPr lang="en-IN"/>
        </a:p>
      </dgm:t>
    </dgm:pt>
    <dgm:pt modelId="{E2DAF505-29E0-43B8-8F25-46751862F607}" type="pres">
      <dgm:prSet presAssocID="{8CB4CB81-5395-4B9D-ADD6-599974C3FC7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9F593EE-03AC-4D01-A0ED-968387744A9B}" type="pres">
      <dgm:prSet presAssocID="{0AE1CBF0-EAA8-49D3-B295-F9AFB5E2EE3B}" presName="roof" presStyleLbl="dkBgShp" presStyleIdx="0" presStyleCnt="2" custLinFactNeighborY="-27211"/>
      <dgm:spPr/>
      <dgm:t>
        <a:bodyPr/>
        <a:lstStyle/>
        <a:p>
          <a:endParaRPr lang="en-IN"/>
        </a:p>
      </dgm:t>
    </dgm:pt>
    <dgm:pt modelId="{860FBD64-D844-4913-9CBE-6C97787F1437}" type="pres">
      <dgm:prSet presAssocID="{0AE1CBF0-EAA8-49D3-B295-F9AFB5E2EE3B}" presName="pillars" presStyleCnt="0"/>
      <dgm:spPr/>
    </dgm:pt>
    <dgm:pt modelId="{ACD413DE-8E4F-4705-8D29-CD5C2C4E8F4A}" type="pres">
      <dgm:prSet presAssocID="{0AE1CBF0-EAA8-49D3-B295-F9AFB5E2EE3B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E0DE3A-A38A-4A07-AD95-C7A110C46DC7}" type="pres">
      <dgm:prSet presAssocID="{46E0E573-4282-4225-947A-8E6702594E9F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707B1D-4DA8-4FCF-B9AE-A90834E1A18E}" type="pres">
      <dgm:prSet presAssocID="{5E32CCD6-CAFC-4A8F-996F-F43C443464C2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6E1799-106B-412A-A1D3-DEDDD48CCCC5}" type="pres">
      <dgm:prSet presAssocID="{0AE1CBF0-EAA8-49D3-B295-F9AFB5E2EE3B}" presName="base" presStyleLbl="dkBgShp" presStyleIdx="1" presStyleCnt="2"/>
      <dgm:spPr/>
    </dgm:pt>
  </dgm:ptLst>
  <dgm:cxnLst>
    <dgm:cxn modelId="{D98A4497-C91C-4775-9C78-27F868379E50}" srcId="{0AE1CBF0-EAA8-49D3-B295-F9AFB5E2EE3B}" destId="{326D36C1-5134-4F8F-8DB7-939B1847BE62}" srcOrd="0" destOrd="0" parTransId="{3634DD7D-04B7-4AAE-9CC7-B55FD459B0E7}" sibTransId="{CCDAA18C-FE1C-4F4D-845C-EB9F9775FD76}"/>
    <dgm:cxn modelId="{4AD60BF8-25CE-4C10-BEFC-4A3CD18DE4D8}" type="presOf" srcId="{46E0E573-4282-4225-947A-8E6702594E9F}" destId="{FCE0DE3A-A38A-4A07-AD95-C7A110C46DC7}" srcOrd="0" destOrd="0" presId="urn:microsoft.com/office/officeart/2005/8/layout/hList3"/>
    <dgm:cxn modelId="{1A354AD7-C4B6-4A98-857C-492B85ACFC46}" srcId="{0AE1CBF0-EAA8-49D3-B295-F9AFB5E2EE3B}" destId="{5E32CCD6-CAFC-4A8F-996F-F43C443464C2}" srcOrd="2" destOrd="0" parTransId="{EEF6D2A1-1EB9-45C5-9193-803C62BF53DF}" sibTransId="{A077985B-B698-4348-8BE6-ECF32728E5EB}"/>
    <dgm:cxn modelId="{8F895D3B-1869-45DC-A5B6-927CF19E56CD}" type="presOf" srcId="{5E32CCD6-CAFC-4A8F-996F-F43C443464C2}" destId="{19707B1D-4DA8-4FCF-B9AE-A90834E1A18E}" srcOrd="0" destOrd="0" presId="urn:microsoft.com/office/officeart/2005/8/layout/hList3"/>
    <dgm:cxn modelId="{397DBC1F-5246-4290-A9BA-8FCB60F61F49}" type="presOf" srcId="{8CB4CB81-5395-4B9D-ADD6-599974C3FC7C}" destId="{E2DAF505-29E0-43B8-8F25-46751862F607}" srcOrd="0" destOrd="0" presId="urn:microsoft.com/office/officeart/2005/8/layout/hList3"/>
    <dgm:cxn modelId="{2B0AAA51-0782-4F7B-BC60-4E949E7EA86A}" type="presOf" srcId="{0AE1CBF0-EAA8-49D3-B295-F9AFB5E2EE3B}" destId="{B9F593EE-03AC-4D01-A0ED-968387744A9B}" srcOrd="0" destOrd="0" presId="urn:microsoft.com/office/officeart/2005/8/layout/hList3"/>
    <dgm:cxn modelId="{73213E4F-74B9-4F56-9469-7AD379B58FCD}" srcId="{8CB4CB81-5395-4B9D-ADD6-599974C3FC7C}" destId="{0AE1CBF0-EAA8-49D3-B295-F9AFB5E2EE3B}" srcOrd="0" destOrd="0" parTransId="{8455AC5E-C109-43C4-827A-83F9461ED797}" sibTransId="{2116C683-E1BB-4FFB-A005-B385FA72E4EE}"/>
    <dgm:cxn modelId="{9EA79D75-108E-4AE4-9500-3B332A626E14}" srcId="{0AE1CBF0-EAA8-49D3-B295-F9AFB5E2EE3B}" destId="{46E0E573-4282-4225-947A-8E6702594E9F}" srcOrd="1" destOrd="0" parTransId="{8C7C0B89-84AC-4C8B-898B-F8F22AA428B8}" sibTransId="{4EDB6E00-F84A-4730-ABF9-EB1C020BE2D6}"/>
    <dgm:cxn modelId="{920514F3-1804-41A4-BD7F-31B515B889A6}" type="presOf" srcId="{326D36C1-5134-4F8F-8DB7-939B1847BE62}" destId="{ACD413DE-8E4F-4705-8D29-CD5C2C4E8F4A}" srcOrd="0" destOrd="0" presId="urn:microsoft.com/office/officeart/2005/8/layout/hList3"/>
    <dgm:cxn modelId="{FD737F84-7FAC-4804-AF24-3DD8FF4ECA1C}" type="presParOf" srcId="{E2DAF505-29E0-43B8-8F25-46751862F607}" destId="{B9F593EE-03AC-4D01-A0ED-968387744A9B}" srcOrd="0" destOrd="0" presId="urn:microsoft.com/office/officeart/2005/8/layout/hList3"/>
    <dgm:cxn modelId="{E15225B9-A3A2-483C-9A80-E912B82E2C43}" type="presParOf" srcId="{E2DAF505-29E0-43B8-8F25-46751862F607}" destId="{860FBD64-D844-4913-9CBE-6C97787F1437}" srcOrd="1" destOrd="0" presId="urn:microsoft.com/office/officeart/2005/8/layout/hList3"/>
    <dgm:cxn modelId="{AF4F8194-D0E4-4136-9412-B24C8344E415}" type="presParOf" srcId="{860FBD64-D844-4913-9CBE-6C97787F1437}" destId="{ACD413DE-8E4F-4705-8D29-CD5C2C4E8F4A}" srcOrd="0" destOrd="0" presId="urn:microsoft.com/office/officeart/2005/8/layout/hList3"/>
    <dgm:cxn modelId="{1A5FE4A5-A218-4F02-80B2-B415D8E520CB}" type="presParOf" srcId="{860FBD64-D844-4913-9CBE-6C97787F1437}" destId="{FCE0DE3A-A38A-4A07-AD95-C7A110C46DC7}" srcOrd="1" destOrd="0" presId="urn:microsoft.com/office/officeart/2005/8/layout/hList3"/>
    <dgm:cxn modelId="{3C786B97-C247-41AE-8A45-F3BE3AD95597}" type="presParOf" srcId="{860FBD64-D844-4913-9CBE-6C97787F1437}" destId="{19707B1D-4DA8-4FCF-B9AE-A90834E1A18E}" srcOrd="2" destOrd="0" presId="urn:microsoft.com/office/officeart/2005/8/layout/hList3"/>
    <dgm:cxn modelId="{12BB31D6-D180-41BE-9740-D771A9C39458}" type="presParOf" srcId="{E2DAF505-29E0-43B8-8F25-46751862F607}" destId="{CF6E1799-106B-412A-A1D3-DEDDD48CCCC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CB4CB81-5395-4B9D-ADD6-599974C3FC7C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4E9246B-43CF-43BD-9496-29AF342B004D}">
      <dgm:prSet/>
      <dgm:spPr/>
      <dgm:t>
        <a:bodyPr/>
        <a:lstStyle/>
        <a:p>
          <a:r>
            <a:rPr lang="en-IN" smtClean="0"/>
            <a:t>Improved Efficiency:</a:t>
          </a:r>
          <a:endParaRPr lang="en-IN"/>
        </a:p>
      </dgm:t>
    </dgm:pt>
    <dgm:pt modelId="{7DB8F874-81A9-4230-AF1B-CE62DD5151F8}" type="parTrans" cxnId="{B056F914-FB4E-4916-B427-932B96BB2813}">
      <dgm:prSet/>
      <dgm:spPr/>
      <dgm:t>
        <a:bodyPr/>
        <a:lstStyle/>
        <a:p>
          <a:endParaRPr lang="en-IN"/>
        </a:p>
      </dgm:t>
    </dgm:pt>
    <dgm:pt modelId="{9E8545A5-07AF-4C0A-A4BF-D8133864C2DB}" type="sibTrans" cxnId="{B056F914-FB4E-4916-B427-932B96BB2813}">
      <dgm:prSet/>
      <dgm:spPr/>
      <dgm:t>
        <a:bodyPr/>
        <a:lstStyle/>
        <a:p>
          <a:endParaRPr lang="en-IN"/>
        </a:p>
      </dgm:t>
    </dgm:pt>
    <dgm:pt modelId="{F9772A81-39C1-4F03-95D2-0E8562B83805}">
      <dgm:prSet/>
      <dgm:spPr/>
      <dgm:t>
        <a:bodyPr/>
        <a:lstStyle/>
        <a:p>
          <a:r>
            <a:rPr lang="en-US" dirty="0" smtClean="0"/>
            <a:t>Centralized Data: Consolidate data in one location for easy access and management.</a:t>
          </a:r>
          <a:endParaRPr lang="en-IN" dirty="0"/>
        </a:p>
      </dgm:t>
    </dgm:pt>
    <dgm:pt modelId="{FBED6E0B-7137-4D19-94ED-30E2DC9F95B1}" type="parTrans" cxnId="{4F1DF790-00DA-448E-9224-3128B972DF1C}">
      <dgm:prSet/>
      <dgm:spPr/>
      <dgm:t>
        <a:bodyPr/>
        <a:lstStyle/>
        <a:p>
          <a:endParaRPr lang="en-IN"/>
        </a:p>
      </dgm:t>
    </dgm:pt>
    <dgm:pt modelId="{99295C77-A9AE-4CBD-A940-81E1A6358D92}" type="sibTrans" cxnId="{4F1DF790-00DA-448E-9224-3128B972DF1C}">
      <dgm:prSet/>
      <dgm:spPr/>
      <dgm:t>
        <a:bodyPr/>
        <a:lstStyle/>
        <a:p>
          <a:endParaRPr lang="en-IN"/>
        </a:p>
      </dgm:t>
    </dgm:pt>
    <dgm:pt modelId="{DF5478D0-3A4C-4448-8F81-32EB57F601AE}">
      <dgm:prSet/>
      <dgm:spPr/>
      <dgm:t>
        <a:bodyPr/>
        <a:lstStyle/>
        <a:p>
          <a:r>
            <a:rPr lang="en-US" dirty="0" smtClean="0"/>
            <a:t>Concurrency Control: Support multiple users accessing data simultaneously without conflicts.</a:t>
          </a:r>
          <a:endParaRPr lang="en-IN" dirty="0"/>
        </a:p>
      </dgm:t>
    </dgm:pt>
    <dgm:pt modelId="{0C4EEF6D-3144-46FD-8D2A-C373245DC9C5}" type="parTrans" cxnId="{8EF466AE-3388-4648-A393-39F36180A30B}">
      <dgm:prSet/>
      <dgm:spPr/>
      <dgm:t>
        <a:bodyPr/>
        <a:lstStyle/>
        <a:p>
          <a:endParaRPr lang="en-IN"/>
        </a:p>
      </dgm:t>
    </dgm:pt>
    <dgm:pt modelId="{CC271E6C-ACED-41AF-B8BB-E2B86B020B5E}" type="sibTrans" cxnId="{8EF466AE-3388-4648-A393-39F36180A30B}">
      <dgm:prSet/>
      <dgm:spPr/>
      <dgm:t>
        <a:bodyPr/>
        <a:lstStyle/>
        <a:p>
          <a:endParaRPr lang="en-IN"/>
        </a:p>
      </dgm:t>
    </dgm:pt>
    <dgm:pt modelId="{E3809B7A-515F-4168-AC03-A71A2F8507E0}">
      <dgm:prSet/>
      <dgm:spPr/>
      <dgm:t>
        <a:bodyPr/>
        <a:lstStyle/>
        <a:p>
          <a:r>
            <a:rPr lang="en-US" dirty="0" smtClean="0"/>
            <a:t>Automated Processes: Use triggers and stored procedures to automate repetitive tasks</a:t>
          </a:r>
          <a:endParaRPr lang="en-IN" dirty="0"/>
        </a:p>
      </dgm:t>
    </dgm:pt>
    <dgm:pt modelId="{E7C255B1-6FA4-4FDA-B2C0-21446AA2CFE9}" type="parTrans" cxnId="{82D6147B-5C0B-4A68-84A7-3A694916E6AC}">
      <dgm:prSet/>
      <dgm:spPr/>
      <dgm:t>
        <a:bodyPr/>
        <a:lstStyle/>
        <a:p>
          <a:endParaRPr lang="en-IN"/>
        </a:p>
      </dgm:t>
    </dgm:pt>
    <dgm:pt modelId="{CC9B4309-9D07-49C0-97E2-4446D6B1B810}" type="sibTrans" cxnId="{82D6147B-5C0B-4A68-84A7-3A694916E6AC}">
      <dgm:prSet/>
      <dgm:spPr/>
      <dgm:t>
        <a:bodyPr/>
        <a:lstStyle/>
        <a:p>
          <a:endParaRPr lang="en-IN"/>
        </a:p>
      </dgm:t>
    </dgm:pt>
    <dgm:pt modelId="{E2DAF505-29E0-43B8-8F25-46751862F607}" type="pres">
      <dgm:prSet presAssocID="{8CB4CB81-5395-4B9D-ADD6-599974C3FC7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C36F8F6-A9E4-4AB5-90D5-8257C1810877}" type="pres">
      <dgm:prSet presAssocID="{A4E9246B-43CF-43BD-9496-29AF342B004D}" presName="roof" presStyleLbl="dkBgShp" presStyleIdx="0" presStyleCnt="2"/>
      <dgm:spPr/>
      <dgm:t>
        <a:bodyPr/>
        <a:lstStyle/>
        <a:p>
          <a:endParaRPr lang="en-IN"/>
        </a:p>
      </dgm:t>
    </dgm:pt>
    <dgm:pt modelId="{EA868FFA-027C-429E-B91B-D39A5F0145ED}" type="pres">
      <dgm:prSet presAssocID="{A4E9246B-43CF-43BD-9496-29AF342B004D}" presName="pillars" presStyleCnt="0"/>
      <dgm:spPr/>
    </dgm:pt>
    <dgm:pt modelId="{826FB40A-E9BC-4178-9AF4-15FA480C1492}" type="pres">
      <dgm:prSet presAssocID="{A4E9246B-43CF-43BD-9496-29AF342B004D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E6AB27-F6A9-42BB-B937-96467384A5BB}" type="pres">
      <dgm:prSet presAssocID="{DF5478D0-3A4C-4448-8F81-32EB57F601AE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7CC1F8-F585-4C66-B459-A4BED5E6D9E6}" type="pres">
      <dgm:prSet presAssocID="{E3809B7A-515F-4168-AC03-A71A2F8507E0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395FD6-F559-4C25-A48B-9F4742C9D91A}" type="pres">
      <dgm:prSet presAssocID="{A4E9246B-43CF-43BD-9496-29AF342B004D}" presName="base" presStyleLbl="dkBgShp" presStyleIdx="1" presStyleCnt="2"/>
      <dgm:spPr/>
    </dgm:pt>
  </dgm:ptLst>
  <dgm:cxnLst>
    <dgm:cxn modelId="{B056F914-FB4E-4916-B427-932B96BB2813}" srcId="{8CB4CB81-5395-4B9D-ADD6-599974C3FC7C}" destId="{A4E9246B-43CF-43BD-9496-29AF342B004D}" srcOrd="0" destOrd="0" parTransId="{7DB8F874-81A9-4230-AF1B-CE62DD5151F8}" sibTransId="{9E8545A5-07AF-4C0A-A4BF-D8133864C2DB}"/>
    <dgm:cxn modelId="{312B894A-2261-40A9-BBAD-123D6765FFF9}" type="presOf" srcId="{8CB4CB81-5395-4B9D-ADD6-599974C3FC7C}" destId="{E2DAF505-29E0-43B8-8F25-46751862F607}" srcOrd="0" destOrd="0" presId="urn:microsoft.com/office/officeart/2005/8/layout/hList3"/>
    <dgm:cxn modelId="{FB0308B5-F333-4937-A000-7660840E2393}" type="presOf" srcId="{F9772A81-39C1-4F03-95D2-0E8562B83805}" destId="{826FB40A-E9BC-4178-9AF4-15FA480C1492}" srcOrd="0" destOrd="0" presId="urn:microsoft.com/office/officeart/2005/8/layout/hList3"/>
    <dgm:cxn modelId="{A20FC4E5-9987-4738-B439-480589206715}" type="presOf" srcId="{A4E9246B-43CF-43BD-9496-29AF342B004D}" destId="{AC36F8F6-A9E4-4AB5-90D5-8257C1810877}" srcOrd="0" destOrd="0" presId="urn:microsoft.com/office/officeart/2005/8/layout/hList3"/>
    <dgm:cxn modelId="{B9BF5A0E-4DF3-48CD-B59F-4D3FABD2555F}" type="presOf" srcId="{DF5478D0-3A4C-4448-8F81-32EB57F601AE}" destId="{73E6AB27-F6A9-42BB-B937-96467384A5BB}" srcOrd="0" destOrd="0" presId="urn:microsoft.com/office/officeart/2005/8/layout/hList3"/>
    <dgm:cxn modelId="{E4C89DCA-9021-4182-A0DF-44149072BD4D}" type="presOf" srcId="{E3809B7A-515F-4168-AC03-A71A2F8507E0}" destId="{5E7CC1F8-F585-4C66-B459-A4BED5E6D9E6}" srcOrd="0" destOrd="0" presId="urn:microsoft.com/office/officeart/2005/8/layout/hList3"/>
    <dgm:cxn modelId="{8EF466AE-3388-4648-A393-39F36180A30B}" srcId="{A4E9246B-43CF-43BD-9496-29AF342B004D}" destId="{DF5478D0-3A4C-4448-8F81-32EB57F601AE}" srcOrd="1" destOrd="0" parTransId="{0C4EEF6D-3144-46FD-8D2A-C373245DC9C5}" sibTransId="{CC271E6C-ACED-41AF-B8BB-E2B86B020B5E}"/>
    <dgm:cxn modelId="{82D6147B-5C0B-4A68-84A7-3A694916E6AC}" srcId="{A4E9246B-43CF-43BD-9496-29AF342B004D}" destId="{E3809B7A-515F-4168-AC03-A71A2F8507E0}" srcOrd="2" destOrd="0" parTransId="{E7C255B1-6FA4-4FDA-B2C0-21446AA2CFE9}" sibTransId="{CC9B4309-9D07-49C0-97E2-4446D6B1B810}"/>
    <dgm:cxn modelId="{4F1DF790-00DA-448E-9224-3128B972DF1C}" srcId="{A4E9246B-43CF-43BD-9496-29AF342B004D}" destId="{F9772A81-39C1-4F03-95D2-0E8562B83805}" srcOrd="0" destOrd="0" parTransId="{FBED6E0B-7137-4D19-94ED-30E2DC9F95B1}" sibTransId="{99295C77-A9AE-4CBD-A940-81E1A6358D92}"/>
    <dgm:cxn modelId="{920103DA-2804-4BF1-842D-8988AE0C7C2A}" type="presParOf" srcId="{E2DAF505-29E0-43B8-8F25-46751862F607}" destId="{AC36F8F6-A9E4-4AB5-90D5-8257C1810877}" srcOrd="0" destOrd="0" presId="urn:microsoft.com/office/officeart/2005/8/layout/hList3"/>
    <dgm:cxn modelId="{23A3A222-0118-4DA7-B43C-48C8EF79413B}" type="presParOf" srcId="{E2DAF505-29E0-43B8-8F25-46751862F607}" destId="{EA868FFA-027C-429E-B91B-D39A5F0145ED}" srcOrd="1" destOrd="0" presId="urn:microsoft.com/office/officeart/2005/8/layout/hList3"/>
    <dgm:cxn modelId="{71B97BBB-3324-49E9-9EF5-B3C0B6C32121}" type="presParOf" srcId="{EA868FFA-027C-429E-B91B-D39A5F0145ED}" destId="{826FB40A-E9BC-4178-9AF4-15FA480C1492}" srcOrd="0" destOrd="0" presId="urn:microsoft.com/office/officeart/2005/8/layout/hList3"/>
    <dgm:cxn modelId="{3CB3E11C-EFF8-421C-AF2C-9A10341A3EA5}" type="presParOf" srcId="{EA868FFA-027C-429E-B91B-D39A5F0145ED}" destId="{73E6AB27-F6A9-42BB-B937-96467384A5BB}" srcOrd="1" destOrd="0" presId="urn:microsoft.com/office/officeart/2005/8/layout/hList3"/>
    <dgm:cxn modelId="{CE1803ED-0923-493B-BE94-BB42C467CA8E}" type="presParOf" srcId="{EA868FFA-027C-429E-B91B-D39A5F0145ED}" destId="{5E7CC1F8-F585-4C66-B459-A4BED5E6D9E6}" srcOrd="2" destOrd="0" presId="urn:microsoft.com/office/officeart/2005/8/layout/hList3"/>
    <dgm:cxn modelId="{4BD0FCB6-DF3C-4204-BF24-AE597AD55C95}" type="presParOf" srcId="{E2DAF505-29E0-43B8-8F25-46751862F607}" destId="{0D395FD6-F559-4C25-A48B-9F4742C9D91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CB4CB81-5395-4B9D-ADD6-599974C3FC7C}" type="doc">
      <dgm:prSet loTypeId="urn:microsoft.com/office/officeart/2005/8/layout/hList3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9BCDD73F-5B96-4857-AA24-773E6E5484FE}">
      <dgm:prSet/>
      <dgm:spPr/>
      <dgm:t>
        <a:bodyPr/>
        <a:lstStyle/>
        <a:p>
          <a:r>
            <a:rPr lang="en-IN" smtClean="0"/>
            <a:t>Security and Control:</a:t>
          </a:r>
          <a:endParaRPr lang="en-IN"/>
        </a:p>
      </dgm:t>
    </dgm:pt>
    <dgm:pt modelId="{C3DA80C7-7FAF-4A9B-9C63-03E05B6EF414}" type="parTrans" cxnId="{83F3B2FD-DEC0-4A55-AB05-56811753EAC4}">
      <dgm:prSet/>
      <dgm:spPr/>
      <dgm:t>
        <a:bodyPr/>
        <a:lstStyle/>
        <a:p>
          <a:endParaRPr lang="en-IN"/>
        </a:p>
      </dgm:t>
    </dgm:pt>
    <dgm:pt modelId="{3CF0658C-1153-41A5-A425-B1823A0DE18C}" type="sibTrans" cxnId="{83F3B2FD-DEC0-4A55-AB05-56811753EAC4}">
      <dgm:prSet/>
      <dgm:spPr/>
      <dgm:t>
        <a:bodyPr/>
        <a:lstStyle/>
        <a:p>
          <a:endParaRPr lang="en-IN"/>
        </a:p>
      </dgm:t>
    </dgm:pt>
    <dgm:pt modelId="{11F03615-39AA-4903-AFE1-64EAFE3D98D2}">
      <dgm:prSet/>
      <dgm:spPr/>
      <dgm:t>
        <a:bodyPr/>
        <a:lstStyle/>
        <a:p>
          <a:r>
            <a:rPr lang="en-US" dirty="0" smtClean="0"/>
            <a:t>Access Control: Manage user permissions and ensure only authorized access.</a:t>
          </a:r>
          <a:endParaRPr lang="en-IN" dirty="0"/>
        </a:p>
      </dgm:t>
    </dgm:pt>
    <dgm:pt modelId="{372F3CE5-6CE7-41BE-8B7A-6B43DD7F403F}" type="parTrans" cxnId="{ABBDFA0D-B32F-447C-AF0F-40602006912D}">
      <dgm:prSet/>
      <dgm:spPr/>
      <dgm:t>
        <a:bodyPr/>
        <a:lstStyle/>
        <a:p>
          <a:endParaRPr lang="en-IN"/>
        </a:p>
      </dgm:t>
    </dgm:pt>
    <dgm:pt modelId="{2DB0684A-24CF-459B-8D1D-1D0D9DF01A8C}" type="sibTrans" cxnId="{ABBDFA0D-B32F-447C-AF0F-40602006912D}">
      <dgm:prSet/>
      <dgm:spPr/>
      <dgm:t>
        <a:bodyPr/>
        <a:lstStyle/>
        <a:p>
          <a:endParaRPr lang="en-IN"/>
        </a:p>
      </dgm:t>
    </dgm:pt>
    <dgm:pt modelId="{0B649517-48EF-4B08-82A2-25D725E31287}">
      <dgm:prSet/>
      <dgm:spPr/>
      <dgm:t>
        <a:bodyPr/>
        <a:lstStyle/>
        <a:p>
          <a:r>
            <a:rPr lang="en-US" dirty="0" smtClean="0"/>
            <a:t>Encryption: Protect sensitive data through encryption.</a:t>
          </a:r>
          <a:endParaRPr lang="en-IN" dirty="0"/>
        </a:p>
      </dgm:t>
    </dgm:pt>
    <dgm:pt modelId="{9BECAD32-8BB0-4185-9535-E1794FF11207}" type="parTrans" cxnId="{4C83C96A-6FC8-4546-87B8-D7CC08398D15}">
      <dgm:prSet/>
      <dgm:spPr/>
      <dgm:t>
        <a:bodyPr/>
        <a:lstStyle/>
        <a:p>
          <a:endParaRPr lang="en-IN"/>
        </a:p>
      </dgm:t>
    </dgm:pt>
    <dgm:pt modelId="{BD30F85E-142B-4B2F-8D97-BE69307B9816}" type="sibTrans" cxnId="{4C83C96A-6FC8-4546-87B8-D7CC08398D15}">
      <dgm:prSet/>
      <dgm:spPr/>
      <dgm:t>
        <a:bodyPr/>
        <a:lstStyle/>
        <a:p>
          <a:endParaRPr lang="en-IN"/>
        </a:p>
      </dgm:t>
    </dgm:pt>
    <dgm:pt modelId="{CEE99515-EFDD-461F-9175-61F97946482B}">
      <dgm:prSet/>
      <dgm:spPr/>
      <dgm:t>
        <a:bodyPr/>
        <a:lstStyle/>
        <a:p>
          <a:r>
            <a:rPr lang="en-US" dirty="0" smtClean="0"/>
            <a:t>Backup and Recovery: Regular backups and recovery plans to prevent data loss.</a:t>
          </a:r>
          <a:endParaRPr lang="en-IN" dirty="0"/>
        </a:p>
      </dgm:t>
    </dgm:pt>
    <dgm:pt modelId="{1941B75C-BFA9-4553-87FF-2F3110F368EA}" type="parTrans" cxnId="{B06A0F6F-5FC8-446A-8C18-99F38BEAA4D7}">
      <dgm:prSet/>
      <dgm:spPr/>
      <dgm:t>
        <a:bodyPr/>
        <a:lstStyle/>
        <a:p>
          <a:endParaRPr lang="en-IN"/>
        </a:p>
      </dgm:t>
    </dgm:pt>
    <dgm:pt modelId="{B873BA34-1425-4CA0-873B-78BA00A03672}" type="sibTrans" cxnId="{B06A0F6F-5FC8-446A-8C18-99F38BEAA4D7}">
      <dgm:prSet/>
      <dgm:spPr/>
      <dgm:t>
        <a:bodyPr/>
        <a:lstStyle/>
        <a:p>
          <a:endParaRPr lang="en-IN"/>
        </a:p>
      </dgm:t>
    </dgm:pt>
    <dgm:pt modelId="{E2DAF505-29E0-43B8-8F25-46751862F607}" type="pres">
      <dgm:prSet presAssocID="{8CB4CB81-5395-4B9D-ADD6-599974C3FC7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C286125-3527-44CB-8565-4764A5FBA0D5}" type="pres">
      <dgm:prSet presAssocID="{9BCDD73F-5B96-4857-AA24-773E6E5484FE}" presName="roof" presStyleLbl="dkBgShp" presStyleIdx="0" presStyleCnt="2"/>
      <dgm:spPr/>
      <dgm:t>
        <a:bodyPr/>
        <a:lstStyle/>
        <a:p>
          <a:endParaRPr lang="en-IN"/>
        </a:p>
      </dgm:t>
    </dgm:pt>
    <dgm:pt modelId="{94F51461-B58C-4ED6-8A84-3C3B083B464C}" type="pres">
      <dgm:prSet presAssocID="{9BCDD73F-5B96-4857-AA24-773E6E5484FE}" presName="pillars" presStyleCnt="0"/>
      <dgm:spPr/>
    </dgm:pt>
    <dgm:pt modelId="{D13682FA-005D-4C5E-9CA1-62CE37B9AA14}" type="pres">
      <dgm:prSet presAssocID="{9BCDD73F-5B96-4857-AA24-773E6E5484FE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4FE47C-2E4F-4E00-ACC0-512617248C42}" type="pres">
      <dgm:prSet presAssocID="{0B649517-48EF-4B08-82A2-25D725E3128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7B94DA-07A6-40C2-B3C5-7C7FF170A8E9}" type="pres">
      <dgm:prSet presAssocID="{CEE99515-EFDD-461F-9175-61F97946482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5527F5-3B9C-4EEE-B7EF-9458DC16B113}" type="pres">
      <dgm:prSet presAssocID="{9BCDD73F-5B96-4857-AA24-773E6E5484FE}" presName="base" presStyleLbl="dkBgShp" presStyleIdx="1" presStyleCnt="2"/>
      <dgm:spPr/>
    </dgm:pt>
  </dgm:ptLst>
  <dgm:cxnLst>
    <dgm:cxn modelId="{B06A0F6F-5FC8-446A-8C18-99F38BEAA4D7}" srcId="{9BCDD73F-5B96-4857-AA24-773E6E5484FE}" destId="{CEE99515-EFDD-461F-9175-61F97946482B}" srcOrd="2" destOrd="0" parTransId="{1941B75C-BFA9-4553-87FF-2F3110F368EA}" sibTransId="{B873BA34-1425-4CA0-873B-78BA00A03672}"/>
    <dgm:cxn modelId="{CA10B0F0-5877-454A-90A1-BCECEBB61214}" type="presOf" srcId="{CEE99515-EFDD-461F-9175-61F97946482B}" destId="{F97B94DA-07A6-40C2-B3C5-7C7FF170A8E9}" srcOrd="0" destOrd="0" presId="urn:microsoft.com/office/officeart/2005/8/layout/hList3"/>
    <dgm:cxn modelId="{88F067CE-2D23-4066-A113-7C447B03B1BC}" type="presOf" srcId="{0B649517-48EF-4B08-82A2-25D725E31287}" destId="{F54FE47C-2E4F-4E00-ACC0-512617248C42}" srcOrd="0" destOrd="0" presId="urn:microsoft.com/office/officeart/2005/8/layout/hList3"/>
    <dgm:cxn modelId="{ABBDFA0D-B32F-447C-AF0F-40602006912D}" srcId="{9BCDD73F-5B96-4857-AA24-773E6E5484FE}" destId="{11F03615-39AA-4903-AFE1-64EAFE3D98D2}" srcOrd="0" destOrd="0" parTransId="{372F3CE5-6CE7-41BE-8B7A-6B43DD7F403F}" sibTransId="{2DB0684A-24CF-459B-8D1D-1D0D9DF01A8C}"/>
    <dgm:cxn modelId="{20F85CD1-5A3E-45B4-BE0D-564279819FA3}" type="presOf" srcId="{9BCDD73F-5B96-4857-AA24-773E6E5484FE}" destId="{6C286125-3527-44CB-8565-4764A5FBA0D5}" srcOrd="0" destOrd="0" presId="urn:microsoft.com/office/officeart/2005/8/layout/hList3"/>
    <dgm:cxn modelId="{A4D99981-0549-4775-AA16-5D6E5405EB88}" type="presOf" srcId="{8CB4CB81-5395-4B9D-ADD6-599974C3FC7C}" destId="{E2DAF505-29E0-43B8-8F25-46751862F607}" srcOrd="0" destOrd="0" presId="urn:microsoft.com/office/officeart/2005/8/layout/hList3"/>
    <dgm:cxn modelId="{4C83C96A-6FC8-4546-87B8-D7CC08398D15}" srcId="{9BCDD73F-5B96-4857-AA24-773E6E5484FE}" destId="{0B649517-48EF-4B08-82A2-25D725E31287}" srcOrd="1" destOrd="0" parTransId="{9BECAD32-8BB0-4185-9535-E1794FF11207}" sibTransId="{BD30F85E-142B-4B2F-8D97-BE69307B9816}"/>
    <dgm:cxn modelId="{797BC525-374C-4820-8BBB-649D538294B8}" type="presOf" srcId="{11F03615-39AA-4903-AFE1-64EAFE3D98D2}" destId="{D13682FA-005D-4C5E-9CA1-62CE37B9AA14}" srcOrd="0" destOrd="0" presId="urn:microsoft.com/office/officeart/2005/8/layout/hList3"/>
    <dgm:cxn modelId="{83F3B2FD-DEC0-4A55-AB05-56811753EAC4}" srcId="{8CB4CB81-5395-4B9D-ADD6-599974C3FC7C}" destId="{9BCDD73F-5B96-4857-AA24-773E6E5484FE}" srcOrd="0" destOrd="0" parTransId="{C3DA80C7-7FAF-4A9B-9C63-03E05B6EF414}" sibTransId="{3CF0658C-1153-41A5-A425-B1823A0DE18C}"/>
    <dgm:cxn modelId="{74B41C11-CF7D-4BA7-8D78-23C48D0B9E2F}" type="presParOf" srcId="{E2DAF505-29E0-43B8-8F25-46751862F607}" destId="{6C286125-3527-44CB-8565-4764A5FBA0D5}" srcOrd="0" destOrd="0" presId="urn:microsoft.com/office/officeart/2005/8/layout/hList3"/>
    <dgm:cxn modelId="{F7198E25-F5CA-46CE-9CBE-50452FA380A2}" type="presParOf" srcId="{E2DAF505-29E0-43B8-8F25-46751862F607}" destId="{94F51461-B58C-4ED6-8A84-3C3B083B464C}" srcOrd="1" destOrd="0" presId="urn:microsoft.com/office/officeart/2005/8/layout/hList3"/>
    <dgm:cxn modelId="{8D1969F2-99F9-448E-9233-FEB51A104C8B}" type="presParOf" srcId="{94F51461-B58C-4ED6-8A84-3C3B083B464C}" destId="{D13682FA-005D-4C5E-9CA1-62CE37B9AA14}" srcOrd="0" destOrd="0" presId="urn:microsoft.com/office/officeart/2005/8/layout/hList3"/>
    <dgm:cxn modelId="{D4FC975E-578F-4C1A-A5FD-A8FB5795D849}" type="presParOf" srcId="{94F51461-B58C-4ED6-8A84-3C3B083B464C}" destId="{F54FE47C-2E4F-4E00-ACC0-512617248C42}" srcOrd="1" destOrd="0" presId="urn:microsoft.com/office/officeart/2005/8/layout/hList3"/>
    <dgm:cxn modelId="{AD9FDBB8-46B8-4557-84B1-0B4EB653A229}" type="presParOf" srcId="{94F51461-B58C-4ED6-8A84-3C3B083B464C}" destId="{F97B94DA-07A6-40C2-B3C5-7C7FF170A8E9}" srcOrd="2" destOrd="0" presId="urn:microsoft.com/office/officeart/2005/8/layout/hList3"/>
    <dgm:cxn modelId="{662FEBC4-7E4D-44A7-A7F7-7AEF06B4B418}" type="presParOf" srcId="{E2DAF505-29E0-43B8-8F25-46751862F607}" destId="{D25527F5-3B9C-4EEE-B7EF-9458DC16B11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391FEF-B164-4BD7-8124-784927D65AF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CDBCCE81-B40D-4986-AC7F-DB9502FAE1CF}">
      <dgm:prSet/>
      <dgm:spPr/>
      <dgm:t>
        <a:bodyPr/>
        <a:lstStyle/>
        <a:p>
          <a:pPr rtl="0"/>
          <a:r>
            <a:rPr lang="en-US" smtClean="0"/>
            <a:t>Control and Security:</a:t>
          </a:r>
          <a:endParaRPr lang="en-IN"/>
        </a:p>
      </dgm:t>
    </dgm:pt>
    <dgm:pt modelId="{453879C6-BF8E-4FC6-A51A-B49823461719}" type="parTrans" cxnId="{EEF4FF9F-F26A-451E-A44D-15D1B7279E63}">
      <dgm:prSet/>
      <dgm:spPr/>
      <dgm:t>
        <a:bodyPr/>
        <a:lstStyle/>
        <a:p>
          <a:endParaRPr lang="en-IN"/>
        </a:p>
      </dgm:t>
    </dgm:pt>
    <dgm:pt modelId="{CED1B796-F751-44A1-9958-09102EE15DC2}" type="sibTrans" cxnId="{EEF4FF9F-F26A-451E-A44D-15D1B7279E63}">
      <dgm:prSet/>
      <dgm:spPr/>
      <dgm:t>
        <a:bodyPr/>
        <a:lstStyle/>
        <a:p>
          <a:endParaRPr lang="en-IN"/>
        </a:p>
      </dgm:t>
    </dgm:pt>
    <dgm:pt modelId="{EA313BDE-05C6-44F3-A982-1323ECAB3A61}">
      <dgm:prSet/>
      <dgm:spPr/>
      <dgm:t>
        <a:bodyPr/>
        <a:lstStyle/>
        <a:p>
          <a:pPr rtl="0"/>
          <a:r>
            <a:rPr lang="en-US" smtClean="0"/>
            <a:t>Direct control over hardware and software</a:t>
          </a:r>
          <a:endParaRPr lang="en-IN"/>
        </a:p>
      </dgm:t>
    </dgm:pt>
    <dgm:pt modelId="{3167DE8E-F68C-4DC8-9423-19CAA9019C89}" type="parTrans" cxnId="{F826CF98-99FB-4556-8B30-3E276A86BC0F}">
      <dgm:prSet/>
      <dgm:spPr/>
      <dgm:t>
        <a:bodyPr/>
        <a:lstStyle/>
        <a:p>
          <a:endParaRPr lang="en-IN"/>
        </a:p>
      </dgm:t>
    </dgm:pt>
    <dgm:pt modelId="{F7E611CD-FD02-429C-AB35-F865AB263D63}" type="sibTrans" cxnId="{F826CF98-99FB-4556-8B30-3E276A86BC0F}">
      <dgm:prSet/>
      <dgm:spPr/>
      <dgm:t>
        <a:bodyPr/>
        <a:lstStyle/>
        <a:p>
          <a:endParaRPr lang="en-IN"/>
        </a:p>
      </dgm:t>
    </dgm:pt>
    <dgm:pt modelId="{F719A693-C2B2-4695-86D8-DAB1582EE28E}">
      <dgm:prSet/>
      <dgm:spPr/>
      <dgm:t>
        <a:bodyPr/>
        <a:lstStyle/>
        <a:p>
          <a:pPr rtl="0"/>
          <a:r>
            <a:rPr lang="en-US" smtClean="0"/>
            <a:t>Implementation of tailored security measures</a:t>
          </a:r>
          <a:endParaRPr lang="en-IN"/>
        </a:p>
      </dgm:t>
    </dgm:pt>
    <dgm:pt modelId="{8EFD3275-28DE-4DA9-81B5-A9298C185641}" type="parTrans" cxnId="{4F03EA72-E6DC-4354-9C66-6939868BC533}">
      <dgm:prSet/>
      <dgm:spPr/>
      <dgm:t>
        <a:bodyPr/>
        <a:lstStyle/>
        <a:p>
          <a:endParaRPr lang="en-IN"/>
        </a:p>
      </dgm:t>
    </dgm:pt>
    <dgm:pt modelId="{874FE909-C087-4314-A72F-A839927F0914}" type="sibTrans" cxnId="{4F03EA72-E6DC-4354-9C66-6939868BC533}">
      <dgm:prSet/>
      <dgm:spPr/>
      <dgm:t>
        <a:bodyPr/>
        <a:lstStyle/>
        <a:p>
          <a:endParaRPr lang="en-IN"/>
        </a:p>
      </dgm:t>
    </dgm:pt>
    <dgm:pt modelId="{0A59A69C-EBC2-4458-9190-DF53A470B4C4}">
      <dgm:prSet/>
      <dgm:spPr/>
      <dgm:t>
        <a:bodyPr/>
        <a:lstStyle/>
        <a:p>
          <a:pPr rtl="0"/>
          <a:r>
            <a:rPr lang="en-US" smtClean="0"/>
            <a:t>Performance:</a:t>
          </a:r>
          <a:endParaRPr lang="en-IN"/>
        </a:p>
      </dgm:t>
    </dgm:pt>
    <dgm:pt modelId="{1DAAC240-EA09-41B0-BA04-399AB4EB9FAF}" type="parTrans" cxnId="{72F1D532-3885-4D17-A14B-13A2086BE80D}">
      <dgm:prSet/>
      <dgm:spPr/>
      <dgm:t>
        <a:bodyPr/>
        <a:lstStyle/>
        <a:p>
          <a:endParaRPr lang="en-IN"/>
        </a:p>
      </dgm:t>
    </dgm:pt>
    <dgm:pt modelId="{11EBFEEC-1019-498F-9247-1667B9F25FF9}" type="sibTrans" cxnId="{72F1D532-3885-4D17-A14B-13A2086BE80D}">
      <dgm:prSet/>
      <dgm:spPr/>
      <dgm:t>
        <a:bodyPr/>
        <a:lstStyle/>
        <a:p>
          <a:endParaRPr lang="en-IN"/>
        </a:p>
      </dgm:t>
    </dgm:pt>
    <dgm:pt modelId="{240AD225-0116-43BF-8B5E-25B5CAE7EFEA}">
      <dgm:prSet/>
      <dgm:spPr/>
      <dgm:t>
        <a:bodyPr/>
        <a:lstStyle/>
        <a:p>
          <a:pPr rtl="0"/>
          <a:r>
            <a:rPr lang="en-US" smtClean="0"/>
            <a:t>Low latency and high-speed data access</a:t>
          </a:r>
          <a:endParaRPr lang="en-IN"/>
        </a:p>
      </dgm:t>
    </dgm:pt>
    <dgm:pt modelId="{E0208B16-EF5C-4B58-875B-B2A656C19434}" type="parTrans" cxnId="{CD6BC024-05E8-49D2-A2AE-D6FEE3D8F01B}">
      <dgm:prSet/>
      <dgm:spPr/>
      <dgm:t>
        <a:bodyPr/>
        <a:lstStyle/>
        <a:p>
          <a:endParaRPr lang="en-IN"/>
        </a:p>
      </dgm:t>
    </dgm:pt>
    <dgm:pt modelId="{68B5D92C-D344-48A6-AA4B-24A8E9F8074D}" type="sibTrans" cxnId="{CD6BC024-05E8-49D2-A2AE-D6FEE3D8F01B}">
      <dgm:prSet/>
      <dgm:spPr/>
      <dgm:t>
        <a:bodyPr/>
        <a:lstStyle/>
        <a:p>
          <a:endParaRPr lang="en-IN"/>
        </a:p>
      </dgm:t>
    </dgm:pt>
    <dgm:pt modelId="{D91E6E9C-ACE4-44B1-BD55-FEDDB886E8F5}">
      <dgm:prSet/>
      <dgm:spPr/>
      <dgm:t>
        <a:bodyPr/>
        <a:lstStyle/>
        <a:p>
          <a:pPr rtl="0"/>
          <a:r>
            <a:rPr lang="en-US" smtClean="0"/>
            <a:t>Compliance:</a:t>
          </a:r>
          <a:endParaRPr lang="en-IN"/>
        </a:p>
      </dgm:t>
    </dgm:pt>
    <dgm:pt modelId="{A8CD7912-AB27-441E-AD0F-9AE1A8A8CF91}" type="parTrans" cxnId="{17ABC6BC-FA24-4567-9DEA-D2218CC07C5D}">
      <dgm:prSet/>
      <dgm:spPr/>
      <dgm:t>
        <a:bodyPr/>
        <a:lstStyle/>
        <a:p>
          <a:endParaRPr lang="en-IN"/>
        </a:p>
      </dgm:t>
    </dgm:pt>
    <dgm:pt modelId="{348E52BF-56D8-4C1C-BF8A-7D65462BF381}" type="sibTrans" cxnId="{17ABC6BC-FA24-4567-9DEA-D2218CC07C5D}">
      <dgm:prSet/>
      <dgm:spPr/>
      <dgm:t>
        <a:bodyPr/>
        <a:lstStyle/>
        <a:p>
          <a:endParaRPr lang="en-IN"/>
        </a:p>
      </dgm:t>
    </dgm:pt>
    <dgm:pt modelId="{5EEF3A5E-041D-4A10-9497-6443068B48A9}">
      <dgm:prSet/>
      <dgm:spPr/>
      <dgm:t>
        <a:bodyPr/>
        <a:lstStyle/>
        <a:p>
          <a:pPr rtl="0"/>
          <a:r>
            <a:rPr lang="en-US" smtClean="0"/>
            <a:t>Easier to meet specific regulatory requirements</a:t>
          </a:r>
          <a:endParaRPr lang="en-IN"/>
        </a:p>
      </dgm:t>
    </dgm:pt>
    <dgm:pt modelId="{BAF450E6-0770-4F46-AB30-0D6F1411AEEB}" type="parTrans" cxnId="{56FE8CC9-3710-4551-810F-CA10C62D43FE}">
      <dgm:prSet/>
      <dgm:spPr/>
      <dgm:t>
        <a:bodyPr/>
        <a:lstStyle/>
        <a:p>
          <a:endParaRPr lang="en-IN"/>
        </a:p>
      </dgm:t>
    </dgm:pt>
    <dgm:pt modelId="{5C1F8674-9CE6-4586-A93F-88AA5DB7E711}" type="sibTrans" cxnId="{56FE8CC9-3710-4551-810F-CA10C62D43FE}">
      <dgm:prSet/>
      <dgm:spPr/>
      <dgm:t>
        <a:bodyPr/>
        <a:lstStyle/>
        <a:p>
          <a:endParaRPr lang="en-IN"/>
        </a:p>
      </dgm:t>
    </dgm:pt>
    <dgm:pt modelId="{289D18C6-382F-418F-963D-49AE2915BE09}" type="pres">
      <dgm:prSet presAssocID="{43391FEF-B164-4BD7-8124-784927D65AF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9EBFB2A-525F-4E01-9702-D70E916E6798}" type="pres">
      <dgm:prSet presAssocID="{CDBCCE81-B40D-4986-AC7F-DB9502FAE1CF}" presName="root" presStyleCnt="0"/>
      <dgm:spPr/>
    </dgm:pt>
    <dgm:pt modelId="{2997BED9-39DB-4AE4-9B6C-3784DC8D3BD4}" type="pres">
      <dgm:prSet presAssocID="{CDBCCE81-B40D-4986-AC7F-DB9502FAE1CF}" presName="rootComposite" presStyleCnt="0"/>
      <dgm:spPr/>
    </dgm:pt>
    <dgm:pt modelId="{4B708546-B3D3-42E7-B120-B45BE5EEC79D}" type="pres">
      <dgm:prSet presAssocID="{CDBCCE81-B40D-4986-AC7F-DB9502FAE1CF}" presName="rootText" presStyleLbl="node1" presStyleIdx="0" presStyleCnt="3"/>
      <dgm:spPr/>
      <dgm:t>
        <a:bodyPr/>
        <a:lstStyle/>
        <a:p>
          <a:endParaRPr lang="en-IN"/>
        </a:p>
      </dgm:t>
    </dgm:pt>
    <dgm:pt modelId="{9F31EDEE-1590-44BA-9EB4-4485F2BDBE70}" type="pres">
      <dgm:prSet presAssocID="{CDBCCE81-B40D-4986-AC7F-DB9502FAE1CF}" presName="rootConnector" presStyleLbl="node1" presStyleIdx="0" presStyleCnt="3"/>
      <dgm:spPr/>
      <dgm:t>
        <a:bodyPr/>
        <a:lstStyle/>
        <a:p>
          <a:endParaRPr lang="en-IN"/>
        </a:p>
      </dgm:t>
    </dgm:pt>
    <dgm:pt modelId="{D95B32D3-DBBB-4533-A9C2-620B9B772970}" type="pres">
      <dgm:prSet presAssocID="{CDBCCE81-B40D-4986-AC7F-DB9502FAE1CF}" presName="childShape" presStyleCnt="0"/>
      <dgm:spPr/>
    </dgm:pt>
    <dgm:pt modelId="{39695384-933E-48D7-96E3-1FE1D4EB5C26}" type="pres">
      <dgm:prSet presAssocID="{3167DE8E-F68C-4DC8-9423-19CAA9019C89}" presName="Name13" presStyleLbl="parChTrans1D2" presStyleIdx="0" presStyleCnt="4"/>
      <dgm:spPr/>
      <dgm:t>
        <a:bodyPr/>
        <a:lstStyle/>
        <a:p>
          <a:endParaRPr lang="en-IN"/>
        </a:p>
      </dgm:t>
    </dgm:pt>
    <dgm:pt modelId="{0659FD82-3EFE-4342-964E-690DB6694D7B}" type="pres">
      <dgm:prSet presAssocID="{EA313BDE-05C6-44F3-A982-1323ECAB3A6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CA2B31-8691-4A7D-8BA2-5C356EA99D5D}" type="pres">
      <dgm:prSet presAssocID="{8EFD3275-28DE-4DA9-81B5-A9298C185641}" presName="Name13" presStyleLbl="parChTrans1D2" presStyleIdx="1" presStyleCnt="4"/>
      <dgm:spPr/>
      <dgm:t>
        <a:bodyPr/>
        <a:lstStyle/>
        <a:p>
          <a:endParaRPr lang="en-IN"/>
        </a:p>
      </dgm:t>
    </dgm:pt>
    <dgm:pt modelId="{5C8C5611-74DC-4540-805F-9E098A4EDDB6}" type="pres">
      <dgm:prSet presAssocID="{F719A693-C2B2-4695-86D8-DAB1582EE28E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0A2418-0117-4D9B-B6AA-26831D55EB26}" type="pres">
      <dgm:prSet presAssocID="{0A59A69C-EBC2-4458-9190-DF53A470B4C4}" presName="root" presStyleCnt="0"/>
      <dgm:spPr/>
    </dgm:pt>
    <dgm:pt modelId="{A8195181-5CD8-488A-8B36-39A710A60255}" type="pres">
      <dgm:prSet presAssocID="{0A59A69C-EBC2-4458-9190-DF53A470B4C4}" presName="rootComposite" presStyleCnt="0"/>
      <dgm:spPr/>
    </dgm:pt>
    <dgm:pt modelId="{3027471E-1328-43FB-9E4B-F11E87909816}" type="pres">
      <dgm:prSet presAssocID="{0A59A69C-EBC2-4458-9190-DF53A470B4C4}" presName="rootText" presStyleLbl="node1" presStyleIdx="1" presStyleCnt="3"/>
      <dgm:spPr/>
      <dgm:t>
        <a:bodyPr/>
        <a:lstStyle/>
        <a:p>
          <a:endParaRPr lang="en-IN"/>
        </a:p>
      </dgm:t>
    </dgm:pt>
    <dgm:pt modelId="{81117E9A-6818-415E-8EDC-D8EB6F691CA6}" type="pres">
      <dgm:prSet presAssocID="{0A59A69C-EBC2-4458-9190-DF53A470B4C4}" presName="rootConnector" presStyleLbl="node1" presStyleIdx="1" presStyleCnt="3"/>
      <dgm:spPr/>
      <dgm:t>
        <a:bodyPr/>
        <a:lstStyle/>
        <a:p>
          <a:endParaRPr lang="en-IN"/>
        </a:p>
      </dgm:t>
    </dgm:pt>
    <dgm:pt modelId="{44E1CC8C-B0EA-4644-93D1-C0D99F5443E0}" type="pres">
      <dgm:prSet presAssocID="{0A59A69C-EBC2-4458-9190-DF53A470B4C4}" presName="childShape" presStyleCnt="0"/>
      <dgm:spPr/>
    </dgm:pt>
    <dgm:pt modelId="{6DB8F2C0-DDBF-43FC-AF75-F77D8970AF66}" type="pres">
      <dgm:prSet presAssocID="{E0208B16-EF5C-4B58-875B-B2A656C19434}" presName="Name13" presStyleLbl="parChTrans1D2" presStyleIdx="2" presStyleCnt="4"/>
      <dgm:spPr/>
      <dgm:t>
        <a:bodyPr/>
        <a:lstStyle/>
        <a:p>
          <a:endParaRPr lang="en-IN"/>
        </a:p>
      </dgm:t>
    </dgm:pt>
    <dgm:pt modelId="{C85154C2-7094-4C98-9A96-6D98E04908A1}" type="pres">
      <dgm:prSet presAssocID="{240AD225-0116-43BF-8B5E-25B5CAE7EFEA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4BCA1B-81FB-486B-BD23-6847E5B793A5}" type="pres">
      <dgm:prSet presAssocID="{D91E6E9C-ACE4-44B1-BD55-FEDDB886E8F5}" presName="root" presStyleCnt="0"/>
      <dgm:spPr/>
    </dgm:pt>
    <dgm:pt modelId="{5CB65C3F-2D8B-4CD8-9C05-D24B16029383}" type="pres">
      <dgm:prSet presAssocID="{D91E6E9C-ACE4-44B1-BD55-FEDDB886E8F5}" presName="rootComposite" presStyleCnt="0"/>
      <dgm:spPr/>
    </dgm:pt>
    <dgm:pt modelId="{00F4F809-E90D-490F-BE8F-4D7ABDD3B8D6}" type="pres">
      <dgm:prSet presAssocID="{D91E6E9C-ACE4-44B1-BD55-FEDDB886E8F5}" presName="rootText" presStyleLbl="node1" presStyleIdx="2" presStyleCnt="3"/>
      <dgm:spPr/>
      <dgm:t>
        <a:bodyPr/>
        <a:lstStyle/>
        <a:p>
          <a:endParaRPr lang="en-IN"/>
        </a:p>
      </dgm:t>
    </dgm:pt>
    <dgm:pt modelId="{19F18E3F-A741-4552-8FA9-770456431065}" type="pres">
      <dgm:prSet presAssocID="{D91E6E9C-ACE4-44B1-BD55-FEDDB886E8F5}" presName="rootConnector" presStyleLbl="node1" presStyleIdx="2" presStyleCnt="3"/>
      <dgm:spPr/>
      <dgm:t>
        <a:bodyPr/>
        <a:lstStyle/>
        <a:p>
          <a:endParaRPr lang="en-IN"/>
        </a:p>
      </dgm:t>
    </dgm:pt>
    <dgm:pt modelId="{09A67967-1801-4B95-BC1F-335F55BFE418}" type="pres">
      <dgm:prSet presAssocID="{D91E6E9C-ACE4-44B1-BD55-FEDDB886E8F5}" presName="childShape" presStyleCnt="0"/>
      <dgm:spPr/>
    </dgm:pt>
    <dgm:pt modelId="{970E5151-5A6C-4155-BEE9-B7B23612CC77}" type="pres">
      <dgm:prSet presAssocID="{BAF450E6-0770-4F46-AB30-0D6F1411AEEB}" presName="Name13" presStyleLbl="parChTrans1D2" presStyleIdx="3" presStyleCnt="4"/>
      <dgm:spPr/>
      <dgm:t>
        <a:bodyPr/>
        <a:lstStyle/>
        <a:p>
          <a:endParaRPr lang="en-IN"/>
        </a:p>
      </dgm:t>
    </dgm:pt>
    <dgm:pt modelId="{7140CEB0-4C41-401A-A345-B7E7913C50D7}" type="pres">
      <dgm:prSet presAssocID="{5EEF3A5E-041D-4A10-9497-6443068B48A9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BD1C02-C244-4B2B-BBD9-E937F3C446CA}" type="presOf" srcId="{D91E6E9C-ACE4-44B1-BD55-FEDDB886E8F5}" destId="{00F4F809-E90D-490F-BE8F-4D7ABDD3B8D6}" srcOrd="0" destOrd="0" presId="urn:microsoft.com/office/officeart/2005/8/layout/hierarchy3"/>
    <dgm:cxn modelId="{D53F3161-0D68-48CA-9E83-3F76AA19E0F1}" type="presOf" srcId="{5EEF3A5E-041D-4A10-9497-6443068B48A9}" destId="{7140CEB0-4C41-401A-A345-B7E7913C50D7}" srcOrd="0" destOrd="0" presId="urn:microsoft.com/office/officeart/2005/8/layout/hierarchy3"/>
    <dgm:cxn modelId="{EEF4FF9F-F26A-451E-A44D-15D1B7279E63}" srcId="{43391FEF-B164-4BD7-8124-784927D65AFD}" destId="{CDBCCE81-B40D-4986-AC7F-DB9502FAE1CF}" srcOrd="0" destOrd="0" parTransId="{453879C6-BF8E-4FC6-A51A-B49823461719}" sibTransId="{CED1B796-F751-44A1-9958-09102EE15DC2}"/>
    <dgm:cxn modelId="{C0E01617-09ED-4BEC-A4A0-CF32CF773253}" type="presOf" srcId="{CDBCCE81-B40D-4986-AC7F-DB9502FAE1CF}" destId="{4B708546-B3D3-42E7-B120-B45BE5EEC79D}" srcOrd="0" destOrd="0" presId="urn:microsoft.com/office/officeart/2005/8/layout/hierarchy3"/>
    <dgm:cxn modelId="{FBBF11DB-DAF8-4C0E-A2FD-528408BDCFAA}" type="presOf" srcId="{0A59A69C-EBC2-4458-9190-DF53A470B4C4}" destId="{3027471E-1328-43FB-9E4B-F11E87909816}" srcOrd="0" destOrd="0" presId="urn:microsoft.com/office/officeart/2005/8/layout/hierarchy3"/>
    <dgm:cxn modelId="{9FF7A3C6-85A0-4322-AAC3-EAD097EA741A}" type="presOf" srcId="{EA313BDE-05C6-44F3-A982-1323ECAB3A61}" destId="{0659FD82-3EFE-4342-964E-690DB6694D7B}" srcOrd="0" destOrd="0" presId="urn:microsoft.com/office/officeart/2005/8/layout/hierarchy3"/>
    <dgm:cxn modelId="{9A4C6BC6-C9A7-44B5-8F18-12FDF4D05D9C}" type="presOf" srcId="{43391FEF-B164-4BD7-8124-784927D65AFD}" destId="{289D18C6-382F-418F-963D-49AE2915BE09}" srcOrd="0" destOrd="0" presId="urn:microsoft.com/office/officeart/2005/8/layout/hierarchy3"/>
    <dgm:cxn modelId="{CD6BC024-05E8-49D2-A2AE-D6FEE3D8F01B}" srcId="{0A59A69C-EBC2-4458-9190-DF53A470B4C4}" destId="{240AD225-0116-43BF-8B5E-25B5CAE7EFEA}" srcOrd="0" destOrd="0" parTransId="{E0208B16-EF5C-4B58-875B-B2A656C19434}" sibTransId="{68B5D92C-D344-48A6-AA4B-24A8E9F8074D}"/>
    <dgm:cxn modelId="{04EC02F4-DA62-4CA5-B5E5-3A6C3EE11747}" type="presOf" srcId="{BAF450E6-0770-4F46-AB30-0D6F1411AEEB}" destId="{970E5151-5A6C-4155-BEE9-B7B23612CC77}" srcOrd="0" destOrd="0" presId="urn:microsoft.com/office/officeart/2005/8/layout/hierarchy3"/>
    <dgm:cxn modelId="{17ABC6BC-FA24-4567-9DEA-D2218CC07C5D}" srcId="{43391FEF-B164-4BD7-8124-784927D65AFD}" destId="{D91E6E9C-ACE4-44B1-BD55-FEDDB886E8F5}" srcOrd="2" destOrd="0" parTransId="{A8CD7912-AB27-441E-AD0F-9AE1A8A8CF91}" sibTransId="{348E52BF-56D8-4C1C-BF8A-7D65462BF381}"/>
    <dgm:cxn modelId="{F826CF98-99FB-4556-8B30-3E276A86BC0F}" srcId="{CDBCCE81-B40D-4986-AC7F-DB9502FAE1CF}" destId="{EA313BDE-05C6-44F3-A982-1323ECAB3A61}" srcOrd="0" destOrd="0" parTransId="{3167DE8E-F68C-4DC8-9423-19CAA9019C89}" sibTransId="{F7E611CD-FD02-429C-AB35-F865AB263D63}"/>
    <dgm:cxn modelId="{4F03EA72-E6DC-4354-9C66-6939868BC533}" srcId="{CDBCCE81-B40D-4986-AC7F-DB9502FAE1CF}" destId="{F719A693-C2B2-4695-86D8-DAB1582EE28E}" srcOrd="1" destOrd="0" parTransId="{8EFD3275-28DE-4DA9-81B5-A9298C185641}" sibTransId="{874FE909-C087-4314-A72F-A839927F0914}"/>
    <dgm:cxn modelId="{27D55312-28D7-4FA1-9877-638136D9A1E5}" type="presOf" srcId="{E0208B16-EF5C-4B58-875B-B2A656C19434}" destId="{6DB8F2C0-DDBF-43FC-AF75-F77D8970AF66}" srcOrd="0" destOrd="0" presId="urn:microsoft.com/office/officeart/2005/8/layout/hierarchy3"/>
    <dgm:cxn modelId="{D3C67290-63B2-44D1-B1FF-DE064C88C6C8}" type="presOf" srcId="{D91E6E9C-ACE4-44B1-BD55-FEDDB886E8F5}" destId="{19F18E3F-A741-4552-8FA9-770456431065}" srcOrd="1" destOrd="0" presId="urn:microsoft.com/office/officeart/2005/8/layout/hierarchy3"/>
    <dgm:cxn modelId="{56FE8CC9-3710-4551-810F-CA10C62D43FE}" srcId="{D91E6E9C-ACE4-44B1-BD55-FEDDB886E8F5}" destId="{5EEF3A5E-041D-4A10-9497-6443068B48A9}" srcOrd="0" destOrd="0" parTransId="{BAF450E6-0770-4F46-AB30-0D6F1411AEEB}" sibTransId="{5C1F8674-9CE6-4586-A93F-88AA5DB7E711}"/>
    <dgm:cxn modelId="{D1F9049A-DC03-4C6B-9EB6-08B43CBC19DE}" type="presOf" srcId="{0A59A69C-EBC2-4458-9190-DF53A470B4C4}" destId="{81117E9A-6818-415E-8EDC-D8EB6F691CA6}" srcOrd="1" destOrd="0" presId="urn:microsoft.com/office/officeart/2005/8/layout/hierarchy3"/>
    <dgm:cxn modelId="{3C88E2C7-24F1-4464-BA03-CFD71FC5D28D}" type="presOf" srcId="{CDBCCE81-B40D-4986-AC7F-DB9502FAE1CF}" destId="{9F31EDEE-1590-44BA-9EB4-4485F2BDBE70}" srcOrd="1" destOrd="0" presId="urn:microsoft.com/office/officeart/2005/8/layout/hierarchy3"/>
    <dgm:cxn modelId="{B63D6772-E452-4845-A824-4C13E60BF18A}" type="presOf" srcId="{240AD225-0116-43BF-8B5E-25B5CAE7EFEA}" destId="{C85154C2-7094-4C98-9A96-6D98E04908A1}" srcOrd="0" destOrd="0" presId="urn:microsoft.com/office/officeart/2005/8/layout/hierarchy3"/>
    <dgm:cxn modelId="{1DEADD76-FBB5-4BC4-A290-A30656A2DA91}" type="presOf" srcId="{8EFD3275-28DE-4DA9-81B5-A9298C185641}" destId="{FDCA2B31-8691-4A7D-8BA2-5C356EA99D5D}" srcOrd="0" destOrd="0" presId="urn:microsoft.com/office/officeart/2005/8/layout/hierarchy3"/>
    <dgm:cxn modelId="{F7D6C254-C5A5-4953-815F-327E1340B3DD}" type="presOf" srcId="{3167DE8E-F68C-4DC8-9423-19CAA9019C89}" destId="{39695384-933E-48D7-96E3-1FE1D4EB5C26}" srcOrd="0" destOrd="0" presId="urn:microsoft.com/office/officeart/2005/8/layout/hierarchy3"/>
    <dgm:cxn modelId="{E9D2C15D-BBD1-46AC-AEAA-89EE53493769}" type="presOf" srcId="{F719A693-C2B2-4695-86D8-DAB1582EE28E}" destId="{5C8C5611-74DC-4540-805F-9E098A4EDDB6}" srcOrd="0" destOrd="0" presId="urn:microsoft.com/office/officeart/2005/8/layout/hierarchy3"/>
    <dgm:cxn modelId="{72F1D532-3885-4D17-A14B-13A2086BE80D}" srcId="{43391FEF-B164-4BD7-8124-784927D65AFD}" destId="{0A59A69C-EBC2-4458-9190-DF53A470B4C4}" srcOrd="1" destOrd="0" parTransId="{1DAAC240-EA09-41B0-BA04-399AB4EB9FAF}" sibTransId="{11EBFEEC-1019-498F-9247-1667B9F25FF9}"/>
    <dgm:cxn modelId="{8932955F-B0EE-477E-9602-0234D0D295A5}" type="presParOf" srcId="{289D18C6-382F-418F-963D-49AE2915BE09}" destId="{59EBFB2A-525F-4E01-9702-D70E916E6798}" srcOrd="0" destOrd="0" presId="urn:microsoft.com/office/officeart/2005/8/layout/hierarchy3"/>
    <dgm:cxn modelId="{68291E30-3362-47C6-AB02-30B79647B6D8}" type="presParOf" srcId="{59EBFB2A-525F-4E01-9702-D70E916E6798}" destId="{2997BED9-39DB-4AE4-9B6C-3784DC8D3BD4}" srcOrd="0" destOrd="0" presId="urn:microsoft.com/office/officeart/2005/8/layout/hierarchy3"/>
    <dgm:cxn modelId="{9AA84A5E-C3E2-4241-90BA-DFA1B28849EB}" type="presParOf" srcId="{2997BED9-39DB-4AE4-9B6C-3784DC8D3BD4}" destId="{4B708546-B3D3-42E7-B120-B45BE5EEC79D}" srcOrd="0" destOrd="0" presId="urn:microsoft.com/office/officeart/2005/8/layout/hierarchy3"/>
    <dgm:cxn modelId="{63CF35E4-215C-4B6F-94E0-F9CDA1B01A63}" type="presParOf" srcId="{2997BED9-39DB-4AE4-9B6C-3784DC8D3BD4}" destId="{9F31EDEE-1590-44BA-9EB4-4485F2BDBE70}" srcOrd="1" destOrd="0" presId="urn:microsoft.com/office/officeart/2005/8/layout/hierarchy3"/>
    <dgm:cxn modelId="{70DCD037-ECA7-4CC8-8A32-6F4BDBE3B740}" type="presParOf" srcId="{59EBFB2A-525F-4E01-9702-D70E916E6798}" destId="{D95B32D3-DBBB-4533-A9C2-620B9B772970}" srcOrd="1" destOrd="0" presId="urn:microsoft.com/office/officeart/2005/8/layout/hierarchy3"/>
    <dgm:cxn modelId="{16863A60-B167-4B6F-B667-326C5DCC1FF4}" type="presParOf" srcId="{D95B32D3-DBBB-4533-A9C2-620B9B772970}" destId="{39695384-933E-48D7-96E3-1FE1D4EB5C26}" srcOrd="0" destOrd="0" presId="urn:microsoft.com/office/officeart/2005/8/layout/hierarchy3"/>
    <dgm:cxn modelId="{B16AE1F1-FA72-4F26-B8E2-07F8CD514309}" type="presParOf" srcId="{D95B32D3-DBBB-4533-A9C2-620B9B772970}" destId="{0659FD82-3EFE-4342-964E-690DB6694D7B}" srcOrd="1" destOrd="0" presId="urn:microsoft.com/office/officeart/2005/8/layout/hierarchy3"/>
    <dgm:cxn modelId="{790E81DA-4F76-48B2-BD51-2E19A9E12F95}" type="presParOf" srcId="{D95B32D3-DBBB-4533-A9C2-620B9B772970}" destId="{FDCA2B31-8691-4A7D-8BA2-5C356EA99D5D}" srcOrd="2" destOrd="0" presId="urn:microsoft.com/office/officeart/2005/8/layout/hierarchy3"/>
    <dgm:cxn modelId="{76FAEECC-6632-4991-9C4A-E43BAFFD2EB0}" type="presParOf" srcId="{D95B32D3-DBBB-4533-A9C2-620B9B772970}" destId="{5C8C5611-74DC-4540-805F-9E098A4EDDB6}" srcOrd="3" destOrd="0" presId="urn:microsoft.com/office/officeart/2005/8/layout/hierarchy3"/>
    <dgm:cxn modelId="{94A94DB5-1117-42FF-B906-D9E4DB1C4CC5}" type="presParOf" srcId="{289D18C6-382F-418F-963D-49AE2915BE09}" destId="{FF0A2418-0117-4D9B-B6AA-26831D55EB26}" srcOrd="1" destOrd="0" presId="urn:microsoft.com/office/officeart/2005/8/layout/hierarchy3"/>
    <dgm:cxn modelId="{E120029A-79A5-4547-A4F4-27525C1C155A}" type="presParOf" srcId="{FF0A2418-0117-4D9B-B6AA-26831D55EB26}" destId="{A8195181-5CD8-488A-8B36-39A710A60255}" srcOrd="0" destOrd="0" presId="urn:microsoft.com/office/officeart/2005/8/layout/hierarchy3"/>
    <dgm:cxn modelId="{A88014AA-7F00-4B2E-9D1E-1142FC74B0EC}" type="presParOf" srcId="{A8195181-5CD8-488A-8B36-39A710A60255}" destId="{3027471E-1328-43FB-9E4B-F11E87909816}" srcOrd="0" destOrd="0" presId="urn:microsoft.com/office/officeart/2005/8/layout/hierarchy3"/>
    <dgm:cxn modelId="{71E89004-F7C7-4CD3-8900-BA6F11BC418F}" type="presParOf" srcId="{A8195181-5CD8-488A-8B36-39A710A60255}" destId="{81117E9A-6818-415E-8EDC-D8EB6F691CA6}" srcOrd="1" destOrd="0" presId="urn:microsoft.com/office/officeart/2005/8/layout/hierarchy3"/>
    <dgm:cxn modelId="{515A2C6E-B96E-42C3-9665-393E6B4EC1C6}" type="presParOf" srcId="{FF0A2418-0117-4D9B-B6AA-26831D55EB26}" destId="{44E1CC8C-B0EA-4644-93D1-C0D99F5443E0}" srcOrd="1" destOrd="0" presId="urn:microsoft.com/office/officeart/2005/8/layout/hierarchy3"/>
    <dgm:cxn modelId="{D67C5C54-720F-49B7-8F5C-8ED676F010D5}" type="presParOf" srcId="{44E1CC8C-B0EA-4644-93D1-C0D99F5443E0}" destId="{6DB8F2C0-DDBF-43FC-AF75-F77D8970AF66}" srcOrd="0" destOrd="0" presId="urn:microsoft.com/office/officeart/2005/8/layout/hierarchy3"/>
    <dgm:cxn modelId="{80353C79-51AA-4ABD-A9A0-5A7A6996A115}" type="presParOf" srcId="{44E1CC8C-B0EA-4644-93D1-C0D99F5443E0}" destId="{C85154C2-7094-4C98-9A96-6D98E04908A1}" srcOrd="1" destOrd="0" presId="urn:microsoft.com/office/officeart/2005/8/layout/hierarchy3"/>
    <dgm:cxn modelId="{A372D82F-E9DE-494F-9900-FB9B964686D6}" type="presParOf" srcId="{289D18C6-382F-418F-963D-49AE2915BE09}" destId="{7F4BCA1B-81FB-486B-BD23-6847E5B793A5}" srcOrd="2" destOrd="0" presId="urn:microsoft.com/office/officeart/2005/8/layout/hierarchy3"/>
    <dgm:cxn modelId="{4689A0D8-3FC7-4152-9D12-B4AC55EF6CE4}" type="presParOf" srcId="{7F4BCA1B-81FB-486B-BD23-6847E5B793A5}" destId="{5CB65C3F-2D8B-4CD8-9C05-D24B16029383}" srcOrd="0" destOrd="0" presId="urn:microsoft.com/office/officeart/2005/8/layout/hierarchy3"/>
    <dgm:cxn modelId="{D218AD09-18B5-4EFD-A480-07FAE8D8EC61}" type="presParOf" srcId="{5CB65C3F-2D8B-4CD8-9C05-D24B16029383}" destId="{00F4F809-E90D-490F-BE8F-4D7ABDD3B8D6}" srcOrd="0" destOrd="0" presId="urn:microsoft.com/office/officeart/2005/8/layout/hierarchy3"/>
    <dgm:cxn modelId="{E576F97F-489C-432C-A091-F0DAFFC4B07C}" type="presParOf" srcId="{5CB65C3F-2D8B-4CD8-9C05-D24B16029383}" destId="{19F18E3F-A741-4552-8FA9-770456431065}" srcOrd="1" destOrd="0" presId="urn:microsoft.com/office/officeart/2005/8/layout/hierarchy3"/>
    <dgm:cxn modelId="{2D561A5B-82BD-42AA-ABFB-08AB3D3068C7}" type="presParOf" srcId="{7F4BCA1B-81FB-486B-BD23-6847E5B793A5}" destId="{09A67967-1801-4B95-BC1F-335F55BFE418}" srcOrd="1" destOrd="0" presId="urn:microsoft.com/office/officeart/2005/8/layout/hierarchy3"/>
    <dgm:cxn modelId="{EEDEC02D-DE98-45D5-88B3-534FFC129EDF}" type="presParOf" srcId="{09A67967-1801-4B95-BC1F-335F55BFE418}" destId="{970E5151-5A6C-4155-BEE9-B7B23612CC77}" srcOrd="0" destOrd="0" presId="urn:microsoft.com/office/officeart/2005/8/layout/hierarchy3"/>
    <dgm:cxn modelId="{F6BDC60E-6364-4080-9718-A2E33CB720C9}" type="presParOf" srcId="{09A67967-1801-4B95-BC1F-335F55BFE418}" destId="{7140CEB0-4C41-401A-A345-B7E7913C50D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CB4CB81-5395-4B9D-ADD6-599974C3FC7C}" type="doc">
      <dgm:prSet loTypeId="urn:microsoft.com/office/officeart/2005/8/layout/hList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B5D39CCC-5403-4AE7-A54C-CEC142B7443D}">
      <dgm:prSet/>
      <dgm:spPr/>
      <dgm:t>
        <a:bodyPr/>
        <a:lstStyle/>
        <a:p>
          <a:r>
            <a:rPr lang="en-IN" smtClean="0"/>
            <a:t>Scalability:</a:t>
          </a:r>
          <a:endParaRPr lang="en-IN"/>
        </a:p>
      </dgm:t>
    </dgm:pt>
    <dgm:pt modelId="{167BBE8B-AA58-414F-8717-4ADFEAB61733}" type="parTrans" cxnId="{2F3A9E7F-D71E-493E-8138-48A602614142}">
      <dgm:prSet/>
      <dgm:spPr/>
      <dgm:t>
        <a:bodyPr/>
        <a:lstStyle/>
        <a:p>
          <a:endParaRPr lang="en-IN"/>
        </a:p>
      </dgm:t>
    </dgm:pt>
    <dgm:pt modelId="{855B7BE0-49C8-4F15-9DC5-EDB92E548A86}" type="sibTrans" cxnId="{2F3A9E7F-D71E-493E-8138-48A602614142}">
      <dgm:prSet/>
      <dgm:spPr/>
      <dgm:t>
        <a:bodyPr/>
        <a:lstStyle/>
        <a:p>
          <a:endParaRPr lang="en-IN"/>
        </a:p>
      </dgm:t>
    </dgm:pt>
    <dgm:pt modelId="{FC35140B-F2B6-4B30-BA14-21E7B5A6F368}">
      <dgm:prSet/>
      <dgm:spPr/>
      <dgm:t>
        <a:bodyPr/>
        <a:lstStyle/>
        <a:p>
          <a:r>
            <a:rPr lang="en-US" dirty="0" smtClean="0"/>
            <a:t>Vertical Scaling: Increase capacity by adding more resources to the existing system.</a:t>
          </a:r>
          <a:endParaRPr lang="en-IN" dirty="0"/>
        </a:p>
      </dgm:t>
    </dgm:pt>
    <dgm:pt modelId="{140FE2E4-16B8-42CB-AAA7-8659EF39E579}" type="parTrans" cxnId="{724573BB-599F-402A-B591-A603E3A2DA87}">
      <dgm:prSet/>
      <dgm:spPr/>
      <dgm:t>
        <a:bodyPr/>
        <a:lstStyle/>
        <a:p>
          <a:endParaRPr lang="en-IN"/>
        </a:p>
      </dgm:t>
    </dgm:pt>
    <dgm:pt modelId="{C56D7A82-FA3A-4676-86FF-6B35F06C9155}" type="sibTrans" cxnId="{724573BB-599F-402A-B591-A603E3A2DA87}">
      <dgm:prSet/>
      <dgm:spPr/>
      <dgm:t>
        <a:bodyPr/>
        <a:lstStyle/>
        <a:p>
          <a:endParaRPr lang="en-IN"/>
        </a:p>
      </dgm:t>
    </dgm:pt>
    <dgm:pt modelId="{153A28FC-4F59-4C9B-9653-51DE0F340EA4}">
      <dgm:prSet/>
      <dgm:spPr/>
      <dgm:t>
        <a:bodyPr/>
        <a:lstStyle/>
        <a:p>
          <a:r>
            <a:rPr lang="en-US" dirty="0" smtClean="0"/>
            <a:t>Horizontal Scaling: Distribute data across multiple machines to handle larger loads.</a:t>
          </a:r>
          <a:endParaRPr lang="en-IN" dirty="0"/>
        </a:p>
      </dgm:t>
    </dgm:pt>
    <dgm:pt modelId="{DB0F5401-9E7D-40ED-AD40-5D0D414BBFE3}" type="parTrans" cxnId="{5AA7E5EA-8E7F-4047-88E5-0C3087D58921}">
      <dgm:prSet/>
      <dgm:spPr/>
      <dgm:t>
        <a:bodyPr/>
        <a:lstStyle/>
        <a:p>
          <a:endParaRPr lang="en-IN"/>
        </a:p>
      </dgm:t>
    </dgm:pt>
    <dgm:pt modelId="{2490B7CD-6C5C-4D09-B3C6-38B2EF89705D}" type="sibTrans" cxnId="{5AA7E5EA-8E7F-4047-88E5-0C3087D58921}">
      <dgm:prSet/>
      <dgm:spPr/>
      <dgm:t>
        <a:bodyPr/>
        <a:lstStyle/>
        <a:p>
          <a:endParaRPr lang="en-IN"/>
        </a:p>
      </dgm:t>
    </dgm:pt>
    <dgm:pt modelId="{E2DAF505-29E0-43B8-8F25-46751862F607}" type="pres">
      <dgm:prSet presAssocID="{8CB4CB81-5395-4B9D-ADD6-599974C3FC7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B0F1F3C-C87C-4C5D-9DAA-4F9715D45A29}" type="pres">
      <dgm:prSet presAssocID="{B5D39CCC-5403-4AE7-A54C-CEC142B7443D}" presName="roof" presStyleLbl="dkBgShp" presStyleIdx="0" presStyleCnt="2"/>
      <dgm:spPr/>
      <dgm:t>
        <a:bodyPr/>
        <a:lstStyle/>
        <a:p>
          <a:endParaRPr lang="en-IN"/>
        </a:p>
      </dgm:t>
    </dgm:pt>
    <dgm:pt modelId="{451CF608-8FC1-4A87-A352-526CB2617570}" type="pres">
      <dgm:prSet presAssocID="{B5D39CCC-5403-4AE7-A54C-CEC142B7443D}" presName="pillars" presStyleCnt="0"/>
      <dgm:spPr/>
    </dgm:pt>
    <dgm:pt modelId="{E1742D27-2199-4881-8B95-D6DC29B13A32}" type="pres">
      <dgm:prSet presAssocID="{B5D39CCC-5403-4AE7-A54C-CEC142B7443D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400F3B-8CCE-4D78-9490-471605E55C08}" type="pres">
      <dgm:prSet presAssocID="{153A28FC-4F59-4C9B-9653-51DE0F340EA4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D49EC9-C700-4729-AEF9-694FF7A96B5E}" type="pres">
      <dgm:prSet presAssocID="{B5D39CCC-5403-4AE7-A54C-CEC142B7443D}" presName="base" presStyleLbl="dkBgShp" presStyleIdx="1" presStyleCnt="2"/>
      <dgm:spPr/>
    </dgm:pt>
  </dgm:ptLst>
  <dgm:cxnLst>
    <dgm:cxn modelId="{64A4D392-66EF-4717-89BE-4B38C1078612}" type="presOf" srcId="{8CB4CB81-5395-4B9D-ADD6-599974C3FC7C}" destId="{E2DAF505-29E0-43B8-8F25-46751862F607}" srcOrd="0" destOrd="0" presId="urn:microsoft.com/office/officeart/2005/8/layout/hList3"/>
    <dgm:cxn modelId="{47145362-A0DE-4DF6-8EB1-B95A6B69B6E7}" type="presOf" srcId="{153A28FC-4F59-4C9B-9653-51DE0F340EA4}" destId="{43400F3B-8CCE-4D78-9490-471605E55C08}" srcOrd="0" destOrd="0" presId="urn:microsoft.com/office/officeart/2005/8/layout/hList3"/>
    <dgm:cxn modelId="{2F3A9E7F-D71E-493E-8138-48A602614142}" srcId="{8CB4CB81-5395-4B9D-ADD6-599974C3FC7C}" destId="{B5D39CCC-5403-4AE7-A54C-CEC142B7443D}" srcOrd="0" destOrd="0" parTransId="{167BBE8B-AA58-414F-8717-4ADFEAB61733}" sibTransId="{855B7BE0-49C8-4F15-9DC5-EDB92E548A86}"/>
    <dgm:cxn modelId="{5AA7E5EA-8E7F-4047-88E5-0C3087D58921}" srcId="{B5D39CCC-5403-4AE7-A54C-CEC142B7443D}" destId="{153A28FC-4F59-4C9B-9653-51DE0F340EA4}" srcOrd="1" destOrd="0" parTransId="{DB0F5401-9E7D-40ED-AD40-5D0D414BBFE3}" sibTransId="{2490B7CD-6C5C-4D09-B3C6-38B2EF89705D}"/>
    <dgm:cxn modelId="{724573BB-599F-402A-B591-A603E3A2DA87}" srcId="{B5D39CCC-5403-4AE7-A54C-CEC142B7443D}" destId="{FC35140B-F2B6-4B30-BA14-21E7B5A6F368}" srcOrd="0" destOrd="0" parTransId="{140FE2E4-16B8-42CB-AAA7-8659EF39E579}" sibTransId="{C56D7A82-FA3A-4676-86FF-6B35F06C9155}"/>
    <dgm:cxn modelId="{BF8B32CA-9327-4BA9-AC8F-E1F94AA37195}" type="presOf" srcId="{B5D39CCC-5403-4AE7-A54C-CEC142B7443D}" destId="{0B0F1F3C-C87C-4C5D-9DAA-4F9715D45A29}" srcOrd="0" destOrd="0" presId="urn:microsoft.com/office/officeart/2005/8/layout/hList3"/>
    <dgm:cxn modelId="{B830052D-CED9-4178-AEE3-0C7D13C7C63A}" type="presOf" srcId="{FC35140B-F2B6-4B30-BA14-21E7B5A6F368}" destId="{E1742D27-2199-4881-8B95-D6DC29B13A32}" srcOrd="0" destOrd="0" presId="urn:microsoft.com/office/officeart/2005/8/layout/hList3"/>
    <dgm:cxn modelId="{2AEDA44A-9797-420D-83B7-D538DFC1DD08}" type="presParOf" srcId="{E2DAF505-29E0-43B8-8F25-46751862F607}" destId="{0B0F1F3C-C87C-4C5D-9DAA-4F9715D45A29}" srcOrd="0" destOrd="0" presId="urn:microsoft.com/office/officeart/2005/8/layout/hList3"/>
    <dgm:cxn modelId="{8F037778-C460-4CD7-B9FD-81BB01A99B39}" type="presParOf" srcId="{E2DAF505-29E0-43B8-8F25-46751862F607}" destId="{451CF608-8FC1-4A87-A352-526CB2617570}" srcOrd="1" destOrd="0" presId="urn:microsoft.com/office/officeart/2005/8/layout/hList3"/>
    <dgm:cxn modelId="{3AB7530C-CA2E-4266-9DF1-B6355F889C2F}" type="presParOf" srcId="{451CF608-8FC1-4A87-A352-526CB2617570}" destId="{E1742D27-2199-4881-8B95-D6DC29B13A32}" srcOrd="0" destOrd="0" presId="urn:microsoft.com/office/officeart/2005/8/layout/hList3"/>
    <dgm:cxn modelId="{14401467-2929-4D27-80FB-DB2368DC028C}" type="presParOf" srcId="{451CF608-8FC1-4A87-A352-526CB2617570}" destId="{43400F3B-8CCE-4D78-9490-471605E55C08}" srcOrd="1" destOrd="0" presId="urn:microsoft.com/office/officeart/2005/8/layout/hList3"/>
    <dgm:cxn modelId="{C4D04CB9-1AA7-45F6-9A0D-B9943776D3C7}" type="presParOf" srcId="{E2DAF505-29E0-43B8-8F25-46751862F607}" destId="{A3D49EC9-C700-4729-AEF9-694FF7A96B5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CB4CB81-5395-4B9D-ADD6-599974C3FC7C}" type="doc">
      <dgm:prSet loTypeId="urn:microsoft.com/office/officeart/2005/8/layout/h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733EE08-1133-4005-AD7B-68B330ABA0BA}">
      <dgm:prSet/>
      <dgm:spPr/>
      <dgm:t>
        <a:bodyPr/>
        <a:lstStyle/>
        <a:p>
          <a:r>
            <a:rPr lang="en-IN" dirty="0" smtClean="0"/>
            <a:t>Data Analysis and Reporting:</a:t>
          </a:r>
          <a:endParaRPr lang="en-IN" dirty="0"/>
        </a:p>
      </dgm:t>
    </dgm:pt>
    <dgm:pt modelId="{1EB02E33-EED9-420E-B8E8-FA2000EA800D}" type="parTrans" cxnId="{9A037004-928C-4DAE-A21C-DD191CB8FF1E}">
      <dgm:prSet/>
      <dgm:spPr/>
      <dgm:t>
        <a:bodyPr/>
        <a:lstStyle/>
        <a:p>
          <a:endParaRPr lang="en-IN"/>
        </a:p>
      </dgm:t>
    </dgm:pt>
    <dgm:pt modelId="{F30F55D7-9669-48AF-9DCC-3900080D0BBD}" type="sibTrans" cxnId="{9A037004-928C-4DAE-A21C-DD191CB8FF1E}">
      <dgm:prSet/>
      <dgm:spPr/>
      <dgm:t>
        <a:bodyPr/>
        <a:lstStyle/>
        <a:p>
          <a:endParaRPr lang="en-IN"/>
        </a:p>
      </dgm:t>
    </dgm:pt>
    <dgm:pt modelId="{2A2E96C4-CD4C-446E-86FE-D82A8B6A22CB}">
      <dgm:prSet/>
      <dgm:spPr/>
      <dgm:t>
        <a:bodyPr/>
        <a:lstStyle/>
        <a:p>
          <a:r>
            <a:rPr lang="en-US" dirty="0" smtClean="0"/>
            <a:t>Data Mining: Extract useful patterns and insights from large datasets.</a:t>
          </a:r>
          <a:endParaRPr lang="en-IN" dirty="0"/>
        </a:p>
      </dgm:t>
    </dgm:pt>
    <dgm:pt modelId="{15744183-D417-4358-966A-4394CDA9BA11}" type="parTrans" cxnId="{058636BE-1F59-44C3-BDBC-F1AB09213DA6}">
      <dgm:prSet/>
      <dgm:spPr/>
      <dgm:t>
        <a:bodyPr/>
        <a:lstStyle/>
        <a:p>
          <a:endParaRPr lang="en-IN"/>
        </a:p>
      </dgm:t>
    </dgm:pt>
    <dgm:pt modelId="{FBAA277B-2428-4C83-A3F9-8D33BAC338D8}" type="sibTrans" cxnId="{058636BE-1F59-44C3-BDBC-F1AB09213DA6}">
      <dgm:prSet/>
      <dgm:spPr/>
      <dgm:t>
        <a:bodyPr/>
        <a:lstStyle/>
        <a:p>
          <a:endParaRPr lang="en-IN"/>
        </a:p>
      </dgm:t>
    </dgm:pt>
    <dgm:pt modelId="{DDF668BF-E329-4141-93D8-32A5F0E769A4}">
      <dgm:prSet/>
      <dgm:spPr/>
      <dgm:t>
        <a:bodyPr/>
        <a:lstStyle/>
        <a:p>
          <a:r>
            <a:rPr lang="en-US" dirty="0" smtClean="0"/>
            <a:t>Reporting Tools: Generate reports and visualizations to support decision-making.</a:t>
          </a:r>
          <a:endParaRPr lang="en-IN" dirty="0"/>
        </a:p>
      </dgm:t>
    </dgm:pt>
    <dgm:pt modelId="{82DAD55A-B378-4116-8BF9-E2219A790BAD}" type="parTrans" cxnId="{4010DB18-6158-44A3-8000-C14130C4C6A5}">
      <dgm:prSet/>
      <dgm:spPr/>
      <dgm:t>
        <a:bodyPr/>
        <a:lstStyle/>
        <a:p>
          <a:endParaRPr lang="en-IN"/>
        </a:p>
      </dgm:t>
    </dgm:pt>
    <dgm:pt modelId="{D68CABF2-A828-475B-8245-6472E0036F14}" type="sibTrans" cxnId="{4010DB18-6158-44A3-8000-C14130C4C6A5}">
      <dgm:prSet/>
      <dgm:spPr/>
      <dgm:t>
        <a:bodyPr/>
        <a:lstStyle/>
        <a:p>
          <a:endParaRPr lang="en-IN"/>
        </a:p>
      </dgm:t>
    </dgm:pt>
    <dgm:pt modelId="{C411B0E9-CEF3-41EB-B7CD-F15D667DAFE1}">
      <dgm:prSet/>
      <dgm:spPr/>
      <dgm:t>
        <a:bodyPr/>
        <a:lstStyle/>
        <a:p>
          <a:r>
            <a:rPr lang="en-US" dirty="0" smtClean="0"/>
            <a:t>Real-time Analytics: Perform real-time data analysis for timely insights.</a:t>
          </a:r>
          <a:endParaRPr lang="en-IN" dirty="0"/>
        </a:p>
      </dgm:t>
    </dgm:pt>
    <dgm:pt modelId="{2C783221-11D1-4F3C-B571-D1BC30BE9DC9}" type="parTrans" cxnId="{311C6EF5-B549-4946-A8F6-A3286EC9393F}">
      <dgm:prSet/>
      <dgm:spPr/>
      <dgm:t>
        <a:bodyPr/>
        <a:lstStyle/>
        <a:p>
          <a:endParaRPr lang="en-IN"/>
        </a:p>
      </dgm:t>
    </dgm:pt>
    <dgm:pt modelId="{D6DE2181-3AED-401D-9EB3-011F00289559}" type="sibTrans" cxnId="{311C6EF5-B549-4946-A8F6-A3286EC9393F}">
      <dgm:prSet/>
      <dgm:spPr/>
      <dgm:t>
        <a:bodyPr/>
        <a:lstStyle/>
        <a:p>
          <a:endParaRPr lang="en-IN"/>
        </a:p>
      </dgm:t>
    </dgm:pt>
    <dgm:pt modelId="{E2DAF505-29E0-43B8-8F25-46751862F607}" type="pres">
      <dgm:prSet presAssocID="{8CB4CB81-5395-4B9D-ADD6-599974C3FC7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FEB99F6-D795-438B-884A-2F176AE89E0D}" type="pres">
      <dgm:prSet presAssocID="{F733EE08-1133-4005-AD7B-68B330ABA0BA}" presName="roof" presStyleLbl="dkBgShp" presStyleIdx="0" presStyleCnt="2"/>
      <dgm:spPr/>
      <dgm:t>
        <a:bodyPr/>
        <a:lstStyle/>
        <a:p>
          <a:endParaRPr lang="en-IN"/>
        </a:p>
      </dgm:t>
    </dgm:pt>
    <dgm:pt modelId="{5EE30D33-E4D7-45E9-A626-E29034B3ADF2}" type="pres">
      <dgm:prSet presAssocID="{F733EE08-1133-4005-AD7B-68B330ABA0BA}" presName="pillars" presStyleCnt="0"/>
      <dgm:spPr/>
    </dgm:pt>
    <dgm:pt modelId="{F4FC161B-2AC6-4A0A-86FB-32C9D7C0D2C6}" type="pres">
      <dgm:prSet presAssocID="{F733EE08-1133-4005-AD7B-68B330ABA0BA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7B39D1-825B-4AAF-A614-621381E1AAAA}" type="pres">
      <dgm:prSet presAssocID="{DDF668BF-E329-4141-93D8-32A5F0E769A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A39EEC-B492-41BB-AA00-F527FF353509}" type="pres">
      <dgm:prSet presAssocID="{C411B0E9-CEF3-41EB-B7CD-F15D667DAFE1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043F4F-C899-4F03-BD42-7DB970F7BBAC}" type="pres">
      <dgm:prSet presAssocID="{F733EE08-1133-4005-AD7B-68B330ABA0BA}" presName="base" presStyleLbl="dkBgShp" presStyleIdx="1" presStyleCnt="2"/>
      <dgm:spPr/>
    </dgm:pt>
  </dgm:ptLst>
  <dgm:cxnLst>
    <dgm:cxn modelId="{4010DB18-6158-44A3-8000-C14130C4C6A5}" srcId="{F733EE08-1133-4005-AD7B-68B330ABA0BA}" destId="{DDF668BF-E329-4141-93D8-32A5F0E769A4}" srcOrd="1" destOrd="0" parTransId="{82DAD55A-B378-4116-8BF9-E2219A790BAD}" sibTransId="{D68CABF2-A828-475B-8245-6472E0036F14}"/>
    <dgm:cxn modelId="{33839897-627E-4F16-AF2D-092A326583ED}" type="presOf" srcId="{F733EE08-1133-4005-AD7B-68B330ABA0BA}" destId="{7FEB99F6-D795-438B-884A-2F176AE89E0D}" srcOrd="0" destOrd="0" presId="urn:microsoft.com/office/officeart/2005/8/layout/hList3"/>
    <dgm:cxn modelId="{058636BE-1F59-44C3-BDBC-F1AB09213DA6}" srcId="{F733EE08-1133-4005-AD7B-68B330ABA0BA}" destId="{2A2E96C4-CD4C-446E-86FE-D82A8B6A22CB}" srcOrd="0" destOrd="0" parTransId="{15744183-D417-4358-966A-4394CDA9BA11}" sibTransId="{FBAA277B-2428-4C83-A3F9-8D33BAC338D8}"/>
    <dgm:cxn modelId="{311C6EF5-B549-4946-A8F6-A3286EC9393F}" srcId="{F733EE08-1133-4005-AD7B-68B330ABA0BA}" destId="{C411B0E9-CEF3-41EB-B7CD-F15D667DAFE1}" srcOrd="2" destOrd="0" parTransId="{2C783221-11D1-4F3C-B571-D1BC30BE9DC9}" sibTransId="{D6DE2181-3AED-401D-9EB3-011F00289559}"/>
    <dgm:cxn modelId="{0AC598B0-1B27-467C-ADC0-143011BBE667}" type="presOf" srcId="{2A2E96C4-CD4C-446E-86FE-D82A8B6A22CB}" destId="{F4FC161B-2AC6-4A0A-86FB-32C9D7C0D2C6}" srcOrd="0" destOrd="0" presId="urn:microsoft.com/office/officeart/2005/8/layout/hList3"/>
    <dgm:cxn modelId="{9A037004-928C-4DAE-A21C-DD191CB8FF1E}" srcId="{8CB4CB81-5395-4B9D-ADD6-599974C3FC7C}" destId="{F733EE08-1133-4005-AD7B-68B330ABA0BA}" srcOrd="0" destOrd="0" parTransId="{1EB02E33-EED9-420E-B8E8-FA2000EA800D}" sibTransId="{F30F55D7-9669-48AF-9DCC-3900080D0BBD}"/>
    <dgm:cxn modelId="{9A8924F9-6A1B-4F23-B8FC-16B936D06073}" type="presOf" srcId="{8CB4CB81-5395-4B9D-ADD6-599974C3FC7C}" destId="{E2DAF505-29E0-43B8-8F25-46751862F607}" srcOrd="0" destOrd="0" presId="urn:microsoft.com/office/officeart/2005/8/layout/hList3"/>
    <dgm:cxn modelId="{D0945B0A-5B43-4404-A93B-16A14545BCA3}" type="presOf" srcId="{DDF668BF-E329-4141-93D8-32A5F0E769A4}" destId="{BB7B39D1-825B-4AAF-A614-621381E1AAAA}" srcOrd="0" destOrd="0" presId="urn:microsoft.com/office/officeart/2005/8/layout/hList3"/>
    <dgm:cxn modelId="{AA894ECC-FDBB-4216-840B-7767B1DC03AF}" type="presOf" srcId="{C411B0E9-CEF3-41EB-B7CD-F15D667DAFE1}" destId="{1AA39EEC-B492-41BB-AA00-F527FF353509}" srcOrd="0" destOrd="0" presId="urn:microsoft.com/office/officeart/2005/8/layout/hList3"/>
    <dgm:cxn modelId="{06B1D809-05C3-4E9F-8568-BDCCE717714C}" type="presParOf" srcId="{E2DAF505-29E0-43B8-8F25-46751862F607}" destId="{7FEB99F6-D795-438B-884A-2F176AE89E0D}" srcOrd="0" destOrd="0" presId="urn:microsoft.com/office/officeart/2005/8/layout/hList3"/>
    <dgm:cxn modelId="{4955D1BF-537B-43AB-B39C-9E22D157A9E3}" type="presParOf" srcId="{E2DAF505-29E0-43B8-8F25-46751862F607}" destId="{5EE30D33-E4D7-45E9-A626-E29034B3ADF2}" srcOrd="1" destOrd="0" presId="urn:microsoft.com/office/officeart/2005/8/layout/hList3"/>
    <dgm:cxn modelId="{1C3045FC-C1A4-44F5-A1A0-DA7045B235AB}" type="presParOf" srcId="{5EE30D33-E4D7-45E9-A626-E29034B3ADF2}" destId="{F4FC161B-2AC6-4A0A-86FB-32C9D7C0D2C6}" srcOrd="0" destOrd="0" presId="urn:microsoft.com/office/officeart/2005/8/layout/hList3"/>
    <dgm:cxn modelId="{B0C94843-BC7F-465B-8247-665FBCA7E28A}" type="presParOf" srcId="{5EE30D33-E4D7-45E9-A626-E29034B3ADF2}" destId="{BB7B39D1-825B-4AAF-A614-621381E1AAAA}" srcOrd="1" destOrd="0" presId="urn:microsoft.com/office/officeart/2005/8/layout/hList3"/>
    <dgm:cxn modelId="{64998C39-8415-4D68-8AAB-8D0A97AFF3C3}" type="presParOf" srcId="{5EE30D33-E4D7-45E9-A626-E29034B3ADF2}" destId="{1AA39EEC-B492-41BB-AA00-F527FF353509}" srcOrd="2" destOrd="0" presId="urn:microsoft.com/office/officeart/2005/8/layout/hList3"/>
    <dgm:cxn modelId="{57D4E6EE-28FD-4050-992A-9D05D6DE1BC6}" type="presParOf" srcId="{E2DAF505-29E0-43B8-8F25-46751862F607}" destId="{11043F4F-C899-4F03-BD42-7DB970F7BBA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96DEECB-ADDB-42F7-994E-1F7D8C0A74E7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A3BC4EBD-6AD0-4271-A1D1-2E249DA94BCC}">
      <dgm:prSet/>
      <dgm:spPr/>
      <dgm:t>
        <a:bodyPr/>
        <a:lstStyle/>
        <a:p>
          <a:pPr rtl="0"/>
          <a:r>
            <a:rPr lang="en-US" b="1" smtClean="0"/>
            <a:t>Communication:</a:t>
          </a:r>
          <a:r>
            <a:rPr lang="en-US" smtClean="0"/>
            <a:t> </a:t>
          </a:r>
          <a:endParaRPr lang="en-IN"/>
        </a:p>
      </dgm:t>
    </dgm:pt>
    <dgm:pt modelId="{592BF161-D8F3-4272-9FF2-E3586B8918BE}" type="parTrans" cxnId="{85828430-8B3C-494A-8B3F-5A7D1A4E1380}">
      <dgm:prSet/>
      <dgm:spPr/>
      <dgm:t>
        <a:bodyPr/>
        <a:lstStyle/>
        <a:p>
          <a:endParaRPr lang="en-IN"/>
        </a:p>
      </dgm:t>
    </dgm:pt>
    <dgm:pt modelId="{B04ABABD-7366-4DB2-8965-649C667DB281}" type="sibTrans" cxnId="{85828430-8B3C-494A-8B3F-5A7D1A4E1380}">
      <dgm:prSet/>
      <dgm:spPr/>
      <dgm:t>
        <a:bodyPr/>
        <a:lstStyle/>
        <a:p>
          <a:endParaRPr lang="en-IN"/>
        </a:p>
      </dgm:t>
    </dgm:pt>
    <dgm:pt modelId="{9EF8A86D-5442-445E-9E52-78EDDD57E949}">
      <dgm:prSet/>
      <dgm:spPr/>
      <dgm:t>
        <a:bodyPr/>
        <a:lstStyle/>
        <a:p>
          <a:pPr rtl="0"/>
          <a:r>
            <a:rPr lang="en-US" smtClean="0"/>
            <a:t>Facilitates data exchange and communication between different software applications or components.</a:t>
          </a:r>
          <a:endParaRPr lang="en-IN"/>
        </a:p>
      </dgm:t>
    </dgm:pt>
    <dgm:pt modelId="{BC14A6D5-4B53-42D0-8BD2-C6B6700AEF53}" type="parTrans" cxnId="{CE7C8C62-3F87-4679-9525-7A0404B58A76}">
      <dgm:prSet/>
      <dgm:spPr/>
      <dgm:t>
        <a:bodyPr/>
        <a:lstStyle/>
        <a:p>
          <a:endParaRPr lang="en-IN"/>
        </a:p>
      </dgm:t>
    </dgm:pt>
    <dgm:pt modelId="{603DD74C-EA64-4601-9180-1B5CA058B0C3}" type="sibTrans" cxnId="{CE7C8C62-3F87-4679-9525-7A0404B58A76}">
      <dgm:prSet/>
      <dgm:spPr/>
      <dgm:t>
        <a:bodyPr/>
        <a:lstStyle/>
        <a:p>
          <a:endParaRPr lang="en-IN"/>
        </a:p>
      </dgm:t>
    </dgm:pt>
    <dgm:pt modelId="{074DE97F-B9B1-49F3-9972-65DCDAF4462E}">
      <dgm:prSet/>
      <dgm:spPr/>
      <dgm:t>
        <a:bodyPr/>
        <a:lstStyle/>
        <a:p>
          <a:pPr rtl="0"/>
          <a:r>
            <a:rPr lang="en-US" b="1" smtClean="0"/>
            <a:t>Integration:</a:t>
          </a:r>
          <a:r>
            <a:rPr lang="en-US" smtClean="0"/>
            <a:t> </a:t>
          </a:r>
          <a:endParaRPr lang="en-IN"/>
        </a:p>
      </dgm:t>
    </dgm:pt>
    <dgm:pt modelId="{FE04893C-B3DD-4FB2-B553-495D4A79CDF1}" type="parTrans" cxnId="{50C2CEF2-FE31-49AB-BBF1-957BF03D9B75}">
      <dgm:prSet/>
      <dgm:spPr/>
      <dgm:t>
        <a:bodyPr/>
        <a:lstStyle/>
        <a:p>
          <a:endParaRPr lang="en-IN"/>
        </a:p>
      </dgm:t>
    </dgm:pt>
    <dgm:pt modelId="{89EDC71A-5D6E-45FE-97C5-6C47EF3E3EE7}" type="sibTrans" cxnId="{50C2CEF2-FE31-49AB-BBF1-957BF03D9B75}">
      <dgm:prSet/>
      <dgm:spPr/>
      <dgm:t>
        <a:bodyPr/>
        <a:lstStyle/>
        <a:p>
          <a:endParaRPr lang="en-IN"/>
        </a:p>
      </dgm:t>
    </dgm:pt>
    <dgm:pt modelId="{D0CD487C-0E39-4894-8079-3CF795BDFB48}">
      <dgm:prSet/>
      <dgm:spPr/>
      <dgm:t>
        <a:bodyPr/>
        <a:lstStyle/>
        <a:p>
          <a:pPr rtl="0"/>
          <a:r>
            <a:rPr lang="en-US" smtClean="0"/>
            <a:t>Connects different systems and applications, enabling them to work together.</a:t>
          </a:r>
          <a:endParaRPr lang="en-IN"/>
        </a:p>
      </dgm:t>
    </dgm:pt>
    <dgm:pt modelId="{699738B3-3CBF-4E4D-9295-1E36FDBF910A}" type="parTrans" cxnId="{77712F9E-405C-418D-8960-80C1C51CD6A6}">
      <dgm:prSet/>
      <dgm:spPr/>
      <dgm:t>
        <a:bodyPr/>
        <a:lstStyle/>
        <a:p>
          <a:endParaRPr lang="en-IN"/>
        </a:p>
      </dgm:t>
    </dgm:pt>
    <dgm:pt modelId="{E9EFA521-D8FB-4665-B1C8-E37A18DC7019}" type="sibTrans" cxnId="{77712F9E-405C-418D-8960-80C1C51CD6A6}">
      <dgm:prSet/>
      <dgm:spPr/>
      <dgm:t>
        <a:bodyPr/>
        <a:lstStyle/>
        <a:p>
          <a:endParaRPr lang="en-IN"/>
        </a:p>
      </dgm:t>
    </dgm:pt>
    <dgm:pt modelId="{F0764E05-0D53-4BB6-B46A-28B82A440B75}">
      <dgm:prSet/>
      <dgm:spPr/>
      <dgm:t>
        <a:bodyPr/>
        <a:lstStyle/>
        <a:p>
          <a:pPr rtl="0"/>
          <a:r>
            <a:rPr lang="en-US" b="1" smtClean="0"/>
            <a:t>Interoperability:</a:t>
          </a:r>
          <a:r>
            <a:rPr lang="en-US" smtClean="0"/>
            <a:t> </a:t>
          </a:r>
          <a:endParaRPr lang="en-IN"/>
        </a:p>
      </dgm:t>
    </dgm:pt>
    <dgm:pt modelId="{BC2BC3A8-C91C-496E-9F8F-E9197DD8E59D}" type="parTrans" cxnId="{FDF3DCA1-659A-45F9-B7B9-ECF46DC0ABB9}">
      <dgm:prSet/>
      <dgm:spPr/>
      <dgm:t>
        <a:bodyPr/>
        <a:lstStyle/>
        <a:p>
          <a:endParaRPr lang="en-IN"/>
        </a:p>
      </dgm:t>
    </dgm:pt>
    <dgm:pt modelId="{BF9153CC-DFFE-4E6F-AA8C-FA929E3D267E}" type="sibTrans" cxnId="{FDF3DCA1-659A-45F9-B7B9-ECF46DC0ABB9}">
      <dgm:prSet/>
      <dgm:spPr/>
      <dgm:t>
        <a:bodyPr/>
        <a:lstStyle/>
        <a:p>
          <a:endParaRPr lang="en-IN"/>
        </a:p>
      </dgm:t>
    </dgm:pt>
    <dgm:pt modelId="{DC0D7A37-1FC6-4650-B1BE-8B3FFA459035}">
      <dgm:prSet/>
      <dgm:spPr/>
      <dgm:t>
        <a:bodyPr/>
        <a:lstStyle/>
        <a:p>
          <a:pPr rtl="0"/>
          <a:r>
            <a:rPr lang="en-US" smtClean="0"/>
            <a:t>Allows diverse systems to operate in a unified manner, regardless of their underlying technology.</a:t>
          </a:r>
          <a:endParaRPr lang="en-IN"/>
        </a:p>
      </dgm:t>
    </dgm:pt>
    <dgm:pt modelId="{BAB00491-C407-411D-A24C-1B52CEF27302}" type="parTrans" cxnId="{F157BB35-610F-43A4-9DF9-5440C7B18B15}">
      <dgm:prSet/>
      <dgm:spPr/>
      <dgm:t>
        <a:bodyPr/>
        <a:lstStyle/>
        <a:p>
          <a:endParaRPr lang="en-IN"/>
        </a:p>
      </dgm:t>
    </dgm:pt>
    <dgm:pt modelId="{5B7B2CD4-A17E-400E-A5C3-D73978D72F99}" type="sibTrans" cxnId="{F157BB35-610F-43A4-9DF9-5440C7B18B15}">
      <dgm:prSet/>
      <dgm:spPr/>
      <dgm:t>
        <a:bodyPr/>
        <a:lstStyle/>
        <a:p>
          <a:endParaRPr lang="en-IN"/>
        </a:p>
      </dgm:t>
    </dgm:pt>
    <dgm:pt modelId="{6EE5AAC1-6D87-4AE1-9339-D7B551462283}">
      <dgm:prSet/>
      <dgm:spPr/>
      <dgm:t>
        <a:bodyPr/>
        <a:lstStyle/>
        <a:p>
          <a:pPr rtl="0"/>
          <a:r>
            <a:rPr lang="en-US" b="1" smtClean="0"/>
            <a:t>Services:</a:t>
          </a:r>
          <a:r>
            <a:rPr lang="en-US" smtClean="0"/>
            <a:t> </a:t>
          </a:r>
          <a:endParaRPr lang="en-IN"/>
        </a:p>
      </dgm:t>
    </dgm:pt>
    <dgm:pt modelId="{425353AC-6B4C-4391-8F47-E90086F017B6}" type="parTrans" cxnId="{DEF62744-488A-4BF7-B8EF-F2DC195540CE}">
      <dgm:prSet/>
      <dgm:spPr/>
      <dgm:t>
        <a:bodyPr/>
        <a:lstStyle/>
        <a:p>
          <a:endParaRPr lang="en-IN"/>
        </a:p>
      </dgm:t>
    </dgm:pt>
    <dgm:pt modelId="{FE6CF2E5-D2E7-4870-9B64-44055E3BF487}" type="sibTrans" cxnId="{DEF62744-488A-4BF7-B8EF-F2DC195540CE}">
      <dgm:prSet/>
      <dgm:spPr/>
      <dgm:t>
        <a:bodyPr/>
        <a:lstStyle/>
        <a:p>
          <a:endParaRPr lang="en-IN"/>
        </a:p>
      </dgm:t>
    </dgm:pt>
    <dgm:pt modelId="{D214D5F8-12DD-4EC3-BA4A-1BCD63F0B8B6}">
      <dgm:prSet/>
      <dgm:spPr/>
      <dgm:t>
        <a:bodyPr/>
        <a:lstStyle/>
        <a:p>
          <a:pPr rtl="0"/>
          <a:r>
            <a:rPr lang="en-US" smtClean="0"/>
            <a:t>Provides common services such as authentication, logging, and data management.</a:t>
          </a:r>
          <a:endParaRPr lang="en-IN"/>
        </a:p>
      </dgm:t>
    </dgm:pt>
    <dgm:pt modelId="{69E6E188-10BE-4948-99B2-867318777F06}" type="parTrans" cxnId="{2AF5CD24-D0D7-4062-85E5-B3B0E2D818AA}">
      <dgm:prSet/>
      <dgm:spPr/>
      <dgm:t>
        <a:bodyPr/>
        <a:lstStyle/>
        <a:p>
          <a:endParaRPr lang="en-IN"/>
        </a:p>
      </dgm:t>
    </dgm:pt>
    <dgm:pt modelId="{EB788E47-1311-4C54-B8F4-E331461FCC47}" type="sibTrans" cxnId="{2AF5CD24-D0D7-4062-85E5-B3B0E2D818AA}">
      <dgm:prSet/>
      <dgm:spPr/>
      <dgm:t>
        <a:bodyPr/>
        <a:lstStyle/>
        <a:p>
          <a:endParaRPr lang="en-IN"/>
        </a:p>
      </dgm:t>
    </dgm:pt>
    <dgm:pt modelId="{2AE21035-E87F-45FA-B3BF-174A66D36454}" type="pres">
      <dgm:prSet presAssocID="{396DEECB-ADDB-42F7-994E-1F7D8C0A74E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55475A-65FA-484D-858B-C3BDCE702A08}" type="pres">
      <dgm:prSet presAssocID="{A3BC4EBD-6AD0-4271-A1D1-2E249DA94BCC}" presName="compNode" presStyleCnt="0"/>
      <dgm:spPr/>
    </dgm:pt>
    <dgm:pt modelId="{1650F343-DB85-42F3-B9B4-14FF3F8665A2}" type="pres">
      <dgm:prSet presAssocID="{A3BC4EBD-6AD0-4271-A1D1-2E249DA94BCC}" presName="aNode" presStyleLbl="bgShp" presStyleIdx="0" presStyleCnt="4"/>
      <dgm:spPr/>
      <dgm:t>
        <a:bodyPr/>
        <a:lstStyle/>
        <a:p>
          <a:endParaRPr lang="en-IN"/>
        </a:p>
      </dgm:t>
    </dgm:pt>
    <dgm:pt modelId="{D9558A9E-E432-4747-9881-563C09B53C2E}" type="pres">
      <dgm:prSet presAssocID="{A3BC4EBD-6AD0-4271-A1D1-2E249DA94BCC}" presName="textNode" presStyleLbl="bgShp" presStyleIdx="0" presStyleCnt="4"/>
      <dgm:spPr/>
      <dgm:t>
        <a:bodyPr/>
        <a:lstStyle/>
        <a:p>
          <a:endParaRPr lang="en-IN"/>
        </a:p>
      </dgm:t>
    </dgm:pt>
    <dgm:pt modelId="{AC94131E-8197-4A8E-9CDB-E2290CD5A005}" type="pres">
      <dgm:prSet presAssocID="{A3BC4EBD-6AD0-4271-A1D1-2E249DA94BCC}" presName="compChildNode" presStyleCnt="0"/>
      <dgm:spPr/>
    </dgm:pt>
    <dgm:pt modelId="{48F6942E-6CE3-4E3F-A241-8DADFF05368C}" type="pres">
      <dgm:prSet presAssocID="{A3BC4EBD-6AD0-4271-A1D1-2E249DA94BCC}" presName="theInnerList" presStyleCnt="0"/>
      <dgm:spPr/>
    </dgm:pt>
    <dgm:pt modelId="{79D9C5DD-7948-4F69-8BFB-600AEA3E6958}" type="pres">
      <dgm:prSet presAssocID="{9EF8A86D-5442-445E-9E52-78EDDD57E94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44BB2C-FEE4-4C41-BF69-7AFD573B6137}" type="pres">
      <dgm:prSet presAssocID="{A3BC4EBD-6AD0-4271-A1D1-2E249DA94BCC}" presName="aSpace" presStyleCnt="0"/>
      <dgm:spPr/>
    </dgm:pt>
    <dgm:pt modelId="{FE3FDF91-0873-4090-9C1B-F8C8C1EAB31D}" type="pres">
      <dgm:prSet presAssocID="{074DE97F-B9B1-49F3-9972-65DCDAF4462E}" presName="compNode" presStyleCnt="0"/>
      <dgm:spPr/>
    </dgm:pt>
    <dgm:pt modelId="{A8E93977-7410-435C-ABCE-31598A9861D3}" type="pres">
      <dgm:prSet presAssocID="{074DE97F-B9B1-49F3-9972-65DCDAF4462E}" presName="aNode" presStyleLbl="bgShp" presStyleIdx="1" presStyleCnt="4"/>
      <dgm:spPr/>
      <dgm:t>
        <a:bodyPr/>
        <a:lstStyle/>
        <a:p>
          <a:endParaRPr lang="en-IN"/>
        </a:p>
      </dgm:t>
    </dgm:pt>
    <dgm:pt modelId="{FEBED5D3-9CA1-4311-8B28-D8E47EEF2027}" type="pres">
      <dgm:prSet presAssocID="{074DE97F-B9B1-49F3-9972-65DCDAF4462E}" presName="textNode" presStyleLbl="bgShp" presStyleIdx="1" presStyleCnt="4"/>
      <dgm:spPr/>
      <dgm:t>
        <a:bodyPr/>
        <a:lstStyle/>
        <a:p>
          <a:endParaRPr lang="en-IN"/>
        </a:p>
      </dgm:t>
    </dgm:pt>
    <dgm:pt modelId="{F608DDA1-864D-47BC-9C59-DCF876415941}" type="pres">
      <dgm:prSet presAssocID="{074DE97F-B9B1-49F3-9972-65DCDAF4462E}" presName="compChildNode" presStyleCnt="0"/>
      <dgm:spPr/>
    </dgm:pt>
    <dgm:pt modelId="{3E87B054-77BC-4102-8F82-A5F6F218DB77}" type="pres">
      <dgm:prSet presAssocID="{074DE97F-B9B1-49F3-9972-65DCDAF4462E}" presName="theInnerList" presStyleCnt="0"/>
      <dgm:spPr/>
    </dgm:pt>
    <dgm:pt modelId="{00CBA979-2BDF-454A-A72E-2C0612C987F4}" type="pres">
      <dgm:prSet presAssocID="{D0CD487C-0E39-4894-8079-3CF795BDFB4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44604B-ADAF-47C5-9B47-D54A812D090C}" type="pres">
      <dgm:prSet presAssocID="{074DE97F-B9B1-49F3-9972-65DCDAF4462E}" presName="aSpace" presStyleCnt="0"/>
      <dgm:spPr/>
    </dgm:pt>
    <dgm:pt modelId="{108E0690-EC13-4643-90B8-217F0E6C4CAC}" type="pres">
      <dgm:prSet presAssocID="{F0764E05-0D53-4BB6-B46A-28B82A440B75}" presName="compNode" presStyleCnt="0"/>
      <dgm:spPr/>
    </dgm:pt>
    <dgm:pt modelId="{C75F28F9-401B-455A-AAC2-623E4A7E161A}" type="pres">
      <dgm:prSet presAssocID="{F0764E05-0D53-4BB6-B46A-28B82A440B75}" presName="aNode" presStyleLbl="bgShp" presStyleIdx="2" presStyleCnt="4"/>
      <dgm:spPr/>
      <dgm:t>
        <a:bodyPr/>
        <a:lstStyle/>
        <a:p>
          <a:endParaRPr lang="en-IN"/>
        </a:p>
      </dgm:t>
    </dgm:pt>
    <dgm:pt modelId="{8AFB8081-387C-4F72-A29E-C57E6584016D}" type="pres">
      <dgm:prSet presAssocID="{F0764E05-0D53-4BB6-B46A-28B82A440B75}" presName="textNode" presStyleLbl="bgShp" presStyleIdx="2" presStyleCnt="4"/>
      <dgm:spPr/>
      <dgm:t>
        <a:bodyPr/>
        <a:lstStyle/>
        <a:p>
          <a:endParaRPr lang="en-IN"/>
        </a:p>
      </dgm:t>
    </dgm:pt>
    <dgm:pt modelId="{FB33649B-5A68-4010-AC66-79754A7B5711}" type="pres">
      <dgm:prSet presAssocID="{F0764E05-0D53-4BB6-B46A-28B82A440B75}" presName="compChildNode" presStyleCnt="0"/>
      <dgm:spPr/>
    </dgm:pt>
    <dgm:pt modelId="{3FF25EB1-FD06-4BCB-A0E2-26C6069EB1EA}" type="pres">
      <dgm:prSet presAssocID="{F0764E05-0D53-4BB6-B46A-28B82A440B75}" presName="theInnerList" presStyleCnt="0"/>
      <dgm:spPr/>
    </dgm:pt>
    <dgm:pt modelId="{B58F8ECB-1524-4146-B735-06873AD23AE0}" type="pres">
      <dgm:prSet presAssocID="{DC0D7A37-1FC6-4650-B1BE-8B3FFA459035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15A0AC-6280-4EAD-820A-029FA9847D87}" type="pres">
      <dgm:prSet presAssocID="{F0764E05-0D53-4BB6-B46A-28B82A440B75}" presName="aSpace" presStyleCnt="0"/>
      <dgm:spPr/>
    </dgm:pt>
    <dgm:pt modelId="{2C28BC24-E731-42F5-9F20-F95870BEF060}" type="pres">
      <dgm:prSet presAssocID="{6EE5AAC1-6D87-4AE1-9339-D7B551462283}" presName="compNode" presStyleCnt="0"/>
      <dgm:spPr/>
    </dgm:pt>
    <dgm:pt modelId="{00E1A688-782F-4898-8744-BD43ADE48A04}" type="pres">
      <dgm:prSet presAssocID="{6EE5AAC1-6D87-4AE1-9339-D7B551462283}" presName="aNode" presStyleLbl="bgShp" presStyleIdx="3" presStyleCnt="4"/>
      <dgm:spPr/>
      <dgm:t>
        <a:bodyPr/>
        <a:lstStyle/>
        <a:p>
          <a:endParaRPr lang="en-IN"/>
        </a:p>
      </dgm:t>
    </dgm:pt>
    <dgm:pt modelId="{768FC868-41DE-4041-8422-977605115A6E}" type="pres">
      <dgm:prSet presAssocID="{6EE5AAC1-6D87-4AE1-9339-D7B551462283}" presName="textNode" presStyleLbl="bgShp" presStyleIdx="3" presStyleCnt="4"/>
      <dgm:spPr/>
      <dgm:t>
        <a:bodyPr/>
        <a:lstStyle/>
        <a:p>
          <a:endParaRPr lang="en-IN"/>
        </a:p>
      </dgm:t>
    </dgm:pt>
    <dgm:pt modelId="{B673C41A-2B80-4999-8AB7-8C79975E7C49}" type="pres">
      <dgm:prSet presAssocID="{6EE5AAC1-6D87-4AE1-9339-D7B551462283}" presName="compChildNode" presStyleCnt="0"/>
      <dgm:spPr/>
    </dgm:pt>
    <dgm:pt modelId="{EA593FE6-184F-4507-9C5C-3778BF34A35F}" type="pres">
      <dgm:prSet presAssocID="{6EE5AAC1-6D87-4AE1-9339-D7B551462283}" presName="theInnerList" presStyleCnt="0"/>
      <dgm:spPr/>
    </dgm:pt>
    <dgm:pt modelId="{074FAEB2-0745-4BA2-964D-7D425A2FB737}" type="pres">
      <dgm:prSet presAssocID="{D214D5F8-12DD-4EC3-BA4A-1BCD63F0B8B6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C077552-67BE-4DDC-A3AC-182CA0BC0CA4}" type="presOf" srcId="{074DE97F-B9B1-49F3-9972-65DCDAF4462E}" destId="{A8E93977-7410-435C-ABCE-31598A9861D3}" srcOrd="0" destOrd="0" presId="urn:microsoft.com/office/officeart/2005/8/layout/lProcess2"/>
    <dgm:cxn modelId="{F8C8A430-2BE8-4501-934B-F3518F1D874D}" type="presOf" srcId="{A3BC4EBD-6AD0-4271-A1D1-2E249DA94BCC}" destId="{D9558A9E-E432-4747-9881-563C09B53C2E}" srcOrd="1" destOrd="0" presId="urn:microsoft.com/office/officeart/2005/8/layout/lProcess2"/>
    <dgm:cxn modelId="{3A1CFAE1-4E27-41DE-85F2-60BDC157CF1E}" type="presOf" srcId="{074DE97F-B9B1-49F3-9972-65DCDAF4462E}" destId="{FEBED5D3-9CA1-4311-8B28-D8E47EEF2027}" srcOrd="1" destOrd="0" presId="urn:microsoft.com/office/officeart/2005/8/layout/lProcess2"/>
    <dgm:cxn modelId="{985560A3-8921-4BEE-A3F3-A801A6B9019D}" type="presOf" srcId="{D214D5F8-12DD-4EC3-BA4A-1BCD63F0B8B6}" destId="{074FAEB2-0745-4BA2-964D-7D425A2FB737}" srcOrd="0" destOrd="0" presId="urn:microsoft.com/office/officeart/2005/8/layout/lProcess2"/>
    <dgm:cxn modelId="{2AF5CD24-D0D7-4062-85E5-B3B0E2D818AA}" srcId="{6EE5AAC1-6D87-4AE1-9339-D7B551462283}" destId="{D214D5F8-12DD-4EC3-BA4A-1BCD63F0B8B6}" srcOrd="0" destOrd="0" parTransId="{69E6E188-10BE-4948-99B2-867318777F06}" sibTransId="{EB788E47-1311-4C54-B8F4-E331461FCC47}"/>
    <dgm:cxn modelId="{DEF62744-488A-4BF7-B8EF-F2DC195540CE}" srcId="{396DEECB-ADDB-42F7-994E-1F7D8C0A74E7}" destId="{6EE5AAC1-6D87-4AE1-9339-D7B551462283}" srcOrd="3" destOrd="0" parTransId="{425353AC-6B4C-4391-8F47-E90086F017B6}" sibTransId="{FE6CF2E5-D2E7-4870-9B64-44055E3BF487}"/>
    <dgm:cxn modelId="{316CCD72-1BF0-45F3-A397-8F898791E336}" type="presOf" srcId="{6EE5AAC1-6D87-4AE1-9339-D7B551462283}" destId="{768FC868-41DE-4041-8422-977605115A6E}" srcOrd="1" destOrd="0" presId="urn:microsoft.com/office/officeart/2005/8/layout/lProcess2"/>
    <dgm:cxn modelId="{FDF3DCA1-659A-45F9-B7B9-ECF46DC0ABB9}" srcId="{396DEECB-ADDB-42F7-994E-1F7D8C0A74E7}" destId="{F0764E05-0D53-4BB6-B46A-28B82A440B75}" srcOrd="2" destOrd="0" parTransId="{BC2BC3A8-C91C-496E-9F8F-E9197DD8E59D}" sibTransId="{BF9153CC-DFFE-4E6F-AA8C-FA929E3D267E}"/>
    <dgm:cxn modelId="{F157BB35-610F-43A4-9DF9-5440C7B18B15}" srcId="{F0764E05-0D53-4BB6-B46A-28B82A440B75}" destId="{DC0D7A37-1FC6-4650-B1BE-8B3FFA459035}" srcOrd="0" destOrd="0" parTransId="{BAB00491-C407-411D-A24C-1B52CEF27302}" sibTransId="{5B7B2CD4-A17E-400E-A5C3-D73978D72F99}"/>
    <dgm:cxn modelId="{AFA10A3C-EDF5-497F-BDF2-D2B242E19C61}" type="presOf" srcId="{F0764E05-0D53-4BB6-B46A-28B82A440B75}" destId="{8AFB8081-387C-4F72-A29E-C57E6584016D}" srcOrd="1" destOrd="0" presId="urn:microsoft.com/office/officeart/2005/8/layout/lProcess2"/>
    <dgm:cxn modelId="{6F6D706E-782F-4263-8D1C-5293EB7BAAD4}" type="presOf" srcId="{6EE5AAC1-6D87-4AE1-9339-D7B551462283}" destId="{00E1A688-782F-4898-8744-BD43ADE48A04}" srcOrd="0" destOrd="0" presId="urn:microsoft.com/office/officeart/2005/8/layout/lProcess2"/>
    <dgm:cxn modelId="{77712F9E-405C-418D-8960-80C1C51CD6A6}" srcId="{074DE97F-B9B1-49F3-9972-65DCDAF4462E}" destId="{D0CD487C-0E39-4894-8079-3CF795BDFB48}" srcOrd="0" destOrd="0" parTransId="{699738B3-3CBF-4E4D-9295-1E36FDBF910A}" sibTransId="{E9EFA521-D8FB-4665-B1C8-E37A18DC7019}"/>
    <dgm:cxn modelId="{CE7C8C62-3F87-4679-9525-7A0404B58A76}" srcId="{A3BC4EBD-6AD0-4271-A1D1-2E249DA94BCC}" destId="{9EF8A86D-5442-445E-9E52-78EDDD57E949}" srcOrd="0" destOrd="0" parTransId="{BC14A6D5-4B53-42D0-8BD2-C6B6700AEF53}" sibTransId="{603DD74C-EA64-4601-9180-1B5CA058B0C3}"/>
    <dgm:cxn modelId="{50C2CEF2-FE31-49AB-BBF1-957BF03D9B75}" srcId="{396DEECB-ADDB-42F7-994E-1F7D8C0A74E7}" destId="{074DE97F-B9B1-49F3-9972-65DCDAF4462E}" srcOrd="1" destOrd="0" parTransId="{FE04893C-B3DD-4FB2-B553-495D4A79CDF1}" sibTransId="{89EDC71A-5D6E-45FE-97C5-6C47EF3E3EE7}"/>
    <dgm:cxn modelId="{1581D9C1-CF47-447F-8E53-ABF2AF3B035F}" type="presOf" srcId="{9EF8A86D-5442-445E-9E52-78EDDD57E949}" destId="{79D9C5DD-7948-4F69-8BFB-600AEA3E6958}" srcOrd="0" destOrd="0" presId="urn:microsoft.com/office/officeart/2005/8/layout/lProcess2"/>
    <dgm:cxn modelId="{85828430-8B3C-494A-8B3F-5A7D1A4E1380}" srcId="{396DEECB-ADDB-42F7-994E-1F7D8C0A74E7}" destId="{A3BC4EBD-6AD0-4271-A1D1-2E249DA94BCC}" srcOrd="0" destOrd="0" parTransId="{592BF161-D8F3-4272-9FF2-E3586B8918BE}" sibTransId="{B04ABABD-7366-4DB2-8965-649C667DB281}"/>
    <dgm:cxn modelId="{A6D9412D-BE45-4E7F-A9EA-94804F5ACDDC}" type="presOf" srcId="{D0CD487C-0E39-4894-8079-3CF795BDFB48}" destId="{00CBA979-2BDF-454A-A72E-2C0612C987F4}" srcOrd="0" destOrd="0" presId="urn:microsoft.com/office/officeart/2005/8/layout/lProcess2"/>
    <dgm:cxn modelId="{2A6D1791-3A27-4FC4-9E4D-5301DE6AB79F}" type="presOf" srcId="{A3BC4EBD-6AD0-4271-A1D1-2E249DA94BCC}" destId="{1650F343-DB85-42F3-B9B4-14FF3F8665A2}" srcOrd="0" destOrd="0" presId="urn:microsoft.com/office/officeart/2005/8/layout/lProcess2"/>
    <dgm:cxn modelId="{4CE78ED9-E779-4923-85EA-1B72226071ED}" type="presOf" srcId="{DC0D7A37-1FC6-4650-B1BE-8B3FFA459035}" destId="{B58F8ECB-1524-4146-B735-06873AD23AE0}" srcOrd="0" destOrd="0" presId="urn:microsoft.com/office/officeart/2005/8/layout/lProcess2"/>
    <dgm:cxn modelId="{EE31EBDC-DF81-47FB-BA95-FD865546638A}" type="presOf" srcId="{F0764E05-0D53-4BB6-B46A-28B82A440B75}" destId="{C75F28F9-401B-455A-AAC2-623E4A7E161A}" srcOrd="0" destOrd="0" presId="urn:microsoft.com/office/officeart/2005/8/layout/lProcess2"/>
    <dgm:cxn modelId="{029E2DF1-8B33-4E9F-B123-F22238E64FE9}" type="presOf" srcId="{396DEECB-ADDB-42F7-994E-1F7D8C0A74E7}" destId="{2AE21035-E87F-45FA-B3BF-174A66D36454}" srcOrd="0" destOrd="0" presId="urn:microsoft.com/office/officeart/2005/8/layout/lProcess2"/>
    <dgm:cxn modelId="{28322D0C-FE4C-4368-A714-DA0FFF78D00F}" type="presParOf" srcId="{2AE21035-E87F-45FA-B3BF-174A66D36454}" destId="{A555475A-65FA-484D-858B-C3BDCE702A08}" srcOrd="0" destOrd="0" presId="urn:microsoft.com/office/officeart/2005/8/layout/lProcess2"/>
    <dgm:cxn modelId="{DB208187-B77C-4900-BF6A-26C9B7BD4BB1}" type="presParOf" srcId="{A555475A-65FA-484D-858B-C3BDCE702A08}" destId="{1650F343-DB85-42F3-B9B4-14FF3F8665A2}" srcOrd="0" destOrd="0" presId="urn:microsoft.com/office/officeart/2005/8/layout/lProcess2"/>
    <dgm:cxn modelId="{705F41F7-A6EC-4C43-AFE7-E064EDB3ED14}" type="presParOf" srcId="{A555475A-65FA-484D-858B-C3BDCE702A08}" destId="{D9558A9E-E432-4747-9881-563C09B53C2E}" srcOrd="1" destOrd="0" presId="urn:microsoft.com/office/officeart/2005/8/layout/lProcess2"/>
    <dgm:cxn modelId="{C60F6AC0-91C9-42D2-AD9B-611C7B60A21E}" type="presParOf" srcId="{A555475A-65FA-484D-858B-C3BDCE702A08}" destId="{AC94131E-8197-4A8E-9CDB-E2290CD5A005}" srcOrd="2" destOrd="0" presId="urn:microsoft.com/office/officeart/2005/8/layout/lProcess2"/>
    <dgm:cxn modelId="{BD8BA1EB-938A-4970-A6E5-CFCC2EA8587D}" type="presParOf" srcId="{AC94131E-8197-4A8E-9CDB-E2290CD5A005}" destId="{48F6942E-6CE3-4E3F-A241-8DADFF05368C}" srcOrd="0" destOrd="0" presId="urn:microsoft.com/office/officeart/2005/8/layout/lProcess2"/>
    <dgm:cxn modelId="{F256EA5F-DF07-4336-ABE9-B4D3040B5065}" type="presParOf" srcId="{48F6942E-6CE3-4E3F-A241-8DADFF05368C}" destId="{79D9C5DD-7948-4F69-8BFB-600AEA3E6958}" srcOrd="0" destOrd="0" presId="urn:microsoft.com/office/officeart/2005/8/layout/lProcess2"/>
    <dgm:cxn modelId="{ADC2955A-BD9E-495E-96AE-4161C0B9D2AA}" type="presParOf" srcId="{2AE21035-E87F-45FA-B3BF-174A66D36454}" destId="{8E44BB2C-FEE4-4C41-BF69-7AFD573B6137}" srcOrd="1" destOrd="0" presId="urn:microsoft.com/office/officeart/2005/8/layout/lProcess2"/>
    <dgm:cxn modelId="{2B1A1011-D389-4A07-93A3-BC77848D0349}" type="presParOf" srcId="{2AE21035-E87F-45FA-B3BF-174A66D36454}" destId="{FE3FDF91-0873-4090-9C1B-F8C8C1EAB31D}" srcOrd="2" destOrd="0" presId="urn:microsoft.com/office/officeart/2005/8/layout/lProcess2"/>
    <dgm:cxn modelId="{9A5A623D-A5CD-4649-BFD6-44B49A389662}" type="presParOf" srcId="{FE3FDF91-0873-4090-9C1B-F8C8C1EAB31D}" destId="{A8E93977-7410-435C-ABCE-31598A9861D3}" srcOrd="0" destOrd="0" presId="urn:microsoft.com/office/officeart/2005/8/layout/lProcess2"/>
    <dgm:cxn modelId="{D21BEFF6-5924-41F4-A7D3-0F6608046070}" type="presParOf" srcId="{FE3FDF91-0873-4090-9C1B-F8C8C1EAB31D}" destId="{FEBED5D3-9CA1-4311-8B28-D8E47EEF2027}" srcOrd="1" destOrd="0" presId="urn:microsoft.com/office/officeart/2005/8/layout/lProcess2"/>
    <dgm:cxn modelId="{9EC47C80-94BA-4309-8BB0-72A13D23917E}" type="presParOf" srcId="{FE3FDF91-0873-4090-9C1B-F8C8C1EAB31D}" destId="{F608DDA1-864D-47BC-9C59-DCF876415941}" srcOrd="2" destOrd="0" presId="urn:microsoft.com/office/officeart/2005/8/layout/lProcess2"/>
    <dgm:cxn modelId="{AB9BF9DE-E935-4306-8525-4CCEF4EF6438}" type="presParOf" srcId="{F608DDA1-864D-47BC-9C59-DCF876415941}" destId="{3E87B054-77BC-4102-8F82-A5F6F218DB77}" srcOrd="0" destOrd="0" presId="urn:microsoft.com/office/officeart/2005/8/layout/lProcess2"/>
    <dgm:cxn modelId="{ADFAA583-08BC-4395-8050-B37ADFC4EADD}" type="presParOf" srcId="{3E87B054-77BC-4102-8F82-A5F6F218DB77}" destId="{00CBA979-2BDF-454A-A72E-2C0612C987F4}" srcOrd="0" destOrd="0" presId="urn:microsoft.com/office/officeart/2005/8/layout/lProcess2"/>
    <dgm:cxn modelId="{E110668C-03A2-4DA8-A7DB-BB7FB04CF8AB}" type="presParOf" srcId="{2AE21035-E87F-45FA-B3BF-174A66D36454}" destId="{7C44604B-ADAF-47C5-9B47-D54A812D090C}" srcOrd="3" destOrd="0" presId="urn:microsoft.com/office/officeart/2005/8/layout/lProcess2"/>
    <dgm:cxn modelId="{16F77A08-2CEC-465F-96F8-5DCF118A14A7}" type="presParOf" srcId="{2AE21035-E87F-45FA-B3BF-174A66D36454}" destId="{108E0690-EC13-4643-90B8-217F0E6C4CAC}" srcOrd="4" destOrd="0" presId="urn:microsoft.com/office/officeart/2005/8/layout/lProcess2"/>
    <dgm:cxn modelId="{927B8DF1-F426-44DB-AB0D-FF914A11A379}" type="presParOf" srcId="{108E0690-EC13-4643-90B8-217F0E6C4CAC}" destId="{C75F28F9-401B-455A-AAC2-623E4A7E161A}" srcOrd="0" destOrd="0" presId="urn:microsoft.com/office/officeart/2005/8/layout/lProcess2"/>
    <dgm:cxn modelId="{ABF1E3EE-B7F7-4A5C-81B4-FA9495D68764}" type="presParOf" srcId="{108E0690-EC13-4643-90B8-217F0E6C4CAC}" destId="{8AFB8081-387C-4F72-A29E-C57E6584016D}" srcOrd="1" destOrd="0" presId="urn:microsoft.com/office/officeart/2005/8/layout/lProcess2"/>
    <dgm:cxn modelId="{6F329D0C-C946-442E-8A77-F739D51F81EC}" type="presParOf" srcId="{108E0690-EC13-4643-90B8-217F0E6C4CAC}" destId="{FB33649B-5A68-4010-AC66-79754A7B5711}" srcOrd="2" destOrd="0" presId="urn:microsoft.com/office/officeart/2005/8/layout/lProcess2"/>
    <dgm:cxn modelId="{D9007042-C38F-4D58-A972-61BD41CDD6BC}" type="presParOf" srcId="{FB33649B-5A68-4010-AC66-79754A7B5711}" destId="{3FF25EB1-FD06-4BCB-A0E2-26C6069EB1EA}" srcOrd="0" destOrd="0" presId="urn:microsoft.com/office/officeart/2005/8/layout/lProcess2"/>
    <dgm:cxn modelId="{427BC2A4-F97C-4DBD-A6E6-8C30C21E072A}" type="presParOf" srcId="{3FF25EB1-FD06-4BCB-A0E2-26C6069EB1EA}" destId="{B58F8ECB-1524-4146-B735-06873AD23AE0}" srcOrd="0" destOrd="0" presId="urn:microsoft.com/office/officeart/2005/8/layout/lProcess2"/>
    <dgm:cxn modelId="{91FEA8F2-0B95-40E2-9FEE-4AE9B59A0D26}" type="presParOf" srcId="{2AE21035-E87F-45FA-B3BF-174A66D36454}" destId="{5315A0AC-6280-4EAD-820A-029FA9847D87}" srcOrd="5" destOrd="0" presId="urn:microsoft.com/office/officeart/2005/8/layout/lProcess2"/>
    <dgm:cxn modelId="{0A31B4DC-4F22-4E1D-BC2B-7D0556BA3B27}" type="presParOf" srcId="{2AE21035-E87F-45FA-B3BF-174A66D36454}" destId="{2C28BC24-E731-42F5-9F20-F95870BEF060}" srcOrd="6" destOrd="0" presId="urn:microsoft.com/office/officeart/2005/8/layout/lProcess2"/>
    <dgm:cxn modelId="{E371EDCC-50B0-4FF3-B442-5271EF5D2943}" type="presParOf" srcId="{2C28BC24-E731-42F5-9F20-F95870BEF060}" destId="{00E1A688-782F-4898-8744-BD43ADE48A04}" srcOrd="0" destOrd="0" presId="urn:microsoft.com/office/officeart/2005/8/layout/lProcess2"/>
    <dgm:cxn modelId="{73F7EBF0-E1CE-4667-A110-BD79EA5C45E2}" type="presParOf" srcId="{2C28BC24-E731-42F5-9F20-F95870BEF060}" destId="{768FC868-41DE-4041-8422-977605115A6E}" srcOrd="1" destOrd="0" presId="urn:microsoft.com/office/officeart/2005/8/layout/lProcess2"/>
    <dgm:cxn modelId="{71366B4B-FCF4-4BC7-9673-A3FA3A6EDD77}" type="presParOf" srcId="{2C28BC24-E731-42F5-9F20-F95870BEF060}" destId="{B673C41A-2B80-4999-8AB7-8C79975E7C49}" srcOrd="2" destOrd="0" presId="urn:microsoft.com/office/officeart/2005/8/layout/lProcess2"/>
    <dgm:cxn modelId="{5419960C-1BF7-44FE-A179-F47FCA90B64C}" type="presParOf" srcId="{B673C41A-2B80-4999-8AB7-8C79975E7C49}" destId="{EA593FE6-184F-4507-9C5C-3778BF34A35F}" srcOrd="0" destOrd="0" presId="urn:microsoft.com/office/officeart/2005/8/layout/lProcess2"/>
    <dgm:cxn modelId="{DDC66AAC-47C2-45D4-A720-1A139AC4D40A}" type="presParOf" srcId="{EA593FE6-184F-4507-9C5C-3778BF34A35F}" destId="{074FAEB2-0745-4BA2-964D-7D425A2FB73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644DF0E-A93F-479B-BB04-D507B4067A8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367F4954-7329-48DA-9368-5BB8C82A83F0}">
      <dgm:prSet/>
      <dgm:spPr/>
      <dgm:t>
        <a:bodyPr/>
        <a:lstStyle/>
        <a:p>
          <a:pPr rtl="0"/>
          <a:r>
            <a:rPr lang="en-IN" b="1" smtClean="0"/>
            <a:t>Message-Oriented Middleware (MOM):</a:t>
          </a:r>
          <a:r>
            <a:rPr lang="en-IN" smtClean="0"/>
            <a:t> </a:t>
          </a:r>
          <a:endParaRPr lang="en-IN"/>
        </a:p>
      </dgm:t>
    </dgm:pt>
    <dgm:pt modelId="{980F1F19-9CCE-4EC7-9153-186416849478}" type="parTrans" cxnId="{9FFC796F-10ED-4A40-AA4E-291692810815}">
      <dgm:prSet/>
      <dgm:spPr/>
      <dgm:t>
        <a:bodyPr/>
        <a:lstStyle/>
        <a:p>
          <a:endParaRPr lang="en-IN"/>
        </a:p>
      </dgm:t>
    </dgm:pt>
    <dgm:pt modelId="{F0CC1507-0219-4901-A550-9615FF524566}" type="sibTrans" cxnId="{9FFC796F-10ED-4A40-AA4E-291692810815}">
      <dgm:prSet/>
      <dgm:spPr/>
      <dgm:t>
        <a:bodyPr/>
        <a:lstStyle/>
        <a:p>
          <a:endParaRPr lang="en-IN"/>
        </a:p>
      </dgm:t>
    </dgm:pt>
    <dgm:pt modelId="{6EA46107-B54D-49BC-ABC0-0E4AF8B5D25F}">
      <dgm:prSet/>
      <dgm:spPr/>
      <dgm:t>
        <a:bodyPr/>
        <a:lstStyle/>
        <a:p>
          <a:pPr rtl="0"/>
          <a:r>
            <a:rPr lang="en-IN" smtClean="0"/>
            <a:t>Uses messaging to enable communication between distributed systems </a:t>
          </a:r>
          <a:endParaRPr lang="en-IN"/>
        </a:p>
      </dgm:t>
    </dgm:pt>
    <dgm:pt modelId="{6DD0E9D1-970A-423A-A138-30D3CC23CEB1}" type="parTrans" cxnId="{348FB063-4A6A-4D8C-ABD4-10FA3EC80A41}">
      <dgm:prSet/>
      <dgm:spPr/>
      <dgm:t>
        <a:bodyPr/>
        <a:lstStyle/>
        <a:p>
          <a:endParaRPr lang="en-IN"/>
        </a:p>
      </dgm:t>
    </dgm:pt>
    <dgm:pt modelId="{E0EAD63A-196F-4DDC-B80C-6618662530B1}" type="sibTrans" cxnId="{348FB063-4A6A-4D8C-ABD4-10FA3EC80A41}">
      <dgm:prSet/>
      <dgm:spPr/>
      <dgm:t>
        <a:bodyPr/>
        <a:lstStyle/>
        <a:p>
          <a:endParaRPr lang="en-IN"/>
        </a:p>
      </dgm:t>
    </dgm:pt>
    <dgm:pt modelId="{7F485684-BA34-44CD-9694-2C4DE2830FF7}">
      <dgm:prSet/>
      <dgm:spPr/>
      <dgm:t>
        <a:bodyPr/>
        <a:lstStyle/>
        <a:p>
          <a:pPr rtl="0"/>
          <a:r>
            <a:rPr lang="en-IN" smtClean="0"/>
            <a:t>RabbitMQ, Apache Kafka</a:t>
          </a:r>
          <a:endParaRPr lang="en-IN"/>
        </a:p>
      </dgm:t>
    </dgm:pt>
    <dgm:pt modelId="{38280410-581E-43FE-82E4-A94C40013AC4}" type="parTrans" cxnId="{30F9C622-8B08-4CED-9276-07C373C9EDB4}">
      <dgm:prSet/>
      <dgm:spPr/>
      <dgm:t>
        <a:bodyPr/>
        <a:lstStyle/>
        <a:p>
          <a:endParaRPr lang="en-IN"/>
        </a:p>
      </dgm:t>
    </dgm:pt>
    <dgm:pt modelId="{51C01409-B355-437D-8D4D-27BD9BCE23F3}" type="sibTrans" cxnId="{30F9C622-8B08-4CED-9276-07C373C9EDB4}">
      <dgm:prSet/>
      <dgm:spPr/>
      <dgm:t>
        <a:bodyPr/>
        <a:lstStyle/>
        <a:p>
          <a:endParaRPr lang="en-IN"/>
        </a:p>
      </dgm:t>
    </dgm:pt>
    <dgm:pt modelId="{0F131EC2-3739-4D0D-9D23-96057CF5AC89}">
      <dgm:prSet/>
      <dgm:spPr/>
      <dgm:t>
        <a:bodyPr/>
        <a:lstStyle/>
        <a:p>
          <a:pPr rtl="0"/>
          <a:r>
            <a:rPr lang="en-IN" b="1" smtClean="0"/>
            <a:t>Database Middleware:</a:t>
          </a:r>
          <a:r>
            <a:rPr lang="en-IN" smtClean="0"/>
            <a:t> </a:t>
          </a:r>
          <a:endParaRPr lang="en-IN"/>
        </a:p>
      </dgm:t>
    </dgm:pt>
    <dgm:pt modelId="{2111FE5D-5BF4-47FA-9CC0-0F9CEAB5A715}" type="parTrans" cxnId="{4094CFBF-4505-401A-ABFD-A031A7CAC4D4}">
      <dgm:prSet/>
      <dgm:spPr/>
      <dgm:t>
        <a:bodyPr/>
        <a:lstStyle/>
        <a:p>
          <a:endParaRPr lang="en-IN"/>
        </a:p>
      </dgm:t>
    </dgm:pt>
    <dgm:pt modelId="{1010DD37-F5F5-4972-8CE9-1816803DFAC6}" type="sibTrans" cxnId="{4094CFBF-4505-401A-ABFD-A031A7CAC4D4}">
      <dgm:prSet/>
      <dgm:spPr/>
      <dgm:t>
        <a:bodyPr/>
        <a:lstStyle/>
        <a:p>
          <a:endParaRPr lang="en-IN"/>
        </a:p>
      </dgm:t>
    </dgm:pt>
    <dgm:pt modelId="{0CC512B7-77D9-42EA-ABEF-67D76E3497F1}">
      <dgm:prSet/>
      <dgm:spPr/>
      <dgm:t>
        <a:bodyPr/>
        <a:lstStyle/>
        <a:p>
          <a:pPr rtl="0"/>
          <a:r>
            <a:rPr lang="en-IN" smtClean="0"/>
            <a:t>Facilitates interaction with databases, offering a uniform interface for different database systems </a:t>
          </a:r>
          <a:endParaRPr lang="en-IN"/>
        </a:p>
      </dgm:t>
    </dgm:pt>
    <dgm:pt modelId="{0A59032E-0360-4742-8367-1DDD94256617}" type="parTrans" cxnId="{F57D4229-1BAA-465C-9CB4-1119403021AB}">
      <dgm:prSet/>
      <dgm:spPr/>
      <dgm:t>
        <a:bodyPr/>
        <a:lstStyle/>
        <a:p>
          <a:endParaRPr lang="en-IN"/>
        </a:p>
      </dgm:t>
    </dgm:pt>
    <dgm:pt modelId="{424FEF67-07D8-4E49-A24D-9F3772FA0766}" type="sibTrans" cxnId="{F57D4229-1BAA-465C-9CB4-1119403021AB}">
      <dgm:prSet/>
      <dgm:spPr/>
      <dgm:t>
        <a:bodyPr/>
        <a:lstStyle/>
        <a:p>
          <a:endParaRPr lang="en-IN"/>
        </a:p>
      </dgm:t>
    </dgm:pt>
    <dgm:pt modelId="{DAC113F8-F1FF-4B88-A9B2-D8F9CBC68880}">
      <dgm:prSet/>
      <dgm:spPr/>
      <dgm:t>
        <a:bodyPr/>
        <a:lstStyle/>
        <a:p>
          <a:pPr rtl="0"/>
          <a:r>
            <a:rPr lang="en-IN" smtClean="0"/>
            <a:t>ODBC, JDBC</a:t>
          </a:r>
          <a:endParaRPr lang="en-IN"/>
        </a:p>
      </dgm:t>
    </dgm:pt>
    <dgm:pt modelId="{4A87D6EC-66C5-4788-AC07-1BE28C941AEF}" type="parTrans" cxnId="{33ADFAD2-9DA8-45C7-951F-833064A8C7EC}">
      <dgm:prSet/>
      <dgm:spPr/>
      <dgm:t>
        <a:bodyPr/>
        <a:lstStyle/>
        <a:p>
          <a:endParaRPr lang="en-IN"/>
        </a:p>
      </dgm:t>
    </dgm:pt>
    <dgm:pt modelId="{BBFA38BA-EE8E-4848-B02C-103A5DAC93DC}" type="sibTrans" cxnId="{33ADFAD2-9DA8-45C7-951F-833064A8C7EC}">
      <dgm:prSet/>
      <dgm:spPr/>
      <dgm:t>
        <a:bodyPr/>
        <a:lstStyle/>
        <a:p>
          <a:endParaRPr lang="en-IN"/>
        </a:p>
      </dgm:t>
    </dgm:pt>
    <dgm:pt modelId="{ADDEE2FE-4807-4A4E-9FEF-B7589D06FFAE}">
      <dgm:prSet/>
      <dgm:spPr/>
      <dgm:t>
        <a:bodyPr/>
        <a:lstStyle/>
        <a:p>
          <a:pPr rtl="0"/>
          <a:r>
            <a:rPr lang="en-IN" b="1" smtClean="0"/>
            <a:t>Application Server Middleware:</a:t>
          </a:r>
          <a:r>
            <a:rPr lang="en-IN" smtClean="0"/>
            <a:t> </a:t>
          </a:r>
          <a:endParaRPr lang="en-IN"/>
        </a:p>
      </dgm:t>
    </dgm:pt>
    <dgm:pt modelId="{E031EEB4-56E3-4AC2-983D-57EE6360C553}" type="parTrans" cxnId="{98C84116-81EB-43A2-86BA-486F89CC96A3}">
      <dgm:prSet/>
      <dgm:spPr/>
      <dgm:t>
        <a:bodyPr/>
        <a:lstStyle/>
        <a:p>
          <a:endParaRPr lang="en-IN"/>
        </a:p>
      </dgm:t>
    </dgm:pt>
    <dgm:pt modelId="{9CFAFD18-56CD-4618-BED3-C9243174107D}" type="sibTrans" cxnId="{98C84116-81EB-43A2-86BA-486F89CC96A3}">
      <dgm:prSet/>
      <dgm:spPr/>
      <dgm:t>
        <a:bodyPr/>
        <a:lstStyle/>
        <a:p>
          <a:endParaRPr lang="en-IN"/>
        </a:p>
      </dgm:t>
    </dgm:pt>
    <dgm:pt modelId="{18D757BC-ED10-41EB-BAD8-FD504229A4C6}">
      <dgm:prSet/>
      <dgm:spPr/>
      <dgm:t>
        <a:bodyPr/>
        <a:lstStyle/>
        <a:p>
          <a:pPr rtl="0"/>
          <a:r>
            <a:rPr lang="en-IN" smtClean="0"/>
            <a:t>Provides runtime environments for applications, handling requests and managing resources</a:t>
          </a:r>
          <a:endParaRPr lang="en-IN"/>
        </a:p>
      </dgm:t>
    </dgm:pt>
    <dgm:pt modelId="{6072C0BB-AEFE-485B-9552-E5EF4BFA6E6B}" type="parTrans" cxnId="{E0463459-13DE-4049-BDA2-E0E409D098CD}">
      <dgm:prSet/>
      <dgm:spPr/>
      <dgm:t>
        <a:bodyPr/>
        <a:lstStyle/>
        <a:p>
          <a:endParaRPr lang="en-IN"/>
        </a:p>
      </dgm:t>
    </dgm:pt>
    <dgm:pt modelId="{83064F3E-DA70-4EA3-814F-6D9161D3E0D8}" type="sibTrans" cxnId="{E0463459-13DE-4049-BDA2-E0E409D098CD}">
      <dgm:prSet/>
      <dgm:spPr/>
      <dgm:t>
        <a:bodyPr/>
        <a:lstStyle/>
        <a:p>
          <a:endParaRPr lang="en-IN"/>
        </a:p>
      </dgm:t>
    </dgm:pt>
    <dgm:pt modelId="{C4D007C3-74BA-4959-A90D-22E8793D268D}">
      <dgm:prSet/>
      <dgm:spPr/>
      <dgm:t>
        <a:bodyPr/>
        <a:lstStyle/>
        <a:p>
          <a:pPr rtl="0"/>
          <a:r>
            <a:rPr lang="en-IN" smtClean="0"/>
            <a:t>WebSphere, JBoss</a:t>
          </a:r>
          <a:endParaRPr lang="en-IN"/>
        </a:p>
      </dgm:t>
    </dgm:pt>
    <dgm:pt modelId="{92C8594F-8F65-4BF5-AA28-2E6E5BE174D3}" type="parTrans" cxnId="{DFFF4FB3-1813-482A-B9A2-862372D6FBAE}">
      <dgm:prSet/>
      <dgm:spPr/>
      <dgm:t>
        <a:bodyPr/>
        <a:lstStyle/>
        <a:p>
          <a:endParaRPr lang="en-IN"/>
        </a:p>
      </dgm:t>
    </dgm:pt>
    <dgm:pt modelId="{40B58124-DA4D-4129-8107-CB4A1F0A4B20}" type="sibTrans" cxnId="{DFFF4FB3-1813-482A-B9A2-862372D6FBAE}">
      <dgm:prSet/>
      <dgm:spPr/>
      <dgm:t>
        <a:bodyPr/>
        <a:lstStyle/>
        <a:p>
          <a:endParaRPr lang="en-IN"/>
        </a:p>
      </dgm:t>
    </dgm:pt>
    <dgm:pt modelId="{BF1945A3-C665-4250-B844-6EFE5A0C8DDE}">
      <dgm:prSet/>
      <dgm:spPr/>
      <dgm:t>
        <a:bodyPr/>
        <a:lstStyle/>
        <a:p>
          <a:pPr rtl="0"/>
          <a:r>
            <a:rPr lang="en-IN" b="1" smtClean="0"/>
            <a:t>Web Middleware:</a:t>
          </a:r>
          <a:r>
            <a:rPr lang="en-IN" smtClean="0"/>
            <a:t> </a:t>
          </a:r>
          <a:endParaRPr lang="en-IN"/>
        </a:p>
      </dgm:t>
    </dgm:pt>
    <dgm:pt modelId="{29E09303-22E2-4012-82B9-B5752BD67328}" type="parTrans" cxnId="{0B33188F-D405-48A0-A091-819B97DF8E20}">
      <dgm:prSet/>
      <dgm:spPr/>
      <dgm:t>
        <a:bodyPr/>
        <a:lstStyle/>
        <a:p>
          <a:endParaRPr lang="en-IN"/>
        </a:p>
      </dgm:t>
    </dgm:pt>
    <dgm:pt modelId="{20D1BD53-9EBC-47E9-AE56-2859BDC72F28}" type="sibTrans" cxnId="{0B33188F-D405-48A0-A091-819B97DF8E20}">
      <dgm:prSet/>
      <dgm:spPr/>
      <dgm:t>
        <a:bodyPr/>
        <a:lstStyle/>
        <a:p>
          <a:endParaRPr lang="en-IN"/>
        </a:p>
      </dgm:t>
    </dgm:pt>
    <dgm:pt modelId="{30010938-02AF-4885-82E5-9FE0B7A8F7F7}">
      <dgm:prSet/>
      <dgm:spPr/>
      <dgm:t>
        <a:bodyPr/>
        <a:lstStyle/>
        <a:p>
          <a:pPr rtl="0"/>
          <a:r>
            <a:rPr lang="en-IN" smtClean="0"/>
            <a:t>Supports web-based applications by managing HTTP requests and responses</a:t>
          </a:r>
          <a:endParaRPr lang="en-IN"/>
        </a:p>
      </dgm:t>
    </dgm:pt>
    <dgm:pt modelId="{B0CB1A22-88B0-44B7-A284-69FA017DB28A}" type="parTrans" cxnId="{24808DE8-89C2-4045-878E-0F96BF9790BF}">
      <dgm:prSet/>
      <dgm:spPr/>
      <dgm:t>
        <a:bodyPr/>
        <a:lstStyle/>
        <a:p>
          <a:endParaRPr lang="en-IN"/>
        </a:p>
      </dgm:t>
    </dgm:pt>
    <dgm:pt modelId="{D5D21476-0172-4272-A2BF-549C9DE54102}" type="sibTrans" cxnId="{24808DE8-89C2-4045-878E-0F96BF9790BF}">
      <dgm:prSet/>
      <dgm:spPr/>
      <dgm:t>
        <a:bodyPr/>
        <a:lstStyle/>
        <a:p>
          <a:endParaRPr lang="en-IN"/>
        </a:p>
      </dgm:t>
    </dgm:pt>
    <dgm:pt modelId="{416972DB-CB4F-49F0-A4B3-451B7A7D2FFD}">
      <dgm:prSet/>
      <dgm:spPr/>
      <dgm:t>
        <a:bodyPr/>
        <a:lstStyle/>
        <a:p>
          <a:pPr rtl="0"/>
          <a:r>
            <a:rPr lang="en-IN" smtClean="0"/>
            <a:t>Apache, Nginx</a:t>
          </a:r>
          <a:endParaRPr lang="en-IN"/>
        </a:p>
      </dgm:t>
    </dgm:pt>
    <dgm:pt modelId="{239C2431-1389-4741-BA3D-004847249D19}" type="parTrans" cxnId="{964ABB36-8C14-4C45-9716-859D1387AC7D}">
      <dgm:prSet/>
      <dgm:spPr/>
      <dgm:t>
        <a:bodyPr/>
        <a:lstStyle/>
        <a:p>
          <a:endParaRPr lang="en-IN"/>
        </a:p>
      </dgm:t>
    </dgm:pt>
    <dgm:pt modelId="{43334955-3A73-42D8-A0FE-C4D52F81E4C3}" type="sibTrans" cxnId="{964ABB36-8C14-4C45-9716-859D1387AC7D}">
      <dgm:prSet/>
      <dgm:spPr/>
      <dgm:t>
        <a:bodyPr/>
        <a:lstStyle/>
        <a:p>
          <a:endParaRPr lang="en-IN"/>
        </a:p>
      </dgm:t>
    </dgm:pt>
    <dgm:pt modelId="{5662F11B-4016-47F9-9B79-5511D04C7576}" type="pres">
      <dgm:prSet presAssocID="{1644DF0E-A93F-479B-BB04-D507B4067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081033B-941B-48E3-AFFE-2FC2FF10C4F3}" type="pres">
      <dgm:prSet presAssocID="{367F4954-7329-48DA-9368-5BB8C82A83F0}" presName="linNode" presStyleCnt="0"/>
      <dgm:spPr/>
    </dgm:pt>
    <dgm:pt modelId="{2FEE9A54-E9A2-4FB1-8690-26FB904C82ED}" type="pres">
      <dgm:prSet presAssocID="{367F4954-7329-48DA-9368-5BB8C82A83F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5961DD-6391-40DC-AF85-721C44B2B367}" type="pres">
      <dgm:prSet presAssocID="{367F4954-7329-48DA-9368-5BB8C82A83F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08CF41-A3D5-46DE-9F73-598C7CD7509D}" type="pres">
      <dgm:prSet presAssocID="{F0CC1507-0219-4901-A550-9615FF524566}" presName="sp" presStyleCnt="0"/>
      <dgm:spPr/>
    </dgm:pt>
    <dgm:pt modelId="{B4A1D541-BA92-4481-A0EE-16A7CD7EE5F3}" type="pres">
      <dgm:prSet presAssocID="{0F131EC2-3739-4D0D-9D23-96057CF5AC89}" presName="linNode" presStyleCnt="0"/>
      <dgm:spPr/>
    </dgm:pt>
    <dgm:pt modelId="{7212B347-76FA-4ABD-9981-FA1605528EAB}" type="pres">
      <dgm:prSet presAssocID="{0F131EC2-3739-4D0D-9D23-96057CF5AC8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BF965A-ED05-45CE-A6BD-29A2DB915DF1}" type="pres">
      <dgm:prSet presAssocID="{0F131EC2-3739-4D0D-9D23-96057CF5AC89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1C57C3-9D1D-4EDF-8CA5-62A9CD451FB2}" type="pres">
      <dgm:prSet presAssocID="{1010DD37-F5F5-4972-8CE9-1816803DFAC6}" presName="sp" presStyleCnt="0"/>
      <dgm:spPr/>
    </dgm:pt>
    <dgm:pt modelId="{A2377749-3033-4FCE-AE6C-61800DA3F20D}" type="pres">
      <dgm:prSet presAssocID="{ADDEE2FE-4807-4A4E-9FEF-B7589D06FFAE}" presName="linNode" presStyleCnt="0"/>
      <dgm:spPr/>
    </dgm:pt>
    <dgm:pt modelId="{CDAB40BB-B958-4E72-A43A-1EEA111D388F}" type="pres">
      <dgm:prSet presAssocID="{ADDEE2FE-4807-4A4E-9FEF-B7589D06FFA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04F984-B41B-4B51-8FCD-D9EFF2171F42}" type="pres">
      <dgm:prSet presAssocID="{ADDEE2FE-4807-4A4E-9FEF-B7589D06FFA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28C666-C8C7-4C48-BB43-37E258B279D2}" type="pres">
      <dgm:prSet presAssocID="{9CFAFD18-56CD-4618-BED3-C9243174107D}" presName="sp" presStyleCnt="0"/>
      <dgm:spPr/>
    </dgm:pt>
    <dgm:pt modelId="{37E4E243-E0F5-4614-970C-9C1E1B7DC429}" type="pres">
      <dgm:prSet presAssocID="{BF1945A3-C665-4250-B844-6EFE5A0C8DDE}" presName="linNode" presStyleCnt="0"/>
      <dgm:spPr/>
    </dgm:pt>
    <dgm:pt modelId="{DA22E43B-3A97-492C-A3B8-4E7C5DF56AC5}" type="pres">
      <dgm:prSet presAssocID="{BF1945A3-C665-4250-B844-6EFE5A0C8DD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FCECDB-0932-41A3-9D67-D53D216C0773}" type="pres">
      <dgm:prSet presAssocID="{BF1945A3-C665-4250-B844-6EFE5A0C8DD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808DE8-89C2-4045-878E-0F96BF9790BF}" srcId="{BF1945A3-C665-4250-B844-6EFE5A0C8DDE}" destId="{30010938-02AF-4885-82E5-9FE0B7A8F7F7}" srcOrd="0" destOrd="0" parTransId="{B0CB1A22-88B0-44B7-A284-69FA017DB28A}" sibTransId="{D5D21476-0172-4272-A2BF-549C9DE54102}"/>
    <dgm:cxn modelId="{2131D498-5698-4136-96B7-D9BA5D6ED64F}" type="presOf" srcId="{DAC113F8-F1FF-4B88-A9B2-D8F9CBC68880}" destId="{21BF965A-ED05-45CE-A6BD-29A2DB915DF1}" srcOrd="0" destOrd="1" presId="urn:microsoft.com/office/officeart/2005/8/layout/vList5"/>
    <dgm:cxn modelId="{7D9459F7-EB1B-402A-8FAC-EBB6C690A7BA}" type="presOf" srcId="{0CC512B7-77D9-42EA-ABEF-67D76E3497F1}" destId="{21BF965A-ED05-45CE-A6BD-29A2DB915DF1}" srcOrd="0" destOrd="0" presId="urn:microsoft.com/office/officeart/2005/8/layout/vList5"/>
    <dgm:cxn modelId="{766A3AD7-A6AF-4E2D-B90A-75EB35CBB09D}" type="presOf" srcId="{ADDEE2FE-4807-4A4E-9FEF-B7589D06FFAE}" destId="{CDAB40BB-B958-4E72-A43A-1EEA111D388F}" srcOrd="0" destOrd="0" presId="urn:microsoft.com/office/officeart/2005/8/layout/vList5"/>
    <dgm:cxn modelId="{B93A52AE-5A54-4235-9690-CA8CD0DA5704}" type="presOf" srcId="{0F131EC2-3739-4D0D-9D23-96057CF5AC89}" destId="{7212B347-76FA-4ABD-9981-FA1605528EAB}" srcOrd="0" destOrd="0" presId="urn:microsoft.com/office/officeart/2005/8/layout/vList5"/>
    <dgm:cxn modelId="{D8D8CC29-C3D0-418C-B9FA-C76CC867C18D}" type="presOf" srcId="{6EA46107-B54D-49BC-ABC0-0E4AF8B5D25F}" destId="{5C5961DD-6391-40DC-AF85-721C44B2B367}" srcOrd="0" destOrd="0" presId="urn:microsoft.com/office/officeart/2005/8/layout/vList5"/>
    <dgm:cxn modelId="{E0463459-13DE-4049-BDA2-E0E409D098CD}" srcId="{ADDEE2FE-4807-4A4E-9FEF-B7589D06FFAE}" destId="{18D757BC-ED10-41EB-BAD8-FD504229A4C6}" srcOrd="0" destOrd="0" parTransId="{6072C0BB-AEFE-485B-9552-E5EF4BFA6E6B}" sibTransId="{83064F3E-DA70-4EA3-814F-6D9161D3E0D8}"/>
    <dgm:cxn modelId="{964ABB36-8C14-4C45-9716-859D1387AC7D}" srcId="{BF1945A3-C665-4250-B844-6EFE5A0C8DDE}" destId="{416972DB-CB4F-49F0-A4B3-451B7A7D2FFD}" srcOrd="1" destOrd="0" parTransId="{239C2431-1389-4741-BA3D-004847249D19}" sibTransId="{43334955-3A73-42D8-A0FE-C4D52F81E4C3}"/>
    <dgm:cxn modelId="{93DDD0B1-94F5-4680-8F42-5D32BD5364D2}" type="presOf" srcId="{BF1945A3-C665-4250-B844-6EFE5A0C8DDE}" destId="{DA22E43B-3A97-492C-A3B8-4E7C5DF56AC5}" srcOrd="0" destOrd="0" presId="urn:microsoft.com/office/officeart/2005/8/layout/vList5"/>
    <dgm:cxn modelId="{4094CFBF-4505-401A-ABFD-A031A7CAC4D4}" srcId="{1644DF0E-A93F-479B-BB04-D507B4067A85}" destId="{0F131EC2-3739-4D0D-9D23-96057CF5AC89}" srcOrd="1" destOrd="0" parTransId="{2111FE5D-5BF4-47FA-9CC0-0F9CEAB5A715}" sibTransId="{1010DD37-F5F5-4972-8CE9-1816803DFAC6}"/>
    <dgm:cxn modelId="{DFFF4FB3-1813-482A-B9A2-862372D6FBAE}" srcId="{ADDEE2FE-4807-4A4E-9FEF-B7589D06FFAE}" destId="{C4D007C3-74BA-4959-A90D-22E8793D268D}" srcOrd="1" destOrd="0" parTransId="{92C8594F-8F65-4BF5-AA28-2E6E5BE174D3}" sibTransId="{40B58124-DA4D-4129-8107-CB4A1F0A4B20}"/>
    <dgm:cxn modelId="{FADAD046-52B3-45DE-ADA4-A54639B3669E}" type="presOf" srcId="{30010938-02AF-4885-82E5-9FE0B7A8F7F7}" destId="{3DFCECDB-0932-41A3-9D67-D53D216C0773}" srcOrd="0" destOrd="0" presId="urn:microsoft.com/office/officeart/2005/8/layout/vList5"/>
    <dgm:cxn modelId="{95D9150A-13C4-4462-A116-E4789398827A}" type="presOf" srcId="{7F485684-BA34-44CD-9694-2C4DE2830FF7}" destId="{5C5961DD-6391-40DC-AF85-721C44B2B367}" srcOrd="0" destOrd="1" presId="urn:microsoft.com/office/officeart/2005/8/layout/vList5"/>
    <dgm:cxn modelId="{348FB063-4A6A-4D8C-ABD4-10FA3EC80A41}" srcId="{367F4954-7329-48DA-9368-5BB8C82A83F0}" destId="{6EA46107-B54D-49BC-ABC0-0E4AF8B5D25F}" srcOrd="0" destOrd="0" parTransId="{6DD0E9D1-970A-423A-A138-30D3CC23CEB1}" sibTransId="{E0EAD63A-196F-4DDC-B80C-6618662530B1}"/>
    <dgm:cxn modelId="{C5B62D18-12CA-4B0D-8C07-DE3B0048D46E}" type="presOf" srcId="{C4D007C3-74BA-4959-A90D-22E8793D268D}" destId="{B604F984-B41B-4B51-8FCD-D9EFF2171F42}" srcOrd="0" destOrd="1" presId="urn:microsoft.com/office/officeart/2005/8/layout/vList5"/>
    <dgm:cxn modelId="{30F9C622-8B08-4CED-9276-07C373C9EDB4}" srcId="{367F4954-7329-48DA-9368-5BB8C82A83F0}" destId="{7F485684-BA34-44CD-9694-2C4DE2830FF7}" srcOrd="1" destOrd="0" parTransId="{38280410-581E-43FE-82E4-A94C40013AC4}" sibTransId="{51C01409-B355-437D-8D4D-27BD9BCE23F3}"/>
    <dgm:cxn modelId="{9FFC796F-10ED-4A40-AA4E-291692810815}" srcId="{1644DF0E-A93F-479B-BB04-D507B4067A85}" destId="{367F4954-7329-48DA-9368-5BB8C82A83F0}" srcOrd="0" destOrd="0" parTransId="{980F1F19-9CCE-4EC7-9153-186416849478}" sibTransId="{F0CC1507-0219-4901-A550-9615FF524566}"/>
    <dgm:cxn modelId="{98C84116-81EB-43A2-86BA-486F89CC96A3}" srcId="{1644DF0E-A93F-479B-BB04-D507B4067A85}" destId="{ADDEE2FE-4807-4A4E-9FEF-B7589D06FFAE}" srcOrd="2" destOrd="0" parTransId="{E031EEB4-56E3-4AC2-983D-57EE6360C553}" sibTransId="{9CFAFD18-56CD-4618-BED3-C9243174107D}"/>
    <dgm:cxn modelId="{33ADFAD2-9DA8-45C7-951F-833064A8C7EC}" srcId="{0F131EC2-3739-4D0D-9D23-96057CF5AC89}" destId="{DAC113F8-F1FF-4B88-A9B2-D8F9CBC68880}" srcOrd="1" destOrd="0" parTransId="{4A87D6EC-66C5-4788-AC07-1BE28C941AEF}" sibTransId="{BBFA38BA-EE8E-4848-B02C-103A5DAC93DC}"/>
    <dgm:cxn modelId="{39A920E2-23AD-4AE9-9E09-4378D378ACF1}" type="presOf" srcId="{416972DB-CB4F-49F0-A4B3-451B7A7D2FFD}" destId="{3DFCECDB-0932-41A3-9D67-D53D216C0773}" srcOrd="0" destOrd="1" presId="urn:microsoft.com/office/officeart/2005/8/layout/vList5"/>
    <dgm:cxn modelId="{0B33188F-D405-48A0-A091-819B97DF8E20}" srcId="{1644DF0E-A93F-479B-BB04-D507B4067A85}" destId="{BF1945A3-C665-4250-B844-6EFE5A0C8DDE}" srcOrd="3" destOrd="0" parTransId="{29E09303-22E2-4012-82B9-B5752BD67328}" sibTransId="{20D1BD53-9EBC-47E9-AE56-2859BDC72F28}"/>
    <dgm:cxn modelId="{30C07899-9E2B-4201-82E9-1CFF6D6444AE}" type="presOf" srcId="{1644DF0E-A93F-479B-BB04-D507B4067A85}" destId="{5662F11B-4016-47F9-9B79-5511D04C7576}" srcOrd="0" destOrd="0" presId="urn:microsoft.com/office/officeart/2005/8/layout/vList5"/>
    <dgm:cxn modelId="{0DBAF7C2-B49A-46AD-A7C8-24311F7D657D}" type="presOf" srcId="{18D757BC-ED10-41EB-BAD8-FD504229A4C6}" destId="{B604F984-B41B-4B51-8FCD-D9EFF2171F42}" srcOrd="0" destOrd="0" presId="urn:microsoft.com/office/officeart/2005/8/layout/vList5"/>
    <dgm:cxn modelId="{A84C90CE-1ACA-400A-BA72-22F71BA1DAEB}" type="presOf" srcId="{367F4954-7329-48DA-9368-5BB8C82A83F0}" destId="{2FEE9A54-E9A2-4FB1-8690-26FB904C82ED}" srcOrd="0" destOrd="0" presId="urn:microsoft.com/office/officeart/2005/8/layout/vList5"/>
    <dgm:cxn modelId="{F57D4229-1BAA-465C-9CB4-1119403021AB}" srcId="{0F131EC2-3739-4D0D-9D23-96057CF5AC89}" destId="{0CC512B7-77D9-42EA-ABEF-67D76E3497F1}" srcOrd="0" destOrd="0" parTransId="{0A59032E-0360-4742-8367-1DDD94256617}" sibTransId="{424FEF67-07D8-4E49-A24D-9F3772FA0766}"/>
    <dgm:cxn modelId="{AF5702CC-1A7E-48B4-AD21-D6E4FAF54407}" type="presParOf" srcId="{5662F11B-4016-47F9-9B79-5511D04C7576}" destId="{C081033B-941B-48E3-AFFE-2FC2FF10C4F3}" srcOrd="0" destOrd="0" presId="urn:microsoft.com/office/officeart/2005/8/layout/vList5"/>
    <dgm:cxn modelId="{C1DBF054-6D33-4ED6-BAAF-A488AAC1DF39}" type="presParOf" srcId="{C081033B-941B-48E3-AFFE-2FC2FF10C4F3}" destId="{2FEE9A54-E9A2-4FB1-8690-26FB904C82ED}" srcOrd="0" destOrd="0" presId="urn:microsoft.com/office/officeart/2005/8/layout/vList5"/>
    <dgm:cxn modelId="{A2D637D6-F0A9-4A81-BB27-36D9179A5160}" type="presParOf" srcId="{C081033B-941B-48E3-AFFE-2FC2FF10C4F3}" destId="{5C5961DD-6391-40DC-AF85-721C44B2B367}" srcOrd="1" destOrd="0" presId="urn:microsoft.com/office/officeart/2005/8/layout/vList5"/>
    <dgm:cxn modelId="{F9C6E7E0-504D-4D98-B96A-606EB1E6BB94}" type="presParOf" srcId="{5662F11B-4016-47F9-9B79-5511D04C7576}" destId="{F908CF41-A3D5-46DE-9F73-598C7CD7509D}" srcOrd="1" destOrd="0" presId="urn:microsoft.com/office/officeart/2005/8/layout/vList5"/>
    <dgm:cxn modelId="{E4EB9A12-FC07-4458-958A-5F6EE40BA21A}" type="presParOf" srcId="{5662F11B-4016-47F9-9B79-5511D04C7576}" destId="{B4A1D541-BA92-4481-A0EE-16A7CD7EE5F3}" srcOrd="2" destOrd="0" presId="urn:microsoft.com/office/officeart/2005/8/layout/vList5"/>
    <dgm:cxn modelId="{71CE3DC6-6485-43A9-8959-C8B66338CA8C}" type="presParOf" srcId="{B4A1D541-BA92-4481-A0EE-16A7CD7EE5F3}" destId="{7212B347-76FA-4ABD-9981-FA1605528EAB}" srcOrd="0" destOrd="0" presId="urn:microsoft.com/office/officeart/2005/8/layout/vList5"/>
    <dgm:cxn modelId="{223BD20A-85E2-4F73-9500-4101FF09DEA4}" type="presParOf" srcId="{B4A1D541-BA92-4481-A0EE-16A7CD7EE5F3}" destId="{21BF965A-ED05-45CE-A6BD-29A2DB915DF1}" srcOrd="1" destOrd="0" presId="urn:microsoft.com/office/officeart/2005/8/layout/vList5"/>
    <dgm:cxn modelId="{B2727254-9039-472A-81EC-73DBD3FC0F35}" type="presParOf" srcId="{5662F11B-4016-47F9-9B79-5511D04C7576}" destId="{311C57C3-9D1D-4EDF-8CA5-62A9CD451FB2}" srcOrd="3" destOrd="0" presId="urn:microsoft.com/office/officeart/2005/8/layout/vList5"/>
    <dgm:cxn modelId="{4F898A79-4A3A-49E3-ADB7-CF95BEA5BA30}" type="presParOf" srcId="{5662F11B-4016-47F9-9B79-5511D04C7576}" destId="{A2377749-3033-4FCE-AE6C-61800DA3F20D}" srcOrd="4" destOrd="0" presId="urn:microsoft.com/office/officeart/2005/8/layout/vList5"/>
    <dgm:cxn modelId="{A17D0DF3-9EE4-4589-A4A7-182CF7D13910}" type="presParOf" srcId="{A2377749-3033-4FCE-AE6C-61800DA3F20D}" destId="{CDAB40BB-B958-4E72-A43A-1EEA111D388F}" srcOrd="0" destOrd="0" presId="urn:microsoft.com/office/officeart/2005/8/layout/vList5"/>
    <dgm:cxn modelId="{C281F20F-DF48-4E49-8D7F-ECD0A66C4188}" type="presParOf" srcId="{A2377749-3033-4FCE-AE6C-61800DA3F20D}" destId="{B604F984-B41B-4B51-8FCD-D9EFF2171F42}" srcOrd="1" destOrd="0" presId="urn:microsoft.com/office/officeart/2005/8/layout/vList5"/>
    <dgm:cxn modelId="{82ABC6A9-0A63-411A-95A3-37A7B102E6E6}" type="presParOf" srcId="{5662F11B-4016-47F9-9B79-5511D04C7576}" destId="{CB28C666-C8C7-4C48-BB43-37E258B279D2}" srcOrd="5" destOrd="0" presId="urn:microsoft.com/office/officeart/2005/8/layout/vList5"/>
    <dgm:cxn modelId="{BDB509EB-8264-4BEB-BFEB-F556095675A5}" type="presParOf" srcId="{5662F11B-4016-47F9-9B79-5511D04C7576}" destId="{37E4E243-E0F5-4614-970C-9C1E1B7DC429}" srcOrd="6" destOrd="0" presId="urn:microsoft.com/office/officeart/2005/8/layout/vList5"/>
    <dgm:cxn modelId="{2F53C8D4-DFAB-45EC-8DFC-D6E2482990A4}" type="presParOf" srcId="{37E4E243-E0F5-4614-970C-9C1E1B7DC429}" destId="{DA22E43B-3A97-492C-A3B8-4E7C5DF56AC5}" srcOrd="0" destOrd="0" presId="urn:microsoft.com/office/officeart/2005/8/layout/vList5"/>
    <dgm:cxn modelId="{9EC752F1-5DF6-4D77-98A4-4DE19BC77DB8}" type="presParOf" srcId="{37E4E243-E0F5-4614-970C-9C1E1B7DC429}" destId="{3DFCECDB-0932-41A3-9D67-D53D216C07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F54B697-BA1D-4C2A-8219-F39DAB0A059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F0309D0-75BC-498E-AEDB-D7E2C87A7D26}">
      <dgm:prSet/>
      <dgm:spPr/>
      <dgm:t>
        <a:bodyPr/>
        <a:lstStyle/>
        <a:p>
          <a:pPr rtl="0"/>
          <a:r>
            <a:rPr lang="en-US" b="1" smtClean="0"/>
            <a:t>Abstraction:</a:t>
          </a:r>
          <a:r>
            <a:rPr lang="en-US" smtClean="0"/>
            <a:t> </a:t>
          </a:r>
          <a:endParaRPr lang="en-IN"/>
        </a:p>
      </dgm:t>
    </dgm:pt>
    <dgm:pt modelId="{62459040-DA93-44FB-8A72-8111C6E88808}" type="parTrans" cxnId="{3C52060F-029D-4C1E-AD24-E88EE7245EDA}">
      <dgm:prSet/>
      <dgm:spPr/>
      <dgm:t>
        <a:bodyPr/>
        <a:lstStyle/>
        <a:p>
          <a:endParaRPr lang="en-IN"/>
        </a:p>
      </dgm:t>
    </dgm:pt>
    <dgm:pt modelId="{0D82FA50-1FB3-4F79-BCF4-1391DF671EEC}" type="sibTrans" cxnId="{3C52060F-029D-4C1E-AD24-E88EE7245EDA}">
      <dgm:prSet/>
      <dgm:spPr/>
      <dgm:t>
        <a:bodyPr/>
        <a:lstStyle/>
        <a:p>
          <a:endParaRPr lang="en-IN"/>
        </a:p>
      </dgm:t>
    </dgm:pt>
    <dgm:pt modelId="{5CF18B5C-8A3A-4B6E-9867-68C02ADD8210}">
      <dgm:prSet/>
      <dgm:spPr/>
      <dgm:t>
        <a:bodyPr/>
        <a:lstStyle/>
        <a:p>
          <a:pPr rtl="0"/>
          <a:r>
            <a:rPr lang="en-US" smtClean="0"/>
            <a:t>Hides the complexity of underlying systems and </a:t>
          </a:r>
          <a:endParaRPr lang="en-IN"/>
        </a:p>
      </dgm:t>
    </dgm:pt>
    <dgm:pt modelId="{056E5466-00FC-42AC-8C6D-DFCA7C51F4B7}" type="parTrans" cxnId="{4351853C-4A83-4AFE-BC25-3215C6816D40}">
      <dgm:prSet/>
      <dgm:spPr/>
      <dgm:t>
        <a:bodyPr/>
        <a:lstStyle/>
        <a:p>
          <a:endParaRPr lang="en-IN"/>
        </a:p>
      </dgm:t>
    </dgm:pt>
    <dgm:pt modelId="{C41AEA20-07A7-4079-B890-AA1454E7DC83}" type="sibTrans" cxnId="{4351853C-4A83-4AFE-BC25-3215C6816D40}">
      <dgm:prSet/>
      <dgm:spPr/>
      <dgm:t>
        <a:bodyPr/>
        <a:lstStyle/>
        <a:p>
          <a:endParaRPr lang="en-IN"/>
        </a:p>
      </dgm:t>
    </dgm:pt>
    <dgm:pt modelId="{F83717B1-4648-4673-97D3-88FD12A6916D}">
      <dgm:prSet/>
      <dgm:spPr/>
      <dgm:t>
        <a:bodyPr/>
        <a:lstStyle/>
        <a:p>
          <a:pPr rtl="0"/>
          <a:r>
            <a:rPr lang="en-US" b="1" smtClean="0"/>
            <a:t>Reusability:</a:t>
          </a:r>
          <a:r>
            <a:rPr lang="en-US" smtClean="0"/>
            <a:t> </a:t>
          </a:r>
          <a:endParaRPr lang="en-IN"/>
        </a:p>
      </dgm:t>
    </dgm:pt>
    <dgm:pt modelId="{E8D34759-A34C-4C1E-9FBF-196EF3199866}" type="parTrans" cxnId="{26B2DEB7-809C-4C8B-B785-9A113B19798C}">
      <dgm:prSet/>
      <dgm:spPr/>
      <dgm:t>
        <a:bodyPr/>
        <a:lstStyle/>
        <a:p>
          <a:endParaRPr lang="en-IN"/>
        </a:p>
      </dgm:t>
    </dgm:pt>
    <dgm:pt modelId="{06EBAA47-7759-4CB9-863D-90C650540AF9}" type="sibTrans" cxnId="{26B2DEB7-809C-4C8B-B785-9A113B19798C}">
      <dgm:prSet/>
      <dgm:spPr/>
      <dgm:t>
        <a:bodyPr/>
        <a:lstStyle/>
        <a:p>
          <a:endParaRPr lang="en-IN"/>
        </a:p>
      </dgm:t>
    </dgm:pt>
    <dgm:pt modelId="{4FCCE6C7-51BB-43CC-9FE9-18DC17F68C5E}">
      <dgm:prSet/>
      <dgm:spPr/>
      <dgm:t>
        <a:bodyPr/>
        <a:lstStyle/>
        <a:p>
          <a:pPr rtl="0"/>
          <a:r>
            <a:rPr lang="en-US" smtClean="0"/>
            <a:t>Encourages reuse of common services and components across different applications.</a:t>
          </a:r>
          <a:endParaRPr lang="en-IN"/>
        </a:p>
      </dgm:t>
    </dgm:pt>
    <dgm:pt modelId="{8A4A1C36-1179-48C8-8CC5-E77ABF3893D2}" type="parTrans" cxnId="{A428B572-8658-48E0-8D0E-E57C8CAE7081}">
      <dgm:prSet/>
      <dgm:spPr/>
      <dgm:t>
        <a:bodyPr/>
        <a:lstStyle/>
        <a:p>
          <a:endParaRPr lang="en-IN"/>
        </a:p>
      </dgm:t>
    </dgm:pt>
    <dgm:pt modelId="{423D5CA7-201B-4CA6-85D0-B05A05268E23}" type="sibTrans" cxnId="{A428B572-8658-48E0-8D0E-E57C8CAE7081}">
      <dgm:prSet/>
      <dgm:spPr/>
      <dgm:t>
        <a:bodyPr/>
        <a:lstStyle/>
        <a:p>
          <a:endParaRPr lang="en-IN"/>
        </a:p>
      </dgm:t>
    </dgm:pt>
    <dgm:pt modelId="{AB5358F1-A62F-4B67-9B48-D74BC4C40FC5}">
      <dgm:prSet/>
      <dgm:spPr/>
      <dgm:t>
        <a:bodyPr/>
        <a:lstStyle/>
        <a:p>
          <a:pPr rtl="0"/>
          <a:r>
            <a:rPr lang="en-US" b="1" smtClean="0"/>
            <a:t>Connectivity:</a:t>
          </a:r>
          <a:r>
            <a:rPr lang="en-US" smtClean="0"/>
            <a:t> </a:t>
          </a:r>
          <a:endParaRPr lang="en-IN"/>
        </a:p>
      </dgm:t>
    </dgm:pt>
    <dgm:pt modelId="{6E22D4A2-E025-47DE-89C4-B6148A513929}" type="parTrans" cxnId="{D47C42AD-BA15-43A2-B78B-5F744FD9286E}">
      <dgm:prSet/>
      <dgm:spPr/>
      <dgm:t>
        <a:bodyPr/>
        <a:lstStyle/>
        <a:p>
          <a:endParaRPr lang="en-IN"/>
        </a:p>
      </dgm:t>
    </dgm:pt>
    <dgm:pt modelId="{D84A5A20-5805-4E2F-9CF7-2F3B07654B1A}" type="sibTrans" cxnId="{D47C42AD-BA15-43A2-B78B-5F744FD9286E}">
      <dgm:prSet/>
      <dgm:spPr/>
      <dgm:t>
        <a:bodyPr/>
        <a:lstStyle/>
        <a:p>
          <a:endParaRPr lang="en-IN"/>
        </a:p>
      </dgm:t>
    </dgm:pt>
    <dgm:pt modelId="{44CF1777-31E7-463E-9708-85FEEB8A94F6}">
      <dgm:prSet/>
      <dgm:spPr/>
      <dgm:t>
        <a:bodyPr/>
        <a:lstStyle/>
        <a:p>
          <a:pPr rtl="0"/>
          <a:r>
            <a:rPr lang="en-US" smtClean="0"/>
            <a:t>Seamlessly connects disparate systems and applications.</a:t>
          </a:r>
          <a:endParaRPr lang="en-IN"/>
        </a:p>
      </dgm:t>
    </dgm:pt>
    <dgm:pt modelId="{DE60AD6C-5A70-4B90-B17C-A790E6DC211F}" type="parTrans" cxnId="{EA0461BF-C904-4B75-A478-6995971BF63D}">
      <dgm:prSet/>
      <dgm:spPr/>
      <dgm:t>
        <a:bodyPr/>
        <a:lstStyle/>
        <a:p>
          <a:endParaRPr lang="en-IN"/>
        </a:p>
      </dgm:t>
    </dgm:pt>
    <dgm:pt modelId="{ADAB4475-5EF3-4CF5-B73A-65786683BF00}" type="sibTrans" cxnId="{EA0461BF-C904-4B75-A478-6995971BF63D}">
      <dgm:prSet/>
      <dgm:spPr/>
      <dgm:t>
        <a:bodyPr/>
        <a:lstStyle/>
        <a:p>
          <a:endParaRPr lang="en-IN"/>
        </a:p>
      </dgm:t>
    </dgm:pt>
    <dgm:pt modelId="{3E4B2EE8-A629-44B1-890D-54ABEFBA17FD}">
      <dgm:prSet/>
      <dgm:spPr/>
      <dgm:t>
        <a:bodyPr/>
        <a:lstStyle/>
        <a:p>
          <a:pPr rtl="0"/>
          <a:r>
            <a:rPr lang="en-US" b="1" smtClean="0"/>
            <a:t>Authentication:</a:t>
          </a:r>
          <a:r>
            <a:rPr lang="en-US" smtClean="0"/>
            <a:t> </a:t>
          </a:r>
          <a:endParaRPr lang="en-IN"/>
        </a:p>
      </dgm:t>
    </dgm:pt>
    <dgm:pt modelId="{B2BA4FFF-F652-47A4-90F0-B0421DD55A18}" type="parTrans" cxnId="{9667A932-656B-4A0F-9DB0-DBD3DDC8A50F}">
      <dgm:prSet/>
      <dgm:spPr/>
      <dgm:t>
        <a:bodyPr/>
        <a:lstStyle/>
        <a:p>
          <a:endParaRPr lang="en-IN"/>
        </a:p>
      </dgm:t>
    </dgm:pt>
    <dgm:pt modelId="{922E4EAF-7760-442B-94B4-2266185EEF4D}" type="sibTrans" cxnId="{9667A932-656B-4A0F-9DB0-DBD3DDC8A50F}">
      <dgm:prSet/>
      <dgm:spPr/>
      <dgm:t>
        <a:bodyPr/>
        <a:lstStyle/>
        <a:p>
          <a:endParaRPr lang="en-IN"/>
        </a:p>
      </dgm:t>
    </dgm:pt>
    <dgm:pt modelId="{BEBB1C33-F918-4729-AB41-CC2CB2004678}">
      <dgm:prSet/>
      <dgm:spPr/>
      <dgm:t>
        <a:bodyPr/>
        <a:lstStyle/>
        <a:p>
          <a:pPr rtl="0"/>
          <a:r>
            <a:rPr lang="en-US" smtClean="0"/>
            <a:t>Manages user authentication and authorization across different systems.</a:t>
          </a:r>
          <a:endParaRPr lang="en-IN"/>
        </a:p>
      </dgm:t>
    </dgm:pt>
    <dgm:pt modelId="{AA1554C4-9C97-4FF1-A5BB-D21A3080CAE7}" type="parTrans" cxnId="{305DD033-8C53-424A-A4E5-89FCCD8897C1}">
      <dgm:prSet/>
      <dgm:spPr/>
      <dgm:t>
        <a:bodyPr/>
        <a:lstStyle/>
        <a:p>
          <a:endParaRPr lang="en-IN"/>
        </a:p>
      </dgm:t>
    </dgm:pt>
    <dgm:pt modelId="{458D3C78-0119-4A8B-8DA8-7362FB52BE3C}" type="sibTrans" cxnId="{305DD033-8C53-424A-A4E5-89FCCD8897C1}">
      <dgm:prSet/>
      <dgm:spPr/>
      <dgm:t>
        <a:bodyPr/>
        <a:lstStyle/>
        <a:p>
          <a:endParaRPr lang="en-IN"/>
        </a:p>
      </dgm:t>
    </dgm:pt>
    <dgm:pt modelId="{01597BE8-6E11-4852-9978-2B6249594EEB}">
      <dgm:prSet/>
      <dgm:spPr/>
      <dgm:t>
        <a:bodyPr/>
        <a:lstStyle/>
        <a:p>
          <a:pPr rtl="0"/>
          <a:r>
            <a:rPr lang="en-US" b="1" smtClean="0"/>
            <a:t>Error Handling:</a:t>
          </a:r>
          <a:r>
            <a:rPr lang="en-US" smtClean="0"/>
            <a:t> </a:t>
          </a:r>
          <a:endParaRPr lang="en-IN"/>
        </a:p>
      </dgm:t>
    </dgm:pt>
    <dgm:pt modelId="{8EACE4C3-A899-4DF3-84AC-65638AF20CAF}" type="parTrans" cxnId="{EFDD9C18-2A0F-40B6-AA16-4FB06AAFAFEA}">
      <dgm:prSet/>
      <dgm:spPr/>
      <dgm:t>
        <a:bodyPr/>
        <a:lstStyle/>
        <a:p>
          <a:endParaRPr lang="en-IN"/>
        </a:p>
      </dgm:t>
    </dgm:pt>
    <dgm:pt modelId="{997E98D7-E702-4BE8-BFE7-4637D6212BEF}" type="sibTrans" cxnId="{EFDD9C18-2A0F-40B6-AA16-4FB06AAFAFEA}">
      <dgm:prSet/>
      <dgm:spPr/>
      <dgm:t>
        <a:bodyPr/>
        <a:lstStyle/>
        <a:p>
          <a:endParaRPr lang="en-IN"/>
        </a:p>
      </dgm:t>
    </dgm:pt>
    <dgm:pt modelId="{1C555D3F-C2F3-45D6-8550-148C38558685}">
      <dgm:prSet/>
      <dgm:spPr/>
      <dgm:t>
        <a:bodyPr/>
        <a:lstStyle/>
        <a:p>
          <a:pPr rtl="0"/>
          <a:r>
            <a:rPr lang="en-US" smtClean="0"/>
            <a:t>Provides robust error detection and recovery mechanisms.</a:t>
          </a:r>
          <a:endParaRPr lang="en-IN"/>
        </a:p>
      </dgm:t>
    </dgm:pt>
    <dgm:pt modelId="{E9BFF04D-EADC-45BA-8AB1-AC593130ECC5}" type="parTrans" cxnId="{C7FE2108-6627-43D0-85A4-9BAA29BF3908}">
      <dgm:prSet/>
      <dgm:spPr/>
      <dgm:t>
        <a:bodyPr/>
        <a:lstStyle/>
        <a:p>
          <a:endParaRPr lang="en-IN"/>
        </a:p>
      </dgm:t>
    </dgm:pt>
    <dgm:pt modelId="{B6C36DF3-BB74-46C4-8079-0FF1D1C79347}" type="sibTrans" cxnId="{C7FE2108-6627-43D0-85A4-9BAA29BF3908}">
      <dgm:prSet/>
      <dgm:spPr/>
      <dgm:t>
        <a:bodyPr/>
        <a:lstStyle/>
        <a:p>
          <a:endParaRPr lang="en-IN"/>
        </a:p>
      </dgm:t>
    </dgm:pt>
    <dgm:pt modelId="{A69CE488-0550-4138-882B-B49D5F6CAE2E}" type="pres">
      <dgm:prSet presAssocID="{2F54B697-BA1D-4C2A-8219-F39DAB0A05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2B50570-49AA-405C-B74F-78C7771DCC78}" type="pres">
      <dgm:prSet presAssocID="{3F0309D0-75BC-498E-AEDB-D7E2C87A7D26}" presName="linNode" presStyleCnt="0"/>
      <dgm:spPr/>
    </dgm:pt>
    <dgm:pt modelId="{A0CC3C44-802A-4D70-8F6B-94F2F72E3D5F}" type="pres">
      <dgm:prSet presAssocID="{3F0309D0-75BC-498E-AEDB-D7E2C87A7D2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899BCE-4281-4CE9-83E2-C5122E945ABA}" type="pres">
      <dgm:prSet presAssocID="{3F0309D0-75BC-498E-AEDB-D7E2C87A7D2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9E581A-7305-4F13-9B04-27E623B707D2}" type="pres">
      <dgm:prSet presAssocID="{0D82FA50-1FB3-4F79-BCF4-1391DF671EEC}" presName="sp" presStyleCnt="0"/>
      <dgm:spPr/>
    </dgm:pt>
    <dgm:pt modelId="{43BA364F-9D68-4D67-8842-D839AA057267}" type="pres">
      <dgm:prSet presAssocID="{F83717B1-4648-4673-97D3-88FD12A6916D}" presName="linNode" presStyleCnt="0"/>
      <dgm:spPr/>
    </dgm:pt>
    <dgm:pt modelId="{A7E96CC2-1D13-4C28-8567-C26023C1B1DE}" type="pres">
      <dgm:prSet presAssocID="{F83717B1-4648-4673-97D3-88FD12A6916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D5FD62-A43F-4E5A-B8A8-153AF3AFBEAE}" type="pres">
      <dgm:prSet presAssocID="{F83717B1-4648-4673-97D3-88FD12A6916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60111B-3A39-4C4A-A683-F4EFD3922E94}" type="pres">
      <dgm:prSet presAssocID="{06EBAA47-7759-4CB9-863D-90C650540AF9}" presName="sp" presStyleCnt="0"/>
      <dgm:spPr/>
    </dgm:pt>
    <dgm:pt modelId="{A8A3422C-307A-4135-BB3F-AF8FD83D1614}" type="pres">
      <dgm:prSet presAssocID="{AB5358F1-A62F-4B67-9B48-D74BC4C40FC5}" presName="linNode" presStyleCnt="0"/>
      <dgm:spPr/>
    </dgm:pt>
    <dgm:pt modelId="{AEC51612-5AB4-4C0A-971D-9BC130B87C0E}" type="pres">
      <dgm:prSet presAssocID="{AB5358F1-A62F-4B67-9B48-D74BC4C40FC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A6FB57-1330-44DF-B645-8C67EF621D3D}" type="pres">
      <dgm:prSet presAssocID="{AB5358F1-A62F-4B67-9B48-D74BC4C40FC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DB8503-1538-4E8A-AD8E-3214EB412A86}" type="pres">
      <dgm:prSet presAssocID="{D84A5A20-5805-4E2F-9CF7-2F3B07654B1A}" presName="sp" presStyleCnt="0"/>
      <dgm:spPr/>
    </dgm:pt>
    <dgm:pt modelId="{43A9C4C9-5922-4F00-BBC3-4B249B94C0E7}" type="pres">
      <dgm:prSet presAssocID="{3E4B2EE8-A629-44B1-890D-54ABEFBA17FD}" presName="linNode" presStyleCnt="0"/>
      <dgm:spPr/>
    </dgm:pt>
    <dgm:pt modelId="{09CE21B4-198A-495F-9EF4-B6F5828B3ABF}" type="pres">
      <dgm:prSet presAssocID="{3E4B2EE8-A629-44B1-890D-54ABEFBA17F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967E47-3479-4860-95D6-D96A6C39934E}" type="pres">
      <dgm:prSet presAssocID="{3E4B2EE8-A629-44B1-890D-54ABEFBA17F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C84CBC-FE84-4EC9-828F-63A04FE81303}" type="pres">
      <dgm:prSet presAssocID="{922E4EAF-7760-442B-94B4-2266185EEF4D}" presName="sp" presStyleCnt="0"/>
      <dgm:spPr/>
    </dgm:pt>
    <dgm:pt modelId="{157353B5-4B7B-4739-95CD-5A2805A2231A}" type="pres">
      <dgm:prSet presAssocID="{01597BE8-6E11-4852-9978-2B6249594EEB}" presName="linNode" presStyleCnt="0"/>
      <dgm:spPr/>
    </dgm:pt>
    <dgm:pt modelId="{07559136-667B-423D-98AC-308655816CCD}" type="pres">
      <dgm:prSet presAssocID="{01597BE8-6E11-4852-9978-2B6249594EE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EB9C5F-E0EB-41BF-9045-23D989A3EDA9}" type="pres">
      <dgm:prSet presAssocID="{01597BE8-6E11-4852-9978-2B6249594EE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0F00B0-0682-4F12-959A-BC48F4FF0F15}" type="presOf" srcId="{3E4B2EE8-A629-44B1-890D-54ABEFBA17FD}" destId="{09CE21B4-198A-495F-9EF4-B6F5828B3ABF}" srcOrd="0" destOrd="0" presId="urn:microsoft.com/office/officeart/2005/8/layout/vList5"/>
    <dgm:cxn modelId="{26B2DEB7-809C-4C8B-B785-9A113B19798C}" srcId="{2F54B697-BA1D-4C2A-8219-F39DAB0A0594}" destId="{F83717B1-4648-4673-97D3-88FD12A6916D}" srcOrd="1" destOrd="0" parTransId="{E8D34759-A34C-4C1E-9FBF-196EF3199866}" sibTransId="{06EBAA47-7759-4CB9-863D-90C650540AF9}"/>
    <dgm:cxn modelId="{BF7FEDED-527D-4B86-821B-B61206D2F35A}" type="presOf" srcId="{1C555D3F-C2F3-45D6-8550-148C38558685}" destId="{9EEB9C5F-E0EB-41BF-9045-23D989A3EDA9}" srcOrd="0" destOrd="0" presId="urn:microsoft.com/office/officeart/2005/8/layout/vList5"/>
    <dgm:cxn modelId="{3C52060F-029D-4C1E-AD24-E88EE7245EDA}" srcId="{2F54B697-BA1D-4C2A-8219-F39DAB0A0594}" destId="{3F0309D0-75BC-498E-AEDB-D7E2C87A7D26}" srcOrd="0" destOrd="0" parTransId="{62459040-DA93-44FB-8A72-8111C6E88808}" sibTransId="{0D82FA50-1FB3-4F79-BCF4-1391DF671EEC}"/>
    <dgm:cxn modelId="{EFDD9C18-2A0F-40B6-AA16-4FB06AAFAFEA}" srcId="{2F54B697-BA1D-4C2A-8219-F39DAB0A0594}" destId="{01597BE8-6E11-4852-9978-2B6249594EEB}" srcOrd="4" destOrd="0" parTransId="{8EACE4C3-A899-4DF3-84AC-65638AF20CAF}" sibTransId="{997E98D7-E702-4BE8-BFE7-4637D6212BEF}"/>
    <dgm:cxn modelId="{E79BE2A9-2E31-46D3-B022-D8879121BA7E}" type="presOf" srcId="{2F54B697-BA1D-4C2A-8219-F39DAB0A0594}" destId="{A69CE488-0550-4138-882B-B49D5F6CAE2E}" srcOrd="0" destOrd="0" presId="urn:microsoft.com/office/officeart/2005/8/layout/vList5"/>
    <dgm:cxn modelId="{648854AD-773A-42C6-9774-E6450014A5B0}" type="presOf" srcId="{3F0309D0-75BC-498E-AEDB-D7E2C87A7D26}" destId="{A0CC3C44-802A-4D70-8F6B-94F2F72E3D5F}" srcOrd="0" destOrd="0" presId="urn:microsoft.com/office/officeart/2005/8/layout/vList5"/>
    <dgm:cxn modelId="{1C3FD3DB-D234-4A2B-A4EB-999AD7791F48}" type="presOf" srcId="{01597BE8-6E11-4852-9978-2B6249594EEB}" destId="{07559136-667B-423D-98AC-308655816CCD}" srcOrd="0" destOrd="0" presId="urn:microsoft.com/office/officeart/2005/8/layout/vList5"/>
    <dgm:cxn modelId="{9667A932-656B-4A0F-9DB0-DBD3DDC8A50F}" srcId="{2F54B697-BA1D-4C2A-8219-F39DAB0A0594}" destId="{3E4B2EE8-A629-44B1-890D-54ABEFBA17FD}" srcOrd="3" destOrd="0" parTransId="{B2BA4FFF-F652-47A4-90F0-B0421DD55A18}" sibTransId="{922E4EAF-7760-442B-94B4-2266185EEF4D}"/>
    <dgm:cxn modelId="{EC6D1A17-615D-4EBB-814E-B30DB5292F35}" type="presOf" srcId="{F83717B1-4648-4673-97D3-88FD12A6916D}" destId="{A7E96CC2-1D13-4C28-8567-C26023C1B1DE}" srcOrd="0" destOrd="0" presId="urn:microsoft.com/office/officeart/2005/8/layout/vList5"/>
    <dgm:cxn modelId="{305DD033-8C53-424A-A4E5-89FCCD8897C1}" srcId="{3E4B2EE8-A629-44B1-890D-54ABEFBA17FD}" destId="{BEBB1C33-F918-4729-AB41-CC2CB2004678}" srcOrd="0" destOrd="0" parTransId="{AA1554C4-9C97-4FF1-A5BB-D21A3080CAE7}" sibTransId="{458D3C78-0119-4A8B-8DA8-7362FB52BE3C}"/>
    <dgm:cxn modelId="{C7FE2108-6627-43D0-85A4-9BAA29BF3908}" srcId="{01597BE8-6E11-4852-9978-2B6249594EEB}" destId="{1C555D3F-C2F3-45D6-8550-148C38558685}" srcOrd="0" destOrd="0" parTransId="{E9BFF04D-EADC-45BA-8AB1-AC593130ECC5}" sibTransId="{B6C36DF3-BB74-46C4-8079-0FF1D1C79347}"/>
    <dgm:cxn modelId="{D47C42AD-BA15-43A2-B78B-5F744FD9286E}" srcId="{2F54B697-BA1D-4C2A-8219-F39DAB0A0594}" destId="{AB5358F1-A62F-4B67-9B48-D74BC4C40FC5}" srcOrd="2" destOrd="0" parTransId="{6E22D4A2-E025-47DE-89C4-B6148A513929}" sibTransId="{D84A5A20-5805-4E2F-9CF7-2F3B07654B1A}"/>
    <dgm:cxn modelId="{EA0461BF-C904-4B75-A478-6995971BF63D}" srcId="{AB5358F1-A62F-4B67-9B48-D74BC4C40FC5}" destId="{44CF1777-31E7-463E-9708-85FEEB8A94F6}" srcOrd="0" destOrd="0" parTransId="{DE60AD6C-5A70-4B90-B17C-A790E6DC211F}" sibTransId="{ADAB4475-5EF3-4CF5-B73A-65786683BF00}"/>
    <dgm:cxn modelId="{7ADB1695-2AFB-48BE-A4AA-3209A57C8C50}" type="presOf" srcId="{4FCCE6C7-51BB-43CC-9FE9-18DC17F68C5E}" destId="{9CD5FD62-A43F-4E5A-B8A8-153AF3AFBEAE}" srcOrd="0" destOrd="0" presId="urn:microsoft.com/office/officeart/2005/8/layout/vList5"/>
    <dgm:cxn modelId="{4351853C-4A83-4AFE-BC25-3215C6816D40}" srcId="{3F0309D0-75BC-498E-AEDB-D7E2C87A7D26}" destId="{5CF18B5C-8A3A-4B6E-9867-68C02ADD8210}" srcOrd="0" destOrd="0" parTransId="{056E5466-00FC-42AC-8C6D-DFCA7C51F4B7}" sibTransId="{C41AEA20-07A7-4079-B890-AA1454E7DC83}"/>
    <dgm:cxn modelId="{A428B572-8658-48E0-8D0E-E57C8CAE7081}" srcId="{F83717B1-4648-4673-97D3-88FD12A6916D}" destId="{4FCCE6C7-51BB-43CC-9FE9-18DC17F68C5E}" srcOrd="0" destOrd="0" parTransId="{8A4A1C36-1179-48C8-8CC5-E77ABF3893D2}" sibTransId="{423D5CA7-201B-4CA6-85D0-B05A05268E23}"/>
    <dgm:cxn modelId="{879BC405-BA19-417B-B2CB-1D5C537EB1D9}" type="presOf" srcId="{44CF1777-31E7-463E-9708-85FEEB8A94F6}" destId="{9CA6FB57-1330-44DF-B645-8C67EF621D3D}" srcOrd="0" destOrd="0" presId="urn:microsoft.com/office/officeart/2005/8/layout/vList5"/>
    <dgm:cxn modelId="{A53E2851-8FDE-413C-A347-1E29F21C2992}" type="presOf" srcId="{5CF18B5C-8A3A-4B6E-9867-68C02ADD8210}" destId="{81899BCE-4281-4CE9-83E2-C5122E945ABA}" srcOrd="0" destOrd="0" presId="urn:microsoft.com/office/officeart/2005/8/layout/vList5"/>
    <dgm:cxn modelId="{42C0279D-78F0-4EAD-A65D-62D6B5C90432}" type="presOf" srcId="{BEBB1C33-F918-4729-AB41-CC2CB2004678}" destId="{33967E47-3479-4860-95D6-D96A6C39934E}" srcOrd="0" destOrd="0" presId="urn:microsoft.com/office/officeart/2005/8/layout/vList5"/>
    <dgm:cxn modelId="{EB0058E3-EA0C-48D0-A893-A524A70D9F2B}" type="presOf" srcId="{AB5358F1-A62F-4B67-9B48-D74BC4C40FC5}" destId="{AEC51612-5AB4-4C0A-971D-9BC130B87C0E}" srcOrd="0" destOrd="0" presId="urn:microsoft.com/office/officeart/2005/8/layout/vList5"/>
    <dgm:cxn modelId="{05BE349A-9D43-41C9-88F0-B8CE94958AC4}" type="presParOf" srcId="{A69CE488-0550-4138-882B-B49D5F6CAE2E}" destId="{12B50570-49AA-405C-B74F-78C7771DCC78}" srcOrd="0" destOrd="0" presId="urn:microsoft.com/office/officeart/2005/8/layout/vList5"/>
    <dgm:cxn modelId="{489F940E-6749-4DF0-BA87-F05B00D5F0DF}" type="presParOf" srcId="{12B50570-49AA-405C-B74F-78C7771DCC78}" destId="{A0CC3C44-802A-4D70-8F6B-94F2F72E3D5F}" srcOrd="0" destOrd="0" presId="urn:microsoft.com/office/officeart/2005/8/layout/vList5"/>
    <dgm:cxn modelId="{9820F504-59E4-471D-A278-B2D7FB11F0B7}" type="presParOf" srcId="{12B50570-49AA-405C-B74F-78C7771DCC78}" destId="{81899BCE-4281-4CE9-83E2-C5122E945ABA}" srcOrd="1" destOrd="0" presId="urn:microsoft.com/office/officeart/2005/8/layout/vList5"/>
    <dgm:cxn modelId="{D9CD8E84-11D3-46A4-8465-E7A253D66C35}" type="presParOf" srcId="{A69CE488-0550-4138-882B-B49D5F6CAE2E}" destId="{AB9E581A-7305-4F13-9B04-27E623B707D2}" srcOrd="1" destOrd="0" presId="urn:microsoft.com/office/officeart/2005/8/layout/vList5"/>
    <dgm:cxn modelId="{2495EA4F-C695-48B1-9E25-2FD329B07D04}" type="presParOf" srcId="{A69CE488-0550-4138-882B-B49D5F6CAE2E}" destId="{43BA364F-9D68-4D67-8842-D839AA057267}" srcOrd="2" destOrd="0" presId="urn:microsoft.com/office/officeart/2005/8/layout/vList5"/>
    <dgm:cxn modelId="{7B741C8F-FCCB-4AD8-B7A1-BBC38BE734BD}" type="presParOf" srcId="{43BA364F-9D68-4D67-8842-D839AA057267}" destId="{A7E96CC2-1D13-4C28-8567-C26023C1B1DE}" srcOrd="0" destOrd="0" presId="urn:microsoft.com/office/officeart/2005/8/layout/vList5"/>
    <dgm:cxn modelId="{FDC1AD54-44FA-4451-9707-532CB053B249}" type="presParOf" srcId="{43BA364F-9D68-4D67-8842-D839AA057267}" destId="{9CD5FD62-A43F-4E5A-B8A8-153AF3AFBEAE}" srcOrd="1" destOrd="0" presId="urn:microsoft.com/office/officeart/2005/8/layout/vList5"/>
    <dgm:cxn modelId="{2EB57B21-A71A-4833-BD10-FA02FEDF80B4}" type="presParOf" srcId="{A69CE488-0550-4138-882B-B49D5F6CAE2E}" destId="{DF60111B-3A39-4C4A-A683-F4EFD3922E94}" srcOrd="3" destOrd="0" presId="urn:microsoft.com/office/officeart/2005/8/layout/vList5"/>
    <dgm:cxn modelId="{285F881C-FA99-4709-82B6-89EF87EE06FC}" type="presParOf" srcId="{A69CE488-0550-4138-882B-B49D5F6CAE2E}" destId="{A8A3422C-307A-4135-BB3F-AF8FD83D1614}" srcOrd="4" destOrd="0" presId="urn:microsoft.com/office/officeart/2005/8/layout/vList5"/>
    <dgm:cxn modelId="{E8BECE9F-02E8-4A61-945E-4DBAD63B288C}" type="presParOf" srcId="{A8A3422C-307A-4135-BB3F-AF8FD83D1614}" destId="{AEC51612-5AB4-4C0A-971D-9BC130B87C0E}" srcOrd="0" destOrd="0" presId="urn:microsoft.com/office/officeart/2005/8/layout/vList5"/>
    <dgm:cxn modelId="{93ADC3BE-234F-4968-BD7E-8D22AFC7E096}" type="presParOf" srcId="{A8A3422C-307A-4135-BB3F-AF8FD83D1614}" destId="{9CA6FB57-1330-44DF-B645-8C67EF621D3D}" srcOrd="1" destOrd="0" presId="urn:microsoft.com/office/officeart/2005/8/layout/vList5"/>
    <dgm:cxn modelId="{4E22A984-94B0-4463-80A3-DC862042853F}" type="presParOf" srcId="{A69CE488-0550-4138-882B-B49D5F6CAE2E}" destId="{9FDB8503-1538-4E8A-AD8E-3214EB412A86}" srcOrd="5" destOrd="0" presId="urn:microsoft.com/office/officeart/2005/8/layout/vList5"/>
    <dgm:cxn modelId="{83323F26-CED6-4D06-9062-AB005AB66170}" type="presParOf" srcId="{A69CE488-0550-4138-882B-B49D5F6CAE2E}" destId="{43A9C4C9-5922-4F00-BBC3-4B249B94C0E7}" srcOrd="6" destOrd="0" presId="urn:microsoft.com/office/officeart/2005/8/layout/vList5"/>
    <dgm:cxn modelId="{B30372D0-9054-46FD-B814-D57251DF0848}" type="presParOf" srcId="{43A9C4C9-5922-4F00-BBC3-4B249B94C0E7}" destId="{09CE21B4-198A-495F-9EF4-B6F5828B3ABF}" srcOrd="0" destOrd="0" presId="urn:microsoft.com/office/officeart/2005/8/layout/vList5"/>
    <dgm:cxn modelId="{850C4EE7-27DB-4A0E-B117-EC3252513966}" type="presParOf" srcId="{43A9C4C9-5922-4F00-BBC3-4B249B94C0E7}" destId="{33967E47-3479-4860-95D6-D96A6C39934E}" srcOrd="1" destOrd="0" presId="urn:microsoft.com/office/officeart/2005/8/layout/vList5"/>
    <dgm:cxn modelId="{B2D3CAE4-D527-48D5-BF67-3F9C26C349B9}" type="presParOf" srcId="{A69CE488-0550-4138-882B-B49D5F6CAE2E}" destId="{5DC84CBC-FE84-4EC9-828F-63A04FE81303}" srcOrd="7" destOrd="0" presId="urn:microsoft.com/office/officeart/2005/8/layout/vList5"/>
    <dgm:cxn modelId="{606905FC-417A-4FD0-AFF8-3528F18A092E}" type="presParOf" srcId="{A69CE488-0550-4138-882B-B49D5F6CAE2E}" destId="{157353B5-4B7B-4739-95CD-5A2805A2231A}" srcOrd="8" destOrd="0" presId="urn:microsoft.com/office/officeart/2005/8/layout/vList5"/>
    <dgm:cxn modelId="{ED62B4B5-F751-46C5-8CCA-0D76FAB762EA}" type="presParOf" srcId="{157353B5-4B7B-4739-95CD-5A2805A2231A}" destId="{07559136-667B-423D-98AC-308655816CCD}" srcOrd="0" destOrd="0" presId="urn:microsoft.com/office/officeart/2005/8/layout/vList5"/>
    <dgm:cxn modelId="{7C6DAC95-64F3-4454-8534-789EDAACCBF0}" type="presParOf" srcId="{157353B5-4B7B-4739-95CD-5A2805A2231A}" destId="{9EEB9C5F-E0EB-41BF-9045-23D989A3ED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C616C501-C97D-4289-88BE-BA37CA91E39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596B0199-519F-4FC6-A04B-8E2052CD75E2}">
      <dgm:prSet/>
      <dgm:spPr/>
      <dgm:t>
        <a:bodyPr/>
        <a:lstStyle/>
        <a:p>
          <a:pPr rtl="0"/>
          <a:r>
            <a:rPr lang="en-IN" b="1" smtClean="0"/>
            <a:t>Desktop Applications:</a:t>
          </a:r>
          <a:r>
            <a:rPr lang="en-IN" smtClean="0"/>
            <a:t> </a:t>
          </a:r>
          <a:endParaRPr lang="en-IN"/>
        </a:p>
      </dgm:t>
    </dgm:pt>
    <dgm:pt modelId="{514FC195-44B8-4C59-B03C-BE41026529DB}" type="parTrans" cxnId="{A3ADE365-AD4C-417C-A44D-2F3C64B98769}">
      <dgm:prSet/>
      <dgm:spPr/>
      <dgm:t>
        <a:bodyPr/>
        <a:lstStyle/>
        <a:p>
          <a:endParaRPr lang="en-IN"/>
        </a:p>
      </dgm:t>
    </dgm:pt>
    <dgm:pt modelId="{7A50BF45-8675-4F20-B200-AFFDFC0FB390}" type="sibTrans" cxnId="{A3ADE365-AD4C-417C-A44D-2F3C64B98769}">
      <dgm:prSet/>
      <dgm:spPr/>
      <dgm:t>
        <a:bodyPr/>
        <a:lstStyle/>
        <a:p>
          <a:endParaRPr lang="en-IN"/>
        </a:p>
      </dgm:t>
    </dgm:pt>
    <dgm:pt modelId="{30E383F7-4555-4777-9E54-DA3D5A5BA668}">
      <dgm:prSet/>
      <dgm:spPr/>
      <dgm:t>
        <a:bodyPr/>
        <a:lstStyle/>
        <a:p>
          <a:pPr rtl="0"/>
          <a:r>
            <a:rPr lang="en-IN" smtClean="0"/>
            <a:t>Installed on personal computers and run locally </a:t>
          </a:r>
          <a:endParaRPr lang="en-IN"/>
        </a:p>
      </dgm:t>
    </dgm:pt>
    <dgm:pt modelId="{004D50A6-EAC2-49B0-8FA9-68FA9A4CAD6E}" type="parTrans" cxnId="{6F655476-B3E4-4028-AF4F-2EB4DDCC688F}">
      <dgm:prSet/>
      <dgm:spPr/>
      <dgm:t>
        <a:bodyPr/>
        <a:lstStyle/>
        <a:p>
          <a:endParaRPr lang="en-IN"/>
        </a:p>
      </dgm:t>
    </dgm:pt>
    <dgm:pt modelId="{C5FCB7EC-7BAC-49D2-A3B9-43F2161DBC67}" type="sibTrans" cxnId="{6F655476-B3E4-4028-AF4F-2EB4DDCC688F}">
      <dgm:prSet/>
      <dgm:spPr/>
      <dgm:t>
        <a:bodyPr/>
        <a:lstStyle/>
        <a:p>
          <a:endParaRPr lang="en-IN"/>
        </a:p>
      </dgm:t>
    </dgm:pt>
    <dgm:pt modelId="{2621A67A-2B3A-4C74-AB16-7EB929D5918E}">
      <dgm:prSet/>
      <dgm:spPr/>
      <dgm:t>
        <a:bodyPr/>
        <a:lstStyle/>
        <a:p>
          <a:pPr rtl="0"/>
          <a:r>
            <a:rPr lang="en-IN" smtClean="0"/>
            <a:t>Microsoft Office, Adobe Photoshop</a:t>
          </a:r>
          <a:endParaRPr lang="en-IN"/>
        </a:p>
      </dgm:t>
    </dgm:pt>
    <dgm:pt modelId="{D1A5006B-EC8F-4D8A-8256-A6690DB0FDDA}" type="parTrans" cxnId="{6ED4FDF0-E273-4D99-9098-1F7ED0735A06}">
      <dgm:prSet/>
      <dgm:spPr/>
      <dgm:t>
        <a:bodyPr/>
        <a:lstStyle/>
        <a:p>
          <a:endParaRPr lang="en-IN"/>
        </a:p>
      </dgm:t>
    </dgm:pt>
    <dgm:pt modelId="{402FF97F-A951-4C3C-B0F9-676ED88B3DE5}" type="sibTrans" cxnId="{6ED4FDF0-E273-4D99-9098-1F7ED0735A06}">
      <dgm:prSet/>
      <dgm:spPr/>
      <dgm:t>
        <a:bodyPr/>
        <a:lstStyle/>
        <a:p>
          <a:endParaRPr lang="en-IN"/>
        </a:p>
      </dgm:t>
    </dgm:pt>
    <dgm:pt modelId="{76DFD6C5-7ABE-408B-BC55-0FB2C74A7C59}">
      <dgm:prSet/>
      <dgm:spPr/>
      <dgm:t>
        <a:bodyPr/>
        <a:lstStyle/>
        <a:p>
          <a:pPr rtl="0"/>
          <a:r>
            <a:rPr lang="en-IN" b="1" smtClean="0"/>
            <a:t>Web Applications:</a:t>
          </a:r>
          <a:r>
            <a:rPr lang="en-IN" smtClean="0"/>
            <a:t> </a:t>
          </a:r>
          <a:endParaRPr lang="en-IN"/>
        </a:p>
      </dgm:t>
    </dgm:pt>
    <dgm:pt modelId="{40DD1DBA-5902-4D7E-BE85-670F591EDAF1}" type="parTrans" cxnId="{67099569-85D1-476D-A4D0-C45A26CEC55D}">
      <dgm:prSet/>
      <dgm:spPr/>
      <dgm:t>
        <a:bodyPr/>
        <a:lstStyle/>
        <a:p>
          <a:endParaRPr lang="en-IN"/>
        </a:p>
      </dgm:t>
    </dgm:pt>
    <dgm:pt modelId="{488AA195-20A2-47CC-832C-CD62C85E4CFB}" type="sibTrans" cxnId="{67099569-85D1-476D-A4D0-C45A26CEC55D}">
      <dgm:prSet/>
      <dgm:spPr/>
      <dgm:t>
        <a:bodyPr/>
        <a:lstStyle/>
        <a:p>
          <a:endParaRPr lang="en-IN"/>
        </a:p>
      </dgm:t>
    </dgm:pt>
    <dgm:pt modelId="{D4815841-614D-45ED-B237-DF55D3824D31}">
      <dgm:prSet/>
      <dgm:spPr/>
      <dgm:t>
        <a:bodyPr/>
        <a:lstStyle/>
        <a:p>
          <a:pPr rtl="0"/>
          <a:r>
            <a:rPr lang="en-IN" smtClean="0"/>
            <a:t>Accessed through web browsers and run on web servers </a:t>
          </a:r>
          <a:endParaRPr lang="en-IN"/>
        </a:p>
      </dgm:t>
    </dgm:pt>
    <dgm:pt modelId="{7AC5DB63-FE59-43FC-8AA3-FA5014805839}" type="parTrans" cxnId="{C68F7655-5647-4646-927B-E950CF392253}">
      <dgm:prSet/>
      <dgm:spPr/>
      <dgm:t>
        <a:bodyPr/>
        <a:lstStyle/>
        <a:p>
          <a:endParaRPr lang="en-IN"/>
        </a:p>
      </dgm:t>
    </dgm:pt>
    <dgm:pt modelId="{E47312F3-487A-48DC-B3B8-6D9BC37EB50E}" type="sibTrans" cxnId="{C68F7655-5647-4646-927B-E950CF392253}">
      <dgm:prSet/>
      <dgm:spPr/>
      <dgm:t>
        <a:bodyPr/>
        <a:lstStyle/>
        <a:p>
          <a:endParaRPr lang="en-IN"/>
        </a:p>
      </dgm:t>
    </dgm:pt>
    <dgm:pt modelId="{D38B80C9-4859-49A9-AED1-B92855F8C5AD}">
      <dgm:prSet/>
      <dgm:spPr/>
      <dgm:t>
        <a:bodyPr/>
        <a:lstStyle/>
        <a:p>
          <a:pPr rtl="0"/>
          <a:r>
            <a:rPr lang="en-IN" smtClean="0"/>
            <a:t>Google Docs, Gmail</a:t>
          </a:r>
          <a:endParaRPr lang="en-IN"/>
        </a:p>
      </dgm:t>
    </dgm:pt>
    <dgm:pt modelId="{C1D64778-B0EC-4F19-A549-70C3C6BFDF26}" type="parTrans" cxnId="{C22B3FA4-8383-429B-A972-FA13EA027960}">
      <dgm:prSet/>
      <dgm:spPr/>
      <dgm:t>
        <a:bodyPr/>
        <a:lstStyle/>
        <a:p>
          <a:endParaRPr lang="en-IN"/>
        </a:p>
      </dgm:t>
    </dgm:pt>
    <dgm:pt modelId="{797C2C58-E94B-4537-A4D3-64A7072C312D}" type="sibTrans" cxnId="{C22B3FA4-8383-429B-A972-FA13EA027960}">
      <dgm:prSet/>
      <dgm:spPr/>
      <dgm:t>
        <a:bodyPr/>
        <a:lstStyle/>
        <a:p>
          <a:endParaRPr lang="en-IN"/>
        </a:p>
      </dgm:t>
    </dgm:pt>
    <dgm:pt modelId="{B6E51F53-03DE-4299-8721-615D138FB590}">
      <dgm:prSet/>
      <dgm:spPr/>
      <dgm:t>
        <a:bodyPr/>
        <a:lstStyle/>
        <a:p>
          <a:pPr rtl="0"/>
          <a:r>
            <a:rPr lang="en-IN" b="1" smtClean="0"/>
            <a:t>Mobile Applications:</a:t>
          </a:r>
          <a:r>
            <a:rPr lang="en-IN" smtClean="0"/>
            <a:t> </a:t>
          </a:r>
          <a:endParaRPr lang="en-IN"/>
        </a:p>
      </dgm:t>
    </dgm:pt>
    <dgm:pt modelId="{2066449C-6B90-41F2-90F0-E0C9F428ABE7}" type="parTrans" cxnId="{701B1152-7E0D-45CD-91C7-70B9DF0D348C}">
      <dgm:prSet/>
      <dgm:spPr/>
      <dgm:t>
        <a:bodyPr/>
        <a:lstStyle/>
        <a:p>
          <a:endParaRPr lang="en-IN"/>
        </a:p>
      </dgm:t>
    </dgm:pt>
    <dgm:pt modelId="{1DF3F6BE-CB8F-42CE-99F2-54EE18B0A31F}" type="sibTrans" cxnId="{701B1152-7E0D-45CD-91C7-70B9DF0D348C}">
      <dgm:prSet/>
      <dgm:spPr/>
      <dgm:t>
        <a:bodyPr/>
        <a:lstStyle/>
        <a:p>
          <a:endParaRPr lang="en-IN"/>
        </a:p>
      </dgm:t>
    </dgm:pt>
    <dgm:pt modelId="{F383CD6E-CE08-42A7-90FE-E16C75D965AD}">
      <dgm:prSet/>
      <dgm:spPr/>
      <dgm:t>
        <a:bodyPr/>
        <a:lstStyle/>
        <a:p>
          <a:pPr rtl="0"/>
          <a:r>
            <a:rPr lang="en-IN" smtClean="0"/>
            <a:t>Designed for mobile devices and downloaded from app stores</a:t>
          </a:r>
          <a:endParaRPr lang="en-IN"/>
        </a:p>
      </dgm:t>
    </dgm:pt>
    <dgm:pt modelId="{8605A22D-17BB-4279-9454-314309812FCB}" type="parTrans" cxnId="{727D539E-B3C9-429F-B3FD-88C079A2BEDF}">
      <dgm:prSet/>
      <dgm:spPr/>
      <dgm:t>
        <a:bodyPr/>
        <a:lstStyle/>
        <a:p>
          <a:endParaRPr lang="en-IN"/>
        </a:p>
      </dgm:t>
    </dgm:pt>
    <dgm:pt modelId="{FEF2E110-509F-43A8-A761-0A536C3F0404}" type="sibTrans" cxnId="{727D539E-B3C9-429F-B3FD-88C079A2BEDF}">
      <dgm:prSet/>
      <dgm:spPr/>
      <dgm:t>
        <a:bodyPr/>
        <a:lstStyle/>
        <a:p>
          <a:endParaRPr lang="en-IN"/>
        </a:p>
      </dgm:t>
    </dgm:pt>
    <dgm:pt modelId="{EB6B8C89-1E52-4092-BA0D-CDC18235058E}">
      <dgm:prSet/>
      <dgm:spPr/>
      <dgm:t>
        <a:bodyPr/>
        <a:lstStyle/>
        <a:p>
          <a:pPr rtl="0"/>
          <a:r>
            <a:rPr lang="en-IN" smtClean="0"/>
            <a:t>WhatsApp, Instagram</a:t>
          </a:r>
          <a:endParaRPr lang="en-IN"/>
        </a:p>
      </dgm:t>
    </dgm:pt>
    <dgm:pt modelId="{9A329920-11E9-4778-8679-68AF500275E1}" type="parTrans" cxnId="{96839C4A-FF9D-441C-98F4-CB98DAF3D2F9}">
      <dgm:prSet/>
      <dgm:spPr/>
      <dgm:t>
        <a:bodyPr/>
        <a:lstStyle/>
        <a:p>
          <a:endParaRPr lang="en-IN"/>
        </a:p>
      </dgm:t>
    </dgm:pt>
    <dgm:pt modelId="{DC30DBA6-D8DF-4E5B-98B5-CF2A8A32DCE5}" type="sibTrans" cxnId="{96839C4A-FF9D-441C-98F4-CB98DAF3D2F9}">
      <dgm:prSet/>
      <dgm:spPr/>
      <dgm:t>
        <a:bodyPr/>
        <a:lstStyle/>
        <a:p>
          <a:endParaRPr lang="en-IN"/>
        </a:p>
      </dgm:t>
    </dgm:pt>
    <dgm:pt modelId="{A8BEAAD4-3A40-400C-BB21-40D0D2CF9431}">
      <dgm:prSet/>
      <dgm:spPr/>
      <dgm:t>
        <a:bodyPr/>
        <a:lstStyle/>
        <a:p>
          <a:pPr rtl="0"/>
          <a:r>
            <a:rPr lang="en-IN" b="1" smtClean="0"/>
            <a:t>Enterprise Applications:</a:t>
          </a:r>
          <a:r>
            <a:rPr lang="en-IN" smtClean="0"/>
            <a:t> </a:t>
          </a:r>
          <a:endParaRPr lang="en-IN"/>
        </a:p>
      </dgm:t>
    </dgm:pt>
    <dgm:pt modelId="{80231C97-E3B1-4BA7-B47D-CE35A12C0EFD}" type="parTrans" cxnId="{A13F91FB-E9C9-4EB6-89CC-E244D07B4EBE}">
      <dgm:prSet/>
      <dgm:spPr/>
      <dgm:t>
        <a:bodyPr/>
        <a:lstStyle/>
        <a:p>
          <a:endParaRPr lang="en-IN"/>
        </a:p>
      </dgm:t>
    </dgm:pt>
    <dgm:pt modelId="{29115A15-4958-438B-8CB0-D17206380A41}" type="sibTrans" cxnId="{A13F91FB-E9C9-4EB6-89CC-E244D07B4EBE}">
      <dgm:prSet/>
      <dgm:spPr/>
      <dgm:t>
        <a:bodyPr/>
        <a:lstStyle/>
        <a:p>
          <a:endParaRPr lang="en-IN"/>
        </a:p>
      </dgm:t>
    </dgm:pt>
    <dgm:pt modelId="{14069A7C-C9EB-40A1-B456-9A879AB3935B}">
      <dgm:prSet/>
      <dgm:spPr/>
      <dgm:t>
        <a:bodyPr/>
        <a:lstStyle/>
        <a:p>
          <a:pPr rtl="0"/>
          <a:r>
            <a:rPr lang="en-IN" smtClean="0"/>
            <a:t>Used by businesses to manage operations and workflows </a:t>
          </a:r>
          <a:endParaRPr lang="en-IN"/>
        </a:p>
      </dgm:t>
    </dgm:pt>
    <dgm:pt modelId="{5BCFE447-A18F-46B0-8221-4B0E6D8F939B}" type="parTrans" cxnId="{9A4051A3-E681-4071-9E20-08DC5D12127F}">
      <dgm:prSet/>
      <dgm:spPr/>
      <dgm:t>
        <a:bodyPr/>
        <a:lstStyle/>
        <a:p>
          <a:endParaRPr lang="en-IN"/>
        </a:p>
      </dgm:t>
    </dgm:pt>
    <dgm:pt modelId="{B24C2245-842F-4F60-8158-1FF170F43AC0}" type="sibTrans" cxnId="{9A4051A3-E681-4071-9E20-08DC5D12127F}">
      <dgm:prSet/>
      <dgm:spPr/>
      <dgm:t>
        <a:bodyPr/>
        <a:lstStyle/>
        <a:p>
          <a:endParaRPr lang="en-IN"/>
        </a:p>
      </dgm:t>
    </dgm:pt>
    <dgm:pt modelId="{03046713-D236-4B1A-93A6-6827FA44D618}">
      <dgm:prSet/>
      <dgm:spPr/>
      <dgm:t>
        <a:bodyPr/>
        <a:lstStyle/>
        <a:p>
          <a:pPr rtl="0"/>
          <a:r>
            <a:rPr lang="en-IN" smtClean="0"/>
            <a:t>ERP systems, CRM software</a:t>
          </a:r>
          <a:endParaRPr lang="en-IN"/>
        </a:p>
      </dgm:t>
    </dgm:pt>
    <dgm:pt modelId="{792CA2BD-4170-4F99-AC2C-91F818EECF27}" type="parTrans" cxnId="{48D37C82-4A9E-44E2-B981-D6B9F2BEDA14}">
      <dgm:prSet/>
      <dgm:spPr/>
      <dgm:t>
        <a:bodyPr/>
        <a:lstStyle/>
        <a:p>
          <a:endParaRPr lang="en-IN"/>
        </a:p>
      </dgm:t>
    </dgm:pt>
    <dgm:pt modelId="{35EDD55B-DC24-43C4-AB37-9EDFAC5AEEF5}" type="sibTrans" cxnId="{48D37C82-4A9E-44E2-B981-D6B9F2BEDA14}">
      <dgm:prSet/>
      <dgm:spPr/>
      <dgm:t>
        <a:bodyPr/>
        <a:lstStyle/>
        <a:p>
          <a:endParaRPr lang="en-IN"/>
        </a:p>
      </dgm:t>
    </dgm:pt>
    <dgm:pt modelId="{B840478E-2A80-4208-A6E5-A2DBF0B71610}" type="pres">
      <dgm:prSet presAssocID="{C616C501-C97D-4289-88BE-BA37CA91E3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9C9605E-1D83-4CC2-BFC5-EC834607C9ED}" type="pres">
      <dgm:prSet presAssocID="{596B0199-519F-4FC6-A04B-8E2052CD75E2}" presName="composite" presStyleCnt="0"/>
      <dgm:spPr/>
    </dgm:pt>
    <dgm:pt modelId="{73748DE9-5AFD-49E3-A2C2-D03267013B9A}" type="pres">
      <dgm:prSet presAssocID="{596B0199-519F-4FC6-A04B-8E2052CD75E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56E16C-20D3-419A-B577-1F17D2B612AA}" type="pres">
      <dgm:prSet presAssocID="{596B0199-519F-4FC6-A04B-8E2052CD75E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D8F5C0-2C72-48CB-8BB6-0777099BC800}" type="pres">
      <dgm:prSet presAssocID="{7A50BF45-8675-4F20-B200-AFFDFC0FB390}" presName="space" presStyleCnt="0"/>
      <dgm:spPr/>
    </dgm:pt>
    <dgm:pt modelId="{B1CF49D4-62EF-4A0E-A7D1-D1083847BA34}" type="pres">
      <dgm:prSet presAssocID="{76DFD6C5-7ABE-408B-BC55-0FB2C74A7C59}" presName="composite" presStyleCnt="0"/>
      <dgm:spPr/>
    </dgm:pt>
    <dgm:pt modelId="{810D57FC-82F0-490B-9B26-CC2904124FA3}" type="pres">
      <dgm:prSet presAssocID="{76DFD6C5-7ABE-408B-BC55-0FB2C74A7C5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EF6533-B0F8-4BD5-B0BA-87CEBB40345C}" type="pres">
      <dgm:prSet presAssocID="{76DFD6C5-7ABE-408B-BC55-0FB2C74A7C59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6DFA4-E9FC-4179-AD92-EF4007812EDE}" type="pres">
      <dgm:prSet presAssocID="{488AA195-20A2-47CC-832C-CD62C85E4CFB}" presName="space" presStyleCnt="0"/>
      <dgm:spPr/>
    </dgm:pt>
    <dgm:pt modelId="{11D7A5E7-EBAE-4E51-83DB-E5BE4B6F614E}" type="pres">
      <dgm:prSet presAssocID="{B6E51F53-03DE-4299-8721-615D138FB590}" presName="composite" presStyleCnt="0"/>
      <dgm:spPr/>
    </dgm:pt>
    <dgm:pt modelId="{FD6CE653-AA59-4F3F-8DC4-D399E22EEB04}" type="pres">
      <dgm:prSet presAssocID="{B6E51F53-03DE-4299-8721-615D138FB59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3F8BDC-BBC7-481B-83FD-5F3C469F1EDB}" type="pres">
      <dgm:prSet presAssocID="{B6E51F53-03DE-4299-8721-615D138FB59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14E595-1E90-4764-88A4-C061E4095BCA}" type="pres">
      <dgm:prSet presAssocID="{1DF3F6BE-CB8F-42CE-99F2-54EE18B0A31F}" presName="space" presStyleCnt="0"/>
      <dgm:spPr/>
    </dgm:pt>
    <dgm:pt modelId="{2A04953F-55D9-47B1-B95E-740DAFF7A55D}" type="pres">
      <dgm:prSet presAssocID="{A8BEAAD4-3A40-400C-BB21-40D0D2CF9431}" presName="composite" presStyleCnt="0"/>
      <dgm:spPr/>
    </dgm:pt>
    <dgm:pt modelId="{75334A3C-3675-4C72-8B23-231A9A6E6E74}" type="pres">
      <dgm:prSet presAssocID="{A8BEAAD4-3A40-400C-BB21-40D0D2CF943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274F1F-CB01-4EB2-8575-CBF15816D46D}" type="pres">
      <dgm:prSet presAssocID="{A8BEAAD4-3A40-400C-BB21-40D0D2CF943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13F91FB-E9C9-4EB6-89CC-E244D07B4EBE}" srcId="{C616C501-C97D-4289-88BE-BA37CA91E396}" destId="{A8BEAAD4-3A40-400C-BB21-40D0D2CF9431}" srcOrd="3" destOrd="0" parTransId="{80231C97-E3B1-4BA7-B47D-CE35A12C0EFD}" sibTransId="{29115A15-4958-438B-8CB0-D17206380A41}"/>
    <dgm:cxn modelId="{F3F868AD-7B43-4A36-A050-9BC745C69983}" type="presOf" srcId="{76DFD6C5-7ABE-408B-BC55-0FB2C74A7C59}" destId="{810D57FC-82F0-490B-9B26-CC2904124FA3}" srcOrd="0" destOrd="0" presId="urn:microsoft.com/office/officeart/2005/8/layout/hList1"/>
    <dgm:cxn modelId="{6ED4FDF0-E273-4D99-9098-1F7ED0735A06}" srcId="{596B0199-519F-4FC6-A04B-8E2052CD75E2}" destId="{2621A67A-2B3A-4C74-AB16-7EB929D5918E}" srcOrd="1" destOrd="0" parTransId="{D1A5006B-EC8F-4D8A-8256-A6690DB0FDDA}" sibTransId="{402FF97F-A951-4C3C-B0F9-676ED88B3DE5}"/>
    <dgm:cxn modelId="{60C87FE2-4DFE-4CEF-87DF-8851A9239F68}" type="presOf" srcId="{A8BEAAD4-3A40-400C-BB21-40D0D2CF9431}" destId="{75334A3C-3675-4C72-8B23-231A9A6E6E74}" srcOrd="0" destOrd="0" presId="urn:microsoft.com/office/officeart/2005/8/layout/hList1"/>
    <dgm:cxn modelId="{C1929362-9F2D-455B-858C-45ACB0CB8FA6}" type="presOf" srcId="{D38B80C9-4859-49A9-AED1-B92855F8C5AD}" destId="{8AEF6533-B0F8-4BD5-B0BA-87CEBB40345C}" srcOrd="0" destOrd="1" presId="urn:microsoft.com/office/officeart/2005/8/layout/hList1"/>
    <dgm:cxn modelId="{67099569-85D1-476D-A4D0-C45A26CEC55D}" srcId="{C616C501-C97D-4289-88BE-BA37CA91E396}" destId="{76DFD6C5-7ABE-408B-BC55-0FB2C74A7C59}" srcOrd="1" destOrd="0" parTransId="{40DD1DBA-5902-4D7E-BE85-670F591EDAF1}" sibTransId="{488AA195-20A2-47CC-832C-CD62C85E4CFB}"/>
    <dgm:cxn modelId="{734F2F12-B785-4B67-AAB6-1D8979E322A3}" type="presOf" srcId="{14069A7C-C9EB-40A1-B456-9A879AB3935B}" destId="{90274F1F-CB01-4EB2-8575-CBF15816D46D}" srcOrd="0" destOrd="0" presId="urn:microsoft.com/office/officeart/2005/8/layout/hList1"/>
    <dgm:cxn modelId="{727D539E-B3C9-429F-B3FD-88C079A2BEDF}" srcId="{B6E51F53-03DE-4299-8721-615D138FB590}" destId="{F383CD6E-CE08-42A7-90FE-E16C75D965AD}" srcOrd="0" destOrd="0" parTransId="{8605A22D-17BB-4279-9454-314309812FCB}" sibTransId="{FEF2E110-509F-43A8-A761-0A536C3F0404}"/>
    <dgm:cxn modelId="{A57BE865-3BB9-4C6A-8AE7-2DB2849AFD7E}" type="presOf" srcId="{D4815841-614D-45ED-B237-DF55D3824D31}" destId="{8AEF6533-B0F8-4BD5-B0BA-87CEBB40345C}" srcOrd="0" destOrd="0" presId="urn:microsoft.com/office/officeart/2005/8/layout/hList1"/>
    <dgm:cxn modelId="{9A4051A3-E681-4071-9E20-08DC5D12127F}" srcId="{A8BEAAD4-3A40-400C-BB21-40D0D2CF9431}" destId="{14069A7C-C9EB-40A1-B456-9A879AB3935B}" srcOrd="0" destOrd="0" parTransId="{5BCFE447-A18F-46B0-8221-4B0E6D8F939B}" sibTransId="{B24C2245-842F-4F60-8158-1FF170F43AC0}"/>
    <dgm:cxn modelId="{8933F541-10B8-42AC-9247-9BF29A609F5E}" type="presOf" srcId="{596B0199-519F-4FC6-A04B-8E2052CD75E2}" destId="{73748DE9-5AFD-49E3-A2C2-D03267013B9A}" srcOrd="0" destOrd="0" presId="urn:microsoft.com/office/officeart/2005/8/layout/hList1"/>
    <dgm:cxn modelId="{21CBAC9C-0F88-4A02-AB4A-D836860F4253}" type="presOf" srcId="{2621A67A-2B3A-4C74-AB16-7EB929D5918E}" destId="{0456E16C-20D3-419A-B577-1F17D2B612AA}" srcOrd="0" destOrd="1" presId="urn:microsoft.com/office/officeart/2005/8/layout/hList1"/>
    <dgm:cxn modelId="{05E153B9-8282-458D-9876-14D1A73F0DBD}" type="presOf" srcId="{30E383F7-4555-4777-9E54-DA3D5A5BA668}" destId="{0456E16C-20D3-419A-B577-1F17D2B612AA}" srcOrd="0" destOrd="0" presId="urn:microsoft.com/office/officeart/2005/8/layout/hList1"/>
    <dgm:cxn modelId="{48D37C82-4A9E-44E2-B981-D6B9F2BEDA14}" srcId="{A8BEAAD4-3A40-400C-BB21-40D0D2CF9431}" destId="{03046713-D236-4B1A-93A6-6827FA44D618}" srcOrd="1" destOrd="0" parTransId="{792CA2BD-4170-4F99-AC2C-91F818EECF27}" sibTransId="{35EDD55B-DC24-43C4-AB37-9EDFAC5AEEF5}"/>
    <dgm:cxn modelId="{C4D9AE27-1C99-433B-890E-47DB8861D5DB}" type="presOf" srcId="{03046713-D236-4B1A-93A6-6827FA44D618}" destId="{90274F1F-CB01-4EB2-8575-CBF15816D46D}" srcOrd="0" destOrd="1" presId="urn:microsoft.com/office/officeart/2005/8/layout/hList1"/>
    <dgm:cxn modelId="{A3ADE365-AD4C-417C-A44D-2F3C64B98769}" srcId="{C616C501-C97D-4289-88BE-BA37CA91E396}" destId="{596B0199-519F-4FC6-A04B-8E2052CD75E2}" srcOrd="0" destOrd="0" parTransId="{514FC195-44B8-4C59-B03C-BE41026529DB}" sibTransId="{7A50BF45-8675-4F20-B200-AFFDFC0FB390}"/>
    <dgm:cxn modelId="{6F655476-B3E4-4028-AF4F-2EB4DDCC688F}" srcId="{596B0199-519F-4FC6-A04B-8E2052CD75E2}" destId="{30E383F7-4555-4777-9E54-DA3D5A5BA668}" srcOrd="0" destOrd="0" parTransId="{004D50A6-EAC2-49B0-8FA9-68FA9A4CAD6E}" sibTransId="{C5FCB7EC-7BAC-49D2-A3B9-43F2161DBC67}"/>
    <dgm:cxn modelId="{1A704A44-AD80-4393-B9C1-636B46BBCA83}" type="presOf" srcId="{C616C501-C97D-4289-88BE-BA37CA91E396}" destId="{B840478E-2A80-4208-A6E5-A2DBF0B71610}" srcOrd="0" destOrd="0" presId="urn:microsoft.com/office/officeart/2005/8/layout/hList1"/>
    <dgm:cxn modelId="{96839C4A-FF9D-441C-98F4-CB98DAF3D2F9}" srcId="{B6E51F53-03DE-4299-8721-615D138FB590}" destId="{EB6B8C89-1E52-4092-BA0D-CDC18235058E}" srcOrd="1" destOrd="0" parTransId="{9A329920-11E9-4778-8679-68AF500275E1}" sibTransId="{DC30DBA6-D8DF-4E5B-98B5-CF2A8A32DCE5}"/>
    <dgm:cxn modelId="{701B1152-7E0D-45CD-91C7-70B9DF0D348C}" srcId="{C616C501-C97D-4289-88BE-BA37CA91E396}" destId="{B6E51F53-03DE-4299-8721-615D138FB590}" srcOrd="2" destOrd="0" parTransId="{2066449C-6B90-41F2-90F0-E0C9F428ABE7}" sibTransId="{1DF3F6BE-CB8F-42CE-99F2-54EE18B0A31F}"/>
    <dgm:cxn modelId="{C22B3FA4-8383-429B-A972-FA13EA027960}" srcId="{76DFD6C5-7ABE-408B-BC55-0FB2C74A7C59}" destId="{D38B80C9-4859-49A9-AED1-B92855F8C5AD}" srcOrd="1" destOrd="0" parTransId="{C1D64778-B0EC-4F19-A549-70C3C6BFDF26}" sibTransId="{797C2C58-E94B-4537-A4D3-64A7072C312D}"/>
    <dgm:cxn modelId="{ECBBC59B-507F-44D4-A2BE-F116A3E942DD}" type="presOf" srcId="{EB6B8C89-1E52-4092-BA0D-CDC18235058E}" destId="{0E3F8BDC-BBC7-481B-83FD-5F3C469F1EDB}" srcOrd="0" destOrd="1" presId="urn:microsoft.com/office/officeart/2005/8/layout/hList1"/>
    <dgm:cxn modelId="{C68F7655-5647-4646-927B-E950CF392253}" srcId="{76DFD6C5-7ABE-408B-BC55-0FB2C74A7C59}" destId="{D4815841-614D-45ED-B237-DF55D3824D31}" srcOrd="0" destOrd="0" parTransId="{7AC5DB63-FE59-43FC-8AA3-FA5014805839}" sibTransId="{E47312F3-487A-48DC-B3B8-6D9BC37EB50E}"/>
    <dgm:cxn modelId="{75D7DF86-9EAE-4AAD-85ED-11FA80317F09}" type="presOf" srcId="{B6E51F53-03DE-4299-8721-615D138FB590}" destId="{FD6CE653-AA59-4F3F-8DC4-D399E22EEB04}" srcOrd="0" destOrd="0" presId="urn:microsoft.com/office/officeart/2005/8/layout/hList1"/>
    <dgm:cxn modelId="{CABEC227-6B52-4E76-8FD0-BB57D9F7F3AC}" type="presOf" srcId="{F383CD6E-CE08-42A7-90FE-E16C75D965AD}" destId="{0E3F8BDC-BBC7-481B-83FD-5F3C469F1EDB}" srcOrd="0" destOrd="0" presId="urn:microsoft.com/office/officeart/2005/8/layout/hList1"/>
    <dgm:cxn modelId="{2348ACFC-6372-463C-AAF3-7C305401C675}" type="presParOf" srcId="{B840478E-2A80-4208-A6E5-A2DBF0B71610}" destId="{E9C9605E-1D83-4CC2-BFC5-EC834607C9ED}" srcOrd="0" destOrd="0" presId="urn:microsoft.com/office/officeart/2005/8/layout/hList1"/>
    <dgm:cxn modelId="{02FE83B5-C249-446C-A6CA-31DED4EE5470}" type="presParOf" srcId="{E9C9605E-1D83-4CC2-BFC5-EC834607C9ED}" destId="{73748DE9-5AFD-49E3-A2C2-D03267013B9A}" srcOrd="0" destOrd="0" presId="urn:microsoft.com/office/officeart/2005/8/layout/hList1"/>
    <dgm:cxn modelId="{5059708B-F3E0-465C-A4EC-6A47569EA6C8}" type="presParOf" srcId="{E9C9605E-1D83-4CC2-BFC5-EC834607C9ED}" destId="{0456E16C-20D3-419A-B577-1F17D2B612AA}" srcOrd="1" destOrd="0" presId="urn:microsoft.com/office/officeart/2005/8/layout/hList1"/>
    <dgm:cxn modelId="{570D325E-F532-452C-A706-15D00C6258E4}" type="presParOf" srcId="{B840478E-2A80-4208-A6E5-A2DBF0B71610}" destId="{2CD8F5C0-2C72-48CB-8BB6-0777099BC800}" srcOrd="1" destOrd="0" presId="urn:microsoft.com/office/officeart/2005/8/layout/hList1"/>
    <dgm:cxn modelId="{C5D7BBEA-0E10-4567-B365-EAF015BDC5E2}" type="presParOf" srcId="{B840478E-2A80-4208-A6E5-A2DBF0B71610}" destId="{B1CF49D4-62EF-4A0E-A7D1-D1083847BA34}" srcOrd="2" destOrd="0" presId="urn:microsoft.com/office/officeart/2005/8/layout/hList1"/>
    <dgm:cxn modelId="{F5D17007-CB31-4137-A5DD-76F8BCEA2873}" type="presParOf" srcId="{B1CF49D4-62EF-4A0E-A7D1-D1083847BA34}" destId="{810D57FC-82F0-490B-9B26-CC2904124FA3}" srcOrd="0" destOrd="0" presId="urn:microsoft.com/office/officeart/2005/8/layout/hList1"/>
    <dgm:cxn modelId="{07620F37-898B-4F11-AAD1-A8FFC10A7787}" type="presParOf" srcId="{B1CF49D4-62EF-4A0E-A7D1-D1083847BA34}" destId="{8AEF6533-B0F8-4BD5-B0BA-87CEBB40345C}" srcOrd="1" destOrd="0" presId="urn:microsoft.com/office/officeart/2005/8/layout/hList1"/>
    <dgm:cxn modelId="{C822F32B-B8CE-41AF-BC94-FDE86DCE66EC}" type="presParOf" srcId="{B840478E-2A80-4208-A6E5-A2DBF0B71610}" destId="{BEB6DFA4-E9FC-4179-AD92-EF4007812EDE}" srcOrd="3" destOrd="0" presId="urn:microsoft.com/office/officeart/2005/8/layout/hList1"/>
    <dgm:cxn modelId="{7AFF6D73-5DF8-44E3-8D8C-02FAFE42D253}" type="presParOf" srcId="{B840478E-2A80-4208-A6E5-A2DBF0B71610}" destId="{11D7A5E7-EBAE-4E51-83DB-E5BE4B6F614E}" srcOrd="4" destOrd="0" presId="urn:microsoft.com/office/officeart/2005/8/layout/hList1"/>
    <dgm:cxn modelId="{8659D2B2-E339-4D0B-B719-3D5269CDCB83}" type="presParOf" srcId="{11D7A5E7-EBAE-4E51-83DB-E5BE4B6F614E}" destId="{FD6CE653-AA59-4F3F-8DC4-D399E22EEB04}" srcOrd="0" destOrd="0" presId="urn:microsoft.com/office/officeart/2005/8/layout/hList1"/>
    <dgm:cxn modelId="{D396D4CA-24A7-4EFF-B3BD-95C3CD8E45CD}" type="presParOf" srcId="{11D7A5E7-EBAE-4E51-83DB-E5BE4B6F614E}" destId="{0E3F8BDC-BBC7-481B-83FD-5F3C469F1EDB}" srcOrd="1" destOrd="0" presId="urn:microsoft.com/office/officeart/2005/8/layout/hList1"/>
    <dgm:cxn modelId="{C9BAD227-08E2-4118-817F-D23E91451676}" type="presParOf" srcId="{B840478E-2A80-4208-A6E5-A2DBF0B71610}" destId="{F614E595-1E90-4764-88A4-C061E4095BCA}" srcOrd="5" destOrd="0" presId="urn:microsoft.com/office/officeart/2005/8/layout/hList1"/>
    <dgm:cxn modelId="{F1CACC38-8318-4429-88A2-14B94EEDF028}" type="presParOf" srcId="{B840478E-2A80-4208-A6E5-A2DBF0B71610}" destId="{2A04953F-55D9-47B1-B95E-740DAFF7A55D}" srcOrd="6" destOrd="0" presId="urn:microsoft.com/office/officeart/2005/8/layout/hList1"/>
    <dgm:cxn modelId="{3C01BA1D-26ED-43D1-86F9-946C3C557144}" type="presParOf" srcId="{2A04953F-55D9-47B1-B95E-740DAFF7A55D}" destId="{75334A3C-3675-4C72-8B23-231A9A6E6E74}" srcOrd="0" destOrd="0" presId="urn:microsoft.com/office/officeart/2005/8/layout/hList1"/>
    <dgm:cxn modelId="{9BCA5BC1-D714-4250-8D0E-D0D209F2BB97}" type="presParOf" srcId="{2A04953F-55D9-47B1-B95E-740DAFF7A55D}" destId="{90274F1F-CB01-4EB2-8575-CBF15816D4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0954E0A7-1766-43A4-AD4D-76886B70843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9B11209A-D0C0-4593-AF6D-80B72AC7C232}">
      <dgm:prSet/>
      <dgm:spPr/>
      <dgm:t>
        <a:bodyPr/>
        <a:lstStyle/>
        <a:p>
          <a:pPr rtl="0"/>
          <a:r>
            <a:rPr lang="en-US" b="1" smtClean="0"/>
            <a:t>Efficiency and Productivity:</a:t>
          </a:r>
          <a:endParaRPr lang="en-IN"/>
        </a:p>
      </dgm:t>
    </dgm:pt>
    <dgm:pt modelId="{6D04E419-E52D-4137-8F8B-089CC8F1AF66}" type="parTrans" cxnId="{9EC9254A-BC19-4D29-ACFD-AC240E599553}">
      <dgm:prSet/>
      <dgm:spPr/>
      <dgm:t>
        <a:bodyPr/>
        <a:lstStyle/>
        <a:p>
          <a:endParaRPr lang="en-IN"/>
        </a:p>
      </dgm:t>
    </dgm:pt>
    <dgm:pt modelId="{F2F834FC-7F6B-47AC-8A82-DC559F4D5656}" type="sibTrans" cxnId="{9EC9254A-BC19-4D29-ACFD-AC240E599553}">
      <dgm:prSet/>
      <dgm:spPr/>
      <dgm:t>
        <a:bodyPr/>
        <a:lstStyle/>
        <a:p>
          <a:endParaRPr lang="en-IN"/>
        </a:p>
      </dgm:t>
    </dgm:pt>
    <dgm:pt modelId="{95FF8417-61ED-41AA-A329-CF60DCC4DF5B}">
      <dgm:prSet/>
      <dgm:spPr/>
      <dgm:t>
        <a:bodyPr/>
        <a:lstStyle/>
        <a:p>
          <a:pPr rtl="0"/>
          <a:r>
            <a:rPr lang="en-US" b="1" smtClean="0"/>
            <a:t>Automation:</a:t>
          </a:r>
          <a:r>
            <a:rPr lang="en-US" smtClean="0"/>
            <a:t> Automates repetitive tasks, saving time and effort.</a:t>
          </a:r>
          <a:endParaRPr lang="en-IN"/>
        </a:p>
      </dgm:t>
    </dgm:pt>
    <dgm:pt modelId="{6FF139A4-9094-4A1A-87E9-3D9E9917AC61}" type="parTrans" cxnId="{A728DF40-C2E7-41AE-A8EA-9ADDB4AF2574}">
      <dgm:prSet/>
      <dgm:spPr/>
      <dgm:t>
        <a:bodyPr/>
        <a:lstStyle/>
        <a:p>
          <a:endParaRPr lang="en-IN"/>
        </a:p>
      </dgm:t>
    </dgm:pt>
    <dgm:pt modelId="{A003261E-30E0-4762-95B5-F3A9724114BB}" type="sibTrans" cxnId="{A728DF40-C2E7-41AE-A8EA-9ADDB4AF2574}">
      <dgm:prSet/>
      <dgm:spPr/>
      <dgm:t>
        <a:bodyPr/>
        <a:lstStyle/>
        <a:p>
          <a:endParaRPr lang="en-IN"/>
        </a:p>
      </dgm:t>
    </dgm:pt>
    <dgm:pt modelId="{7D66D696-3D0D-431A-BE97-CEE0B8C9E491}">
      <dgm:prSet/>
      <dgm:spPr/>
      <dgm:t>
        <a:bodyPr/>
        <a:lstStyle/>
        <a:p>
          <a:pPr rtl="0"/>
          <a:r>
            <a:rPr lang="en-US" b="1" smtClean="0"/>
            <a:t>Task Management:</a:t>
          </a:r>
          <a:r>
            <a:rPr lang="en-US" smtClean="0"/>
            <a:t> Helps organize and manage tasks effectively.</a:t>
          </a:r>
          <a:endParaRPr lang="en-IN"/>
        </a:p>
      </dgm:t>
    </dgm:pt>
    <dgm:pt modelId="{C3B9EADD-2423-49D6-B542-96B90251A131}" type="parTrans" cxnId="{9755185F-B822-4610-9608-23B9A04F6F83}">
      <dgm:prSet/>
      <dgm:spPr/>
      <dgm:t>
        <a:bodyPr/>
        <a:lstStyle/>
        <a:p>
          <a:endParaRPr lang="en-IN"/>
        </a:p>
      </dgm:t>
    </dgm:pt>
    <dgm:pt modelId="{8409899F-830A-4D66-9BA8-73210CEA27B3}" type="sibTrans" cxnId="{9755185F-B822-4610-9608-23B9A04F6F83}">
      <dgm:prSet/>
      <dgm:spPr/>
      <dgm:t>
        <a:bodyPr/>
        <a:lstStyle/>
        <a:p>
          <a:endParaRPr lang="en-IN"/>
        </a:p>
      </dgm:t>
    </dgm:pt>
    <dgm:pt modelId="{40757C27-12C4-4009-86CA-95DF8F0E1481}">
      <dgm:prSet/>
      <dgm:spPr/>
      <dgm:t>
        <a:bodyPr/>
        <a:lstStyle/>
        <a:p>
          <a:pPr rtl="0"/>
          <a:r>
            <a:rPr lang="en-US" b="1" smtClean="0"/>
            <a:t>Data Processing:</a:t>
          </a:r>
          <a:r>
            <a:rPr lang="en-US" smtClean="0"/>
            <a:t> Quickly processes large amounts of data.</a:t>
          </a:r>
          <a:endParaRPr lang="en-IN"/>
        </a:p>
      </dgm:t>
    </dgm:pt>
    <dgm:pt modelId="{59D8F228-96BC-4E9A-A4BF-77162CCAC6EA}" type="parTrans" cxnId="{E2A3BD03-1A5C-4DA0-83DD-CA4055AB734E}">
      <dgm:prSet/>
      <dgm:spPr/>
      <dgm:t>
        <a:bodyPr/>
        <a:lstStyle/>
        <a:p>
          <a:endParaRPr lang="en-IN"/>
        </a:p>
      </dgm:t>
    </dgm:pt>
    <dgm:pt modelId="{D29D5C4A-0EFA-4A95-85B8-7ED7BC56548F}" type="sibTrans" cxnId="{E2A3BD03-1A5C-4DA0-83DD-CA4055AB734E}">
      <dgm:prSet/>
      <dgm:spPr/>
      <dgm:t>
        <a:bodyPr/>
        <a:lstStyle/>
        <a:p>
          <a:endParaRPr lang="en-IN"/>
        </a:p>
      </dgm:t>
    </dgm:pt>
    <dgm:pt modelId="{B852B482-C45A-4EF3-A8D8-55ADD2A5FC8C}">
      <dgm:prSet/>
      <dgm:spPr/>
      <dgm:t>
        <a:bodyPr/>
        <a:lstStyle/>
        <a:p>
          <a:pPr rtl="0"/>
          <a:r>
            <a:rPr lang="en-US" b="1" smtClean="0"/>
            <a:t>Communication and Collaboration:</a:t>
          </a:r>
          <a:endParaRPr lang="en-IN"/>
        </a:p>
      </dgm:t>
    </dgm:pt>
    <dgm:pt modelId="{BD6959CD-0783-44D5-AC69-CD85E9AA165B}" type="parTrans" cxnId="{45550DD1-8D2C-4D30-A41C-0930EBBA0A3C}">
      <dgm:prSet/>
      <dgm:spPr/>
      <dgm:t>
        <a:bodyPr/>
        <a:lstStyle/>
        <a:p>
          <a:endParaRPr lang="en-IN"/>
        </a:p>
      </dgm:t>
    </dgm:pt>
    <dgm:pt modelId="{DFD861A2-88A0-4C6F-9196-C20F2B384FA6}" type="sibTrans" cxnId="{45550DD1-8D2C-4D30-A41C-0930EBBA0A3C}">
      <dgm:prSet/>
      <dgm:spPr/>
      <dgm:t>
        <a:bodyPr/>
        <a:lstStyle/>
        <a:p>
          <a:endParaRPr lang="en-IN"/>
        </a:p>
      </dgm:t>
    </dgm:pt>
    <dgm:pt modelId="{A7DCE01E-B2CE-4F1C-B453-8D0BF9D98C88}">
      <dgm:prSet/>
      <dgm:spPr/>
      <dgm:t>
        <a:bodyPr/>
        <a:lstStyle/>
        <a:p>
          <a:pPr rtl="0"/>
          <a:r>
            <a:rPr lang="en-US" b="1" smtClean="0"/>
            <a:t>Messaging:</a:t>
          </a:r>
          <a:r>
            <a:rPr lang="en-US" smtClean="0"/>
            <a:t> Enables instant communication between users.</a:t>
          </a:r>
          <a:endParaRPr lang="en-IN"/>
        </a:p>
      </dgm:t>
    </dgm:pt>
    <dgm:pt modelId="{B787FC2A-D5C6-459D-B222-5490C95945DC}" type="parTrans" cxnId="{6CE259F2-9F55-4CA2-A020-CDBB52AF3AF1}">
      <dgm:prSet/>
      <dgm:spPr/>
      <dgm:t>
        <a:bodyPr/>
        <a:lstStyle/>
        <a:p>
          <a:endParaRPr lang="en-IN"/>
        </a:p>
      </dgm:t>
    </dgm:pt>
    <dgm:pt modelId="{E0A83EEE-DFAF-4054-B157-AECF4C53C20E}" type="sibTrans" cxnId="{6CE259F2-9F55-4CA2-A020-CDBB52AF3AF1}">
      <dgm:prSet/>
      <dgm:spPr/>
      <dgm:t>
        <a:bodyPr/>
        <a:lstStyle/>
        <a:p>
          <a:endParaRPr lang="en-IN"/>
        </a:p>
      </dgm:t>
    </dgm:pt>
    <dgm:pt modelId="{AFB18A4D-6B96-472C-9B4E-FA9A2F6E621C}">
      <dgm:prSet/>
      <dgm:spPr/>
      <dgm:t>
        <a:bodyPr/>
        <a:lstStyle/>
        <a:p>
          <a:pPr rtl="0"/>
          <a:r>
            <a:rPr lang="en-US" b="1" smtClean="0"/>
            <a:t>Collaboration Tools:</a:t>
          </a:r>
          <a:r>
            <a:rPr lang="en-US" smtClean="0"/>
            <a:t> Facilitates teamwork through shared documents and workspaces.</a:t>
          </a:r>
          <a:endParaRPr lang="en-IN"/>
        </a:p>
      </dgm:t>
    </dgm:pt>
    <dgm:pt modelId="{3504D6E0-9C34-4406-89A1-08643D7ADFC6}" type="parTrans" cxnId="{49B203D9-3B4F-42B3-B3B4-1FCB3F51E103}">
      <dgm:prSet/>
      <dgm:spPr/>
      <dgm:t>
        <a:bodyPr/>
        <a:lstStyle/>
        <a:p>
          <a:endParaRPr lang="en-IN"/>
        </a:p>
      </dgm:t>
    </dgm:pt>
    <dgm:pt modelId="{A0FDFF8E-9841-4489-BD14-822F7C386506}" type="sibTrans" cxnId="{49B203D9-3B4F-42B3-B3B4-1FCB3F51E103}">
      <dgm:prSet/>
      <dgm:spPr/>
      <dgm:t>
        <a:bodyPr/>
        <a:lstStyle/>
        <a:p>
          <a:endParaRPr lang="en-IN"/>
        </a:p>
      </dgm:t>
    </dgm:pt>
    <dgm:pt modelId="{D81D7EE2-9BBD-487A-B684-E3FC44FFD57D}">
      <dgm:prSet/>
      <dgm:spPr/>
      <dgm:t>
        <a:bodyPr/>
        <a:lstStyle/>
        <a:p>
          <a:pPr rtl="0"/>
          <a:r>
            <a:rPr lang="en-US" b="1" smtClean="0"/>
            <a:t>Social Networking:</a:t>
          </a:r>
          <a:r>
            <a:rPr lang="en-US" smtClean="0"/>
            <a:t> Connects people and fosters communication.</a:t>
          </a:r>
          <a:endParaRPr lang="en-IN"/>
        </a:p>
      </dgm:t>
    </dgm:pt>
    <dgm:pt modelId="{53E9C224-2B86-4645-9FCC-7BD0322FBBD9}" type="parTrans" cxnId="{16012A45-9FC5-4029-B843-AF410CEDB18D}">
      <dgm:prSet/>
      <dgm:spPr/>
      <dgm:t>
        <a:bodyPr/>
        <a:lstStyle/>
        <a:p>
          <a:endParaRPr lang="en-IN"/>
        </a:p>
      </dgm:t>
    </dgm:pt>
    <dgm:pt modelId="{28AAFB80-6AFD-4328-ACB7-61A699720F34}" type="sibTrans" cxnId="{16012A45-9FC5-4029-B843-AF410CEDB18D}">
      <dgm:prSet/>
      <dgm:spPr/>
      <dgm:t>
        <a:bodyPr/>
        <a:lstStyle/>
        <a:p>
          <a:endParaRPr lang="en-IN"/>
        </a:p>
      </dgm:t>
    </dgm:pt>
    <dgm:pt modelId="{4B3CBC10-BF37-4AFA-9594-EDCF0655D1CB}">
      <dgm:prSet/>
      <dgm:spPr/>
      <dgm:t>
        <a:bodyPr/>
        <a:lstStyle/>
        <a:p>
          <a:pPr rtl="0"/>
          <a:r>
            <a:rPr lang="en-US" b="1" smtClean="0"/>
            <a:t>Access to Information:</a:t>
          </a:r>
          <a:endParaRPr lang="en-IN"/>
        </a:p>
      </dgm:t>
    </dgm:pt>
    <dgm:pt modelId="{0287AC9D-F865-464C-84DE-92395440808D}" type="parTrans" cxnId="{7D601AD6-8CC5-496F-BB3B-33B7FF664AE3}">
      <dgm:prSet/>
      <dgm:spPr/>
      <dgm:t>
        <a:bodyPr/>
        <a:lstStyle/>
        <a:p>
          <a:endParaRPr lang="en-IN"/>
        </a:p>
      </dgm:t>
    </dgm:pt>
    <dgm:pt modelId="{0A01C875-B486-43A9-84BD-25AD818F2245}" type="sibTrans" cxnId="{7D601AD6-8CC5-496F-BB3B-33B7FF664AE3}">
      <dgm:prSet/>
      <dgm:spPr/>
      <dgm:t>
        <a:bodyPr/>
        <a:lstStyle/>
        <a:p>
          <a:endParaRPr lang="en-IN"/>
        </a:p>
      </dgm:t>
    </dgm:pt>
    <dgm:pt modelId="{55F56E12-8FE8-4DA2-A006-8268E342BF7E}">
      <dgm:prSet/>
      <dgm:spPr/>
      <dgm:t>
        <a:bodyPr/>
        <a:lstStyle/>
        <a:p>
          <a:pPr rtl="0"/>
          <a:r>
            <a:rPr lang="en-US" b="1" smtClean="0"/>
            <a:t>Information Retrieval:</a:t>
          </a:r>
          <a:r>
            <a:rPr lang="en-US" smtClean="0"/>
            <a:t> Provides quick access to information and data.</a:t>
          </a:r>
          <a:endParaRPr lang="en-IN"/>
        </a:p>
      </dgm:t>
    </dgm:pt>
    <dgm:pt modelId="{5B1D950B-6B98-4B2A-8F28-158D48D6326B}" type="parTrans" cxnId="{2D7DD745-FE0E-4E57-9C3E-1BF7FAA77D51}">
      <dgm:prSet/>
      <dgm:spPr/>
      <dgm:t>
        <a:bodyPr/>
        <a:lstStyle/>
        <a:p>
          <a:endParaRPr lang="en-IN"/>
        </a:p>
      </dgm:t>
    </dgm:pt>
    <dgm:pt modelId="{DF0F94DF-F1CF-40BC-BB11-F066079308C0}" type="sibTrans" cxnId="{2D7DD745-FE0E-4E57-9C3E-1BF7FAA77D51}">
      <dgm:prSet/>
      <dgm:spPr/>
      <dgm:t>
        <a:bodyPr/>
        <a:lstStyle/>
        <a:p>
          <a:endParaRPr lang="en-IN"/>
        </a:p>
      </dgm:t>
    </dgm:pt>
    <dgm:pt modelId="{7549474F-1453-4FE0-88D1-6E9AD1E7AEB7}">
      <dgm:prSet/>
      <dgm:spPr/>
      <dgm:t>
        <a:bodyPr/>
        <a:lstStyle/>
        <a:p>
          <a:pPr rtl="0"/>
          <a:r>
            <a:rPr lang="en-US" b="1" smtClean="0"/>
            <a:t>Educational Tools:</a:t>
          </a:r>
          <a:r>
            <a:rPr lang="en-US" smtClean="0"/>
            <a:t> Offers learning resources and training materials.</a:t>
          </a:r>
          <a:endParaRPr lang="en-IN"/>
        </a:p>
      </dgm:t>
    </dgm:pt>
    <dgm:pt modelId="{51AE71FC-6640-4FC3-BF40-10E523BB8400}" type="parTrans" cxnId="{02C853A9-C94D-402B-BF90-CC5C30927EF0}">
      <dgm:prSet/>
      <dgm:spPr/>
      <dgm:t>
        <a:bodyPr/>
        <a:lstStyle/>
        <a:p>
          <a:endParaRPr lang="en-IN"/>
        </a:p>
      </dgm:t>
    </dgm:pt>
    <dgm:pt modelId="{470761E5-304E-4691-AE9B-398B7E414E89}" type="sibTrans" cxnId="{02C853A9-C94D-402B-BF90-CC5C30927EF0}">
      <dgm:prSet/>
      <dgm:spPr/>
      <dgm:t>
        <a:bodyPr/>
        <a:lstStyle/>
        <a:p>
          <a:endParaRPr lang="en-IN"/>
        </a:p>
      </dgm:t>
    </dgm:pt>
    <dgm:pt modelId="{F0299F38-7768-42CE-B825-F1D635EC0572}">
      <dgm:prSet/>
      <dgm:spPr/>
      <dgm:t>
        <a:bodyPr/>
        <a:lstStyle/>
        <a:p>
          <a:pPr rtl="0"/>
          <a:r>
            <a:rPr lang="en-US" b="1" smtClean="0"/>
            <a:t>Research:</a:t>
          </a:r>
          <a:r>
            <a:rPr lang="en-US" smtClean="0"/>
            <a:t> Assists in conducting research and gathering data.</a:t>
          </a:r>
          <a:endParaRPr lang="en-IN"/>
        </a:p>
      </dgm:t>
    </dgm:pt>
    <dgm:pt modelId="{E4AD79FC-71F0-4AF7-9ADD-96EB51AD1131}" type="parTrans" cxnId="{1F4FD5D7-7722-4129-AB58-2F1BB5E61F0B}">
      <dgm:prSet/>
      <dgm:spPr/>
      <dgm:t>
        <a:bodyPr/>
        <a:lstStyle/>
        <a:p>
          <a:endParaRPr lang="en-IN"/>
        </a:p>
      </dgm:t>
    </dgm:pt>
    <dgm:pt modelId="{24D26EF3-1751-4DCF-8D0C-68A223ACBDA3}" type="sibTrans" cxnId="{1F4FD5D7-7722-4129-AB58-2F1BB5E61F0B}">
      <dgm:prSet/>
      <dgm:spPr/>
      <dgm:t>
        <a:bodyPr/>
        <a:lstStyle/>
        <a:p>
          <a:endParaRPr lang="en-IN"/>
        </a:p>
      </dgm:t>
    </dgm:pt>
    <dgm:pt modelId="{43AF5FD3-3A81-4BDE-8957-CEDDD62A3207}" type="pres">
      <dgm:prSet presAssocID="{0954E0A7-1766-43A4-AD4D-76886B70843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2234F45-255C-4980-9B24-71C243D09E2D}" type="pres">
      <dgm:prSet presAssocID="{9B11209A-D0C0-4593-AF6D-80B72AC7C232}" presName="root" presStyleCnt="0"/>
      <dgm:spPr/>
    </dgm:pt>
    <dgm:pt modelId="{51F7F381-EC79-4932-9BF6-FD571986820E}" type="pres">
      <dgm:prSet presAssocID="{9B11209A-D0C0-4593-AF6D-80B72AC7C232}" presName="rootComposite" presStyleCnt="0"/>
      <dgm:spPr/>
    </dgm:pt>
    <dgm:pt modelId="{5EBA5796-8271-4696-B9BE-71E5376313D3}" type="pres">
      <dgm:prSet presAssocID="{9B11209A-D0C0-4593-AF6D-80B72AC7C232}" presName="rootText" presStyleLbl="node1" presStyleIdx="0" presStyleCnt="3"/>
      <dgm:spPr/>
      <dgm:t>
        <a:bodyPr/>
        <a:lstStyle/>
        <a:p>
          <a:endParaRPr lang="en-IN"/>
        </a:p>
      </dgm:t>
    </dgm:pt>
    <dgm:pt modelId="{3CB258FB-A238-49E5-A532-ACD63047A482}" type="pres">
      <dgm:prSet presAssocID="{9B11209A-D0C0-4593-AF6D-80B72AC7C232}" presName="rootConnector" presStyleLbl="node1" presStyleIdx="0" presStyleCnt="3"/>
      <dgm:spPr/>
      <dgm:t>
        <a:bodyPr/>
        <a:lstStyle/>
        <a:p>
          <a:endParaRPr lang="en-IN"/>
        </a:p>
      </dgm:t>
    </dgm:pt>
    <dgm:pt modelId="{A0991AFE-8ADA-4412-A6B6-A98FCFC182EE}" type="pres">
      <dgm:prSet presAssocID="{9B11209A-D0C0-4593-AF6D-80B72AC7C232}" presName="childShape" presStyleCnt="0"/>
      <dgm:spPr/>
    </dgm:pt>
    <dgm:pt modelId="{ED4301C6-A9AC-49DC-A73A-711AA505E151}" type="pres">
      <dgm:prSet presAssocID="{6FF139A4-9094-4A1A-87E9-3D9E9917AC61}" presName="Name13" presStyleLbl="parChTrans1D2" presStyleIdx="0" presStyleCnt="9"/>
      <dgm:spPr/>
      <dgm:t>
        <a:bodyPr/>
        <a:lstStyle/>
        <a:p>
          <a:endParaRPr lang="en-IN"/>
        </a:p>
      </dgm:t>
    </dgm:pt>
    <dgm:pt modelId="{9917C276-BE0C-4614-8EA5-DCF8966A2182}" type="pres">
      <dgm:prSet presAssocID="{95FF8417-61ED-41AA-A329-CF60DCC4DF5B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DED2FF-030D-42AC-A007-94EC74E6BE0F}" type="pres">
      <dgm:prSet presAssocID="{C3B9EADD-2423-49D6-B542-96B90251A131}" presName="Name13" presStyleLbl="parChTrans1D2" presStyleIdx="1" presStyleCnt="9"/>
      <dgm:spPr/>
      <dgm:t>
        <a:bodyPr/>
        <a:lstStyle/>
        <a:p>
          <a:endParaRPr lang="en-IN"/>
        </a:p>
      </dgm:t>
    </dgm:pt>
    <dgm:pt modelId="{2D5B0AD8-9677-41C8-B476-AFC381EDA04B}" type="pres">
      <dgm:prSet presAssocID="{7D66D696-3D0D-431A-BE97-CEE0B8C9E491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8A458F-A046-48FB-A40A-BFFB27F3DDF9}" type="pres">
      <dgm:prSet presAssocID="{59D8F228-96BC-4E9A-A4BF-77162CCAC6EA}" presName="Name13" presStyleLbl="parChTrans1D2" presStyleIdx="2" presStyleCnt="9"/>
      <dgm:spPr/>
      <dgm:t>
        <a:bodyPr/>
        <a:lstStyle/>
        <a:p>
          <a:endParaRPr lang="en-IN"/>
        </a:p>
      </dgm:t>
    </dgm:pt>
    <dgm:pt modelId="{B141ED93-37D1-4018-B4F0-4A6C5B892111}" type="pres">
      <dgm:prSet presAssocID="{40757C27-12C4-4009-86CA-95DF8F0E1481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192DDF-16BB-40F3-A941-3C07DF46AB80}" type="pres">
      <dgm:prSet presAssocID="{B852B482-C45A-4EF3-A8D8-55ADD2A5FC8C}" presName="root" presStyleCnt="0"/>
      <dgm:spPr/>
    </dgm:pt>
    <dgm:pt modelId="{55E3AE38-5C85-4A9C-859C-0F9C5395B77B}" type="pres">
      <dgm:prSet presAssocID="{B852B482-C45A-4EF3-A8D8-55ADD2A5FC8C}" presName="rootComposite" presStyleCnt="0"/>
      <dgm:spPr/>
    </dgm:pt>
    <dgm:pt modelId="{2A8401CC-B5D3-4AC2-BED9-17253E7C366A}" type="pres">
      <dgm:prSet presAssocID="{B852B482-C45A-4EF3-A8D8-55ADD2A5FC8C}" presName="rootText" presStyleLbl="node1" presStyleIdx="1" presStyleCnt="3"/>
      <dgm:spPr/>
      <dgm:t>
        <a:bodyPr/>
        <a:lstStyle/>
        <a:p>
          <a:endParaRPr lang="en-IN"/>
        </a:p>
      </dgm:t>
    </dgm:pt>
    <dgm:pt modelId="{EE585F86-E56A-495E-BE47-5798633F4640}" type="pres">
      <dgm:prSet presAssocID="{B852B482-C45A-4EF3-A8D8-55ADD2A5FC8C}" presName="rootConnector" presStyleLbl="node1" presStyleIdx="1" presStyleCnt="3"/>
      <dgm:spPr/>
      <dgm:t>
        <a:bodyPr/>
        <a:lstStyle/>
        <a:p>
          <a:endParaRPr lang="en-IN"/>
        </a:p>
      </dgm:t>
    </dgm:pt>
    <dgm:pt modelId="{FBEEA8C7-95A0-48A3-8C1E-8CE8D0EB660C}" type="pres">
      <dgm:prSet presAssocID="{B852B482-C45A-4EF3-A8D8-55ADD2A5FC8C}" presName="childShape" presStyleCnt="0"/>
      <dgm:spPr/>
    </dgm:pt>
    <dgm:pt modelId="{5E4DFE55-0DAD-49C3-AC5A-E00CCCEB82A1}" type="pres">
      <dgm:prSet presAssocID="{B787FC2A-D5C6-459D-B222-5490C95945DC}" presName="Name13" presStyleLbl="parChTrans1D2" presStyleIdx="3" presStyleCnt="9"/>
      <dgm:spPr/>
      <dgm:t>
        <a:bodyPr/>
        <a:lstStyle/>
        <a:p>
          <a:endParaRPr lang="en-IN"/>
        </a:p>
      </dgm:t>
    </dgm:pt>
    <dgm:pt modelId="{4C1C7B95-2A91-4225-A346-24554C4387BE}" type="pres">
      <dgm:prSet presAssocID="{A7DCE01E-B2CE-4F1C-B453-8D0BF9D98C88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F4BFFB-8F02-4CCC-A392-5EF07379801F}" type="pres">
      <dgm:prSet presAssocID="{3504D6E0-9C34-4406-89A1-08643D7ADFC6}" presName="Name13" presStyleLbl="parChTrans1D2" presStyleIdx="4" presStyleCnt="9"/>
      <dgm:spPr/>
      <dgm:t>
        <a:bodyPr/>
        <a:lstStyle/>
        <a:p>
          <a:endParaRPr lang="en-IN"/>
        </a:p>
      </dgm:t>
    </dgm:pt>
    <dgm:pt modelId="{879D2B6A-5651-40AE-BB0D-8DFC0F6AE24F}" type="pres">
      <dgm:prSet presAssocID="{AFB18A4D-6B96-472C-9B4E-FA9A2F6E621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2913E1-35D6-4AC5-9613-5D047D01AFB4}" type="pres">
      <dgm:prSet presAssocID="{53E9C224-2B86-4645-9FCC-7BD0322FBBD9}" presName="Name13" presStyleLbl="parChTrans1D2" presStyleIdx="5" presStyleCnt="9"/>
      <dgm:spPr/>
      <dgm:t>
        <a:bodyPr/>
        <a:lstStyle/>
        <a:p>
          <a:endParaRPr lang="en-IN"/>
        </a:p>
      </dgm:t>
    </dgm:pt>
    <dgm:pt modelId="{C46D26DA-827F-4A9A-ABBC-12351C3E4FE5}" type="pres">
      <dgm:prSet presAssocID="{D81D7EE2-9BBD-487A-B684-E3FC44FFD57D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4E8CA5-94C6-4BA5-A63A-4B4BDC3F3108}" type="pres">
      <dgm:prSet presAssocID="{4B3CBC10-BF37-4AFA-9594-EDCF0655D1CB}" presName="root" presStyleCnt="0"/>
      <dgm:spPr/>
    </dgm:pt>
    <dgm:pt modelId="{283FEFBC-3689-4541-85FA-670DD770B107}" type="pres">
      <dgm:prSet presAssocID="{4B3CBC10-BF37-4AFA-9594-EDCF0655D1CB}" presName="rootComposite" presStyleCnt="0"/>
      <dgm:spPr/>
    </dgm:pt>
    <dgm:pt modelId="{EA54F4DA-032A-403F-A725-1D3E894E95F5}" type="pres">
      <dgm:prSet presAssocID="{4B3CBC10-BF37-4AFA-9594-EDCF0655D1CB}" presName="rootText" presStyleLbl="node1" presStyleIdx="2" presStyleCnt="3"/>
      <dgm:spPr/>
      <dgm:t>
        <a:bodyPr/>
        <a:lstStyle/>
        <a:p>
          <a:endParaRPr lang="en-IN"/>
        </a:p>
      </dgm:t>
    </dgm:pt>
    <dgm:pt modelId="{FF701BF0-B1D7-4589-B57D-DD802034DA7E}" type="pres">
      <dgm:prSet presAssocID="{4B3CBC10-BF37-4AFA-9594-EDCF0655D1CB}" presName="rootConnector" presStyleLbl="node1" presStyleIdx="2" presStyleCnt="3"/>
      <dgm:spPr/>
      <dgm:t>
        <a:bodyPr/>
        <a:lstStyle/>
        <a:p>
          <a:endParaRPr lang="en-IN"/>
        </a:p>
      </dgm:t>
    </dgm:pt>
    <dgm:pt modelId="{C85C9193-069D-4F65-9673-608DF49575FB}" type="pres">
      <dgm:prSet presAssocID="{4B3CBC10-BF37-4AFA-9594-EDCF0655D1CB}" presName="childShape" presStyleCnt="0"/>
      <dgm:spPr/>
    </dgm:pt>
    <dgm:pt modelId="{628C0B29-6C19-4165-B7B2-2A8E5D48A6C5}" type="pres">
      <dgm:prSet presAssocID="{5B1D950B-6B98-4B2A-8F28-158D48D6326B}" presName="Name13" presStyleLbl="parChTrans1D2" presStyleIdx="6" presStyleCnt="9"/>
      <dgm:spPr/>
      <dgm:t>
        <a:bodyPr/>
        <a:lstStyle/>
        <a:p>
          <a:endParaRPr lang="en-IN"/>
        </a:p>
      </dgm:t>
    </dgm:pt>
    <dgm:pt modelId="{64C2D1D5-AD00-48BA-8E0C-ED32BF76820F}" type="pres">
      <dgm:prSet presAssocID="{55F56E12-8FE8-4DA2-A006-8268E342BF7E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28D178-7E15-4D4B-A9E3-436F6E510D18}" type="pres">
      <dgm:prSet presAssocID="{51AE71FC-6640-4FC3-BF40-10E523BB8400}" presName="Name13" presStyleLbl="parChTrans1D2" presStyleIdx="7" presStyleCnt="9"/>
      <dgm:spPr/>
      <dgm:t>
        <a:bodyPr/>
        <a:lstStyle/>
        <a:p>
          <a:endParaRPr lang="en-IN"/>
        </a:p>
      </dgm:t>
    </dgm:pt>
    <dgm:pt modelId="{64F3537A-D628-4FBD-98D2-D333FB0BF39D}" type="pres">
      <dgm:prSet presAssocID="{7549474F-1453-4FE0-88D1-6E9AD1E7AEB7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B7E4B9-F061-4F39-9EE4-2E3C2D3852BF}" type="pres">
      <dgm:prSet presAssocID="{E4AD79FC-71F0-4AF7-9ADD-96EB51AD1131}" presName="Name13" presStyleLbl="parChTrans1D2" presStyleIdx="8" presStyleCnt="9"/>
      <dgm:spPr/>
      <dgm:t>
        <a:bodyPr/>
        <a:lstStyle/>
        <a:p>
          <a:endParaRPr lang="en-IN"/>
        </a:p>
      </dgm:t>
    </dgm:pt>
    <dgm:pt modelId="{E90D48C9-BAA4-4F41-9AF7-7543C5525B02}" type="pres">
      <dgm:prSet presAssocID="{F0299F38-7768-42CE-B825-F1D635EC0572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76D017E-7F15-4FD4-86E7-A09FB1D27C13}" type="presOf" srcId="{9B11209A-D0C0-4593-AF6D-80B72AC7C232}" destId="{5EBA5796-8271-4696-B9BE-71E5376313D3}" srcOrd="0" destOrd="0" presId="urn:microsoft.com/office/officeart/2005/8/layout/hierarchy3"/>
    <dgm:cxn modelId="{42389BCB-F584-42C8-8FE6-F349AD02DC16}" type="presOf" srcId="{A7DCE01E-B2CE-4F1C-B453-8D0BF9D98C88}" destId="{4C1C7B95-2A91-4225-A346-24554C4387BE}" srcOrd="0" destOrd="0" presId="urn:microsoft.com/office/officeart/2005/8/layout/hierarchy3"/>
    <dgm:cxn modelId="{6CE866D2-5F98-4918-8F5D-5858C97A5679}" type="presOf" srcId="{6FF139A4-9094-4A1A-87E9-3D9E9917AC61}" destId="{ED4301C6-A9AC-49DC-A73A-711AA505E151}" srcOrd="0" destOrd="0" presId="urn:microsoft.com/office/officeart/2005/8/layout/hierarchy3"/>
    <dgm:cxn modelId="{F1C70B04-82F4-42F1-BA91-B60A1005EF30}" type="presOf" srcId="{C3B9EADD-2423-49D6-B542-96B90251A131}" destId="{F2DED2FF-030D-42AC-A007-94EC74E6BE0F}" srcOrd="0" destOrd="0" presId="urn:microsoft.com/office/officeart/2005/8/layout/hierarchy3"/>
    <dgm:cxn modelId="{02C853A9-C94D-402B-BF90-CC5C30927EF0}" srcId="{4B3CBC10-BF37-4AFA-9594-EDCF0655D1CB}" destId="{7549474F-1453-4FE0-88D1-6E9AD1E7AEB7}" srcOrd="1" destOrd="0" parTransId="{51AE71FC-6640-4FC3-BF40-10E523BB8400}" sibTransId="{470761E5-304E-4691-AE9B-398B7E414E89}"/>
    <dgm:cxn modelId="{1ADAA3AA-AFCD-46DB-BDF3-527431C7845D}" type="presOf" srcId="{B852B482-C45A-4EF3-A8D8-55ADD2A5FC8C}" destId="{2A8401CC-B5D3-4AC2-BED9-17253E7C366A}" srcOrd="0" destOrd="0" presId="urn:microsoft.com/office/officeart/2005/8/layout/hierarchy3"/>
    <dgm:cxn modelId="{F352ADA4-AF0A-4DE3-859E-29574748D389}" type="presOf" srcId="{0954E0A7-1766-43A4-AD4D-76886B708430}" destId="{43AF5FD3-3A81-4BDE-8957-CEDDD62A3207}" srcOrd="0" destOrd="0" presId="urn:microsoft.com/office/officeart/2005/8/layout/hierarchy3"/>
    <dgm:cxn modelId="{A728DF40-C2E7-41AE-A8EA-9ADDB4AF2574}" srcId="{9B11209A-D0C0-4593-AF6D-80B72AC7C232}" destId="{95FF8417-61ED-41AA-A329-CF60DCC4DF5B}" srcOrd="0" destOrd="0" parTransId="{6FF139A4-9094-4A1A-87E9-3D9E9917AC61}" sibTransId="{A003261E-30E0-4762-95B5-F3A9724114BB}"/>
    <dgm:cxn modelId="{2AF166C4-8CE9-493A-B58B-A58214D018FD}" type="presOf" srcId="{D81D7EE2-9BBD-487A-B684-E3FC44FFD57D}" destId="{C46D26DA-827F-4A9A-ABBC-12351C3E4FE5}" srcOrd="0" destOrd="0" presId="urn:microsoft.com/office/officeart/2005/8/layout/hierarchy3"/>
    <dgm:cxn modelId="{7D601AD6-8CC5-496F-BB3B-33B7FF664AE3}" srcId="{0954E0A7-1766-43A4-AD4D-76886B708430}" destId="{4B3CBC10-BF37-4AFA-9594-EDCF0655D1CB}" srcOrd="2" destOrd="0" parTransId="{0287AC9D-F865-464C-84DE-92395440808D}" sibTransId="{0A01C875-B486-43A9-84BD-25AD818F2245}"/>
    <dgm:cxn modelId="{2D7DD745-FE0E-4E57-9C3E-1BF7FAA77D51}" srcId="{4B3CBC10-BF37-4AFA-9594-EDCF0655D1CB}" destId="{55F56E12-8FE8-4DA2-A006-8268E342BF7E}" srcOrd="0" destOrd="0" parTransId="{5B1D950B-6B98-4B2A-8F28-158D48D6326B}" sibTransId="{DF0F94DF-F1CF-40BC-BB11-F066079308C0}"/>
    <dgm:cxn modelId="{9965F652-6656-4F3D-A4EF-06BC7338584B}" type="presOf" srcId="{AFB18A4D-6B96-472C-9B4E-FA9A2F6E621C}" destId="{879D2B6A-5651-40AE-BB0D-8DFC0F6AE24F}" srcOrd="0" destOrd="0" presId="urn:microsoft.com/office/officeart/2005/8/layout/hierarchy3"/>
    <dgm:cxn modelId="{E2A3BD03-1A5C-4DA0-83DD-CA4055AB734E}" srcId="{9B11209A-D0C0-4593-AF6D-80B72AC7C232}" destId="{40757C27-12C4-4009-86CA-95DF8F0E1481}" srcOrd="2" destOrd="0" parTransId="{59D8F228-96BC-4E9A-A4BF-77162CCAC6EA}" sibTransId="{D29D5C4A-0EFA-4A95-85B8-7ED7BC56548F}"/>
    <dgm:cxn modelId="{8A4A4AAC-D340-4F00-8545-7F6EB8DF2A35}" type="presOf" srcId="{B787FC2A-D5C6-459D-B222-5490C95945DC}" destId="{5E4DFE55-0DAD-49C3-AC5A-E00CCCEB82A1}" srcOrd="0" destOrd="0" presId="urn:microsoft.com/office/officeart/2005/8/layout/hierarchy3"/>
    <dgm:cxn modelId="{84116D06-4AD4-4D93-8D68-4A5068AC0979}" type="presOf" srcId="{59D8F228-96BC-4E9A-A4BF-77162CCAC6EA}" destId="{4A8A458F-A046-48FB-A40A-BFFB27F3DDF9}" srcOrd="0" destOrd="0" presId="urn:microsoft.com/office/officeart/2005/8/layout/hierarchy3"/>
    <dgm:cxn modelId="{3BE82CE5-1338-4A80-A939-BAC6F61A161C}" type="presOf" srcId="{55F56E12-8FE8-4DA2-A006-8268E342BF7E}" destId="{64C2D1D5-AD00-48BA-8E0C-ED32BF76820F}" srcOrd="0" destOrd="0" presId="urn:microsoft.com/office/officeart/2005/8/layout/hierarchy3"/>
    <dgm:cxn modelId="{6CE259F2-9F55-4CA2-A020-CDBB52AF3AF1}" srcId="{B852B482-C45A-4EF3-A8D8-55ADD2A5FC8C}" destId="{A7DCE01E-B2CE-4F1C-B453-8D0BF9D98C88}" srcOrd="0" destOrd="0" parTransId="{B787FC2A-D5C6-459D-B222-5490C95945DC}" sibTransId="{E0A83EEE-DFAF-4054-B157-AECF4C53C20E}"/>
    <dgm:cxn modelId="{A7A5E54A-FAF6-4852-820C-3998C7BD6352}" type="presOf" srcId="{E4AD79FC-71F0-4AF7-9ADD-96EB51AD1131}" destId="{A2B7E4B9-F061-4F39-9EE4-2E3C2D3852BF}" srcOrd="0" destOrd="0" presId="urn:microsoft.com/office/officeart/2005/8/layout/hierarchy3"/>
    <dgm:cxn modelId="{2873AA2C-DF44-41A2-BB87-1F8717D3DDB7}" type="presOf" srcId="{9B11209A-D0C0-4593-AF6D-80B72AC7C232}" destId="{3CB258FB-A238-49E5-A532-ACD63047A482}" srcOrd="1" destOrd="0" presId="urn:microsoft.com/office/officeart/2005/8/layout/hierarchy3"/>
    <dgm:cxn modelId="{16AC371B-CAAE-423F-AAA4-50C5F65EFFDE}" type="presOf" srcId="{B852B482-C45A-4EF3-A8D8-55ADD2A5FC8C}" destId="{EE585F86-E56A-495E-BE47-5798633F4640}" srcOrd="1" destOrd="0" presId="urn:microsoft.com/office/officeart/2005/8/layout/hierarchy3"/>
    <dgm:cxn modelId="{5D9C3040-B6F9-4567-BDA0-5DD4841A3594}" type="presOf" srcId="{53E9C224-2B86-4645-9FCC-7BD0322FBBD9}" destId="{302913E1-35D6-4AC5-9613-5D047D01AFB4}" srcOrd="0" destOrd="0" presId="urn:microsoft.com/office/officeart/2005/8/layout/hierarchy3"/>
    <dgm:cxn modelId="{E2CC4DF5-8B66-4E27-99D5-0361A296DA8C}" type="presOf" srcId="{5B1D950B-6B98-4B2A-8F28-158D48D6326B}" destId="{628C0B29-6C19-4165-B7B2-2A8E5D48A6C5}" srcOrd="0" destOrd="0" presId="urn:microsoft.com/office/officeart/2005/8/layout/hierarchy3"/>
    <dgm:cxn modelId="{54D600DF-0CBA-496B-B377-12DCC67CAC1D}" type="presOf" srcId="{95FF8417-61ED-41AA-A329-CF60DCC4DF5B}" destId="{9917C276-BE0C-4614-8EA5-DCF8966A2182}" srcOrd="0" destOrd="0" presId="urn:microsoft.com/office/officeart/2005/8/layout/hierarchy3"/>
    <dgm:cxn modelId="{89E6D133-C36C-4E5A-9BDA-00DBF2AB8530}" type="presOf" srcId="{40757C27-12C4-4009-86CA-95DF8F0E1481}" destId="{B141ED93-37D1-4018-B4F0-4A6C5B892111}" srcOrd="0" destOrd="0" presId="urn:microsoft.com/office/officeart/2005/8/layout/hierarchy3"/>
    <dgm:cxn modelId="{16012A45-9FC5-4029-B843-AF410CEDB18D}" srcId="{B852B482-C45A-4EF3-A8D8-55ADD2A5FC8C}" destId="{D81D7EE2-9BBD-487A-B684-E3FC44FFD57D}" srcOrd="2" destOrd="0" parTransId="{53E9C224-2B86-4645-9FCC-7BD0322FBBD9}" sibTransId="{28AAFB80-6AFD-4328-ACB7-61A699720F34}"/>
    <dgm:cxn modelId="{9755185F-B822-4610-9608-23B9A04F6F83}" srcId="{9B11209A-D0C0-4593-AF6D-80B72AC7C232}" destId="{7D66D696-3D0D-431A-BE97-CEE0B8C9E491}" srcOrd="1" destOrd="0" parTransId="{C3B9EADD-2423-49D6-B542-96B90251A131}" sibTransId="{8409899F-830A-4D66-9BA8-73210CEA27B3}"/>
    <dgm:cxn modelId="{0D197661-9B5A-46CE-8BB3-174F18B8522A}" type="presOf" srcId="{51AE71FC-6640-4FC3-BF40-10E523BB8400}" destId="{FA28D178-7E15-4D4B-A9E3-436F6E510D18}" srcOrd="0" destOrd="0" presId="urn:microsoft.com/office/officeart/2005/8/layout/hierarchy3"/>
    <dgm:cxn modelId="{49B203D9-3B4F-42B3-B3B4-1FCB3F51E103}" srcId="{B852B482-C45A-4EF3-A8D8-55ADD2A5FC8C}" destId="{AFB18A4D-6B96-472C-9B4E-FA9A2F6E621C}" srcOrd="1" destOrd="0" parTransId="{3504D6E0-9C34-4406-89A1-08643D7ADFC6}" sibTransId="{A0FDFF8E-9841-4489-BD14-822F7C386506}"/>
    <dgm:cxn modelId="{45550DD1-8D2C-4D30-A41C-0930EBBA0A3C}" srcId="{0954E0A7-1766-43A4-AD4D-76886B708430}" destId="{B852B482-C45A-4EF3-A8D8-55ADD2A5FC8C}" srcOrd="1" destOrd="0" parTransId="{BD6959CD-0783-44D5-AC69-CD85E9AA165B}" sibTransId="{DFD861A2-88A0-4C6F-9196-C20F2B384FA6}"/>
    <dgm:cxn modelId="{456C4B30-70B0-4AEA-97A4-5C4A19BD2B6F}" type="presOf" srcId="{4B3CBC10-BF37-4AFA-9594-EDCF0655D1CB}" destId="{FF701BF0-B1D7-4589-B57D-DD802034DA7E}" srcOrd="1" destOrd="0" presId="urn:microsoft.com/office/officeart/2005/8/layout/hierarchy3"/>
    <dgm:cxn modelId="{1D6EEC4E-6155-46D0-8A6F-DEDC479346BC}" type="presOf" srcId="{3504D6E0-9C34-4406-89A1-08643D7ADFC6}" destId="{19F4BFFB-8F02-4CCC-A392-5EF07379801F}" srcOrd="0" destOrd="0" presId="urn:microsoft.com/office/officeart/2005/8/layout/hierarchy3"/>
    <dgm:cxn modelId="{1F4FD5D7-7722-4129-AB58-2F1BB5E61F0B}" srcId="{4B3CBC10-BF37-4AFA-9594-EDCF0655D1CB}" destId="{F0299F38-7768-42CE-B825-F1D635EC0572}" srcOrd="2" destOrd="0" parTransId="{E4AD79FC-71F0-4AF7-9ADD-96EB51AD1131}" sibTransId="{24D26EF3-1751-4DCF-8D0C-68A223ACBDA3}"/>
    <dgm:cxn modelId="{4EB59443-ABB1-4557-9F02-8B7F05AAC6C4}" type="presOf" srcId="{7549474F-1453-4FE0-88D1-6E9AD1E7AEB7}" destId="{64F3537A-D628-4FBD-98D2-D333FB0BF39D}" srcOrd="0" destOrd="0" presId="urn:microsoft.com/office/officeart/2005/8/layout/hierarchy3"/>
    <dgm:cxn modelId="{C6417BA1-5217-49D0-99CE-9E3130CBA88D}" type="presOf" srcId="{F0299F38-7768-42CE-B825-F1D635EC0572}" destId="{E90D48C9-BAA4-4F41-9AF7-7543C5525B02}" srcOrd="0" destOrd="0" presId="urn:microsoft.com/office/officeart/2005/8/layout/hierarchy3"/>
    <dgm:cxn modelId="{477B798E-F739-424D-B6A7-E357A85F3E07}" type="presOf" srcId="{4B3CBC10-BF37-4AFA-9594-EDCF0655D1CB}" destId="{EA54F4DA-032A-403F-A725-1D3E894E95F5}" srcOrd="0" destOrd="0" presId="urn:microsoft.com/office/officeart/2005/8/layout/hierarchy3"/>
    <dgm:cxn modelId="{E85B48D3-77BA-4C9B-8228-D4F8350A7D07}" type="presOf" srcId="{7D66D696-3D0D-431A-BE97-CEE0B8C9E491}" destId="{2D5B0AD8-9677-41C8-B476-AFC381EDA04B}" srcOrd="0" destOrd="0" presId="urn:microsoft.com/office/officeart/2005/8/layout/hierarchy3"/>
    <dgm:cxn modelId="{9EC9254A-BC19-4D29-ACFD-AC240E599553}" srcId="{0954E0A7-1766-43A4-AD4D-76886B708430}" destId="{9B11209A-D0C0-4593-AF6D-80B72AC7C232}" srcOrd="0" destOrd="0" parTransId="{6D04E419-E52D-4137-8F8B-089CC8F1AF66}" sibTransId="{F2F834FC-7F6B-47AC-8A82-DC559F4D5656}"/>
    <dgm:cxn modelId="{32260A04-8224-433B-B064-CC7FEBE97789}" type="presParOf" srcId="{43AF5FD3-3A81-4BDE-8957-CEDDD62A3207}" destId="{E2234F45-255C-4980-9B24-71C243D09E2D}" srcOrd="0" destOrd="0" presId="urn:microsoft.com/office/officeart/2005/8/layout/hierarchy3"/>
    <dgm:cxn modelId="{50684338-20F7-4B2B-AF6E-003321435021}" type="presParOf" srcId="{E2234F45-255C-4980-9B24-71C243D09E2D}" destId="{51F7F381-EC79-4932-9BF6-FD571986820E}" srcOrd="0" destOrd="0" presId="urn:microsoft.com/office/officeart/2005/8/layout/hierarchy3"/>
    <dgm:cxn modelId="{58476576-EF72-4119-8657-779C8E4D6BB4}" type="presParOf" srcId="{51F7F381-EC79-4932-9BF6-FD571986820E}" destId="{5EBA5796-8271-4696-B9BE-71E5376313D3}" srcOrd="0" destOrd="0" presId="urn:microsoft.com/office/officeart/2005/8/layout/hierarchy3"/>
    <dgm:cxn modelId="{71B50D20-EE9B-44B6-B7B6-8EC974BEDB3B}" type="presParOf" srcId="{51F7F381-EC79-4932-9BF6-FD571986820E}" destId="{3CB258FB-A238-49E5-A532-ACD63047A482}" srcOrd="1" destOrd="0" presId="urn:microsoft.com/office/officeart/2005/8/layout/hierarchy3"/>
    <dgm:cxn modelId="{338C1C72-E26B-4753-91FD-4CCF42B73D87}" type="presParOf" srcId="{E2234F45-255C-4980-9B24-71C243D09E2D}" destId="{A0991AFE-8ADA-4412-A6B6-A98FCFC182EE}" srcOrd="1" destOrd="0" presId="urn:microsoft.com/office/officeart/2005/8/layout/hierarchy3"/>
    <dgm:cxn modelId="{0AF257C1-11E6-4049-AE8A-BC66405824B7}" type="presParOf" srcId="{A0991AFE-8ADA-4412-A6B6-A98FCFC182EE}" destId="{ED4301C6-A9AC-49DC-A73A-711AA505E151}" srcOrd="0" destOrd="0" presId="urn:microsoft.com/office/officeart/2005/8/layout/hierarchy3"/>
    <dgm:cxn modelId="{807D2C27-C840-401B-9EF7-2C1E70D69AB2}" type="presParOf" srcId="{A0991AFE-8ADA-4412-A6B6-A98FCFC182EE}" destId="{9917C276-BE0C-4614-8EA5-DCF8966A2182}" srcOrd="1" destOrd="0" presId="urn:microsoft.com/office/officeart/2005/8/layout/hierarchy3"/>
    <dgm:cxn modelId="{F3AB8288-7413-49D7-8681-8E6AF3B60471}" type="presParOf" srcId="{A0991AFE-8ADA-4412-A6B6-A98FCFC182EE}" destId="{F2DED2FF-030D-42AC-A007-94EC74E6BE0F}" srcOrd="2" destOrd="0" presId="urn:microsoft.com/office/officeart/2005/8/layout/hierarchy3"/>
    <dgm:cxn modelId="{D5B6BE75-7202-4969-A069-DE24D6495F3C}" type="presParOf" srcId="{A0991AFE-8ADA-4412-A6B6-A98FCFC182EE}" destId="{2D5B0AD8-9677-41C8-B476-AFC381EDA04B}" srcOrd="3" destOrd="0" presId="urn:microsoft.com/office/officeart/2005/8/layout/hierarchy3"/>
    <dgm:cxn modelId="{FF0FB94E-1484-4E3A-B9DE-5AFF735DB437}" type="presParOf" srcId="{A0991AFE-8ADA-4412-A6B6-A98FCFC182EE}" destId="{4A8A458F-A046-48FB-A40A-BFFB27F3DDF9}" srcOrd="4" destOrd="0" presId="urn:microsoft.com/office/officeart/2005/8/layout/hierarchy3"/>
    <dgm:cxn modelId="{95F900CE-D60B-4FF4-BB4E-FFF37E9A02F7}" type="presParOf" srcId="{A0991AFE-8ADA-4412-A6B6-A98FCFC182EE}" destId="{B141ED93-37D1-4018-B4F0-4A6C5B892111}" srcOrd="5" destOrd="0" presId="urn:microsoft.com/office/officeart/2005/8/layout/hierarchy3"/>
    <dgm:cxn modelId="{028C6028-8989-4CF7-A9CA-457BE293E4E3}" type="presParOf" srcId="{43AF5FD3-3A81-4BDE-8957-CEDDD62A3207}" destId="{EF192DDF-16BB-40F3-A941-3C07DF46AB80}" srcOrd="1" destOrd="0" presId="urn:microsoft.com/office/officeart/2005/8/layout/hierarchy3"/>
    <dgm:cxn modelId="{F067A622-3F02-492F-B8ED-9ED7C3522A60}" type="presParOf" srcId="{EF192DDF-16BB-40F3-A941-3C07DF46AB80}" destId="{55E3AE38-5C85-4A9C-859C-0F9C5395B77B}" srcOrd="0" destOrd="0" presId="urn:microsoft.com/office/officeart/2005/8/layout/hierarchy3"/>
    <dgm:cxn modelId="{D9AB4132-772F-4CEC-B746-06B733589E6C}" type="presParOf" srcId="{55E3AE38-5C85-4A9C-859C-0F9C5395B77B}" destId="{2A8401CC-B5D3-4AC2-BED9-17253E7C366A}" srcOrd="0" destOrd="0" presId="urn:microsoft.com/office/officeart/2005/8/layout/hierarchy3"/>
    <dgm:cxn modelId="{4E0F7ED1-1211-488C-894F-9B4A49B3366A}" type="presParOf" srcId="{55E3AE38-5C85-4A9C-859C-0F9C5395B77B}" destId="{EE585F86-E56A-495E-BE47-5798633F4640}" srcOrd="1" destOrd="0" presId="urn:microsoft.com/office/officeart/2005/8/layout/hierarchy3"/>
    <dgm:cxn modelId="{860368BB-FCC6-4067-BD2C-F0F5E98C1218}" type="presParOf" srcId="{EF192DDF-16BB-40F3-A941-3C07DF46AB80}" destId="{FBEEA8C7-95A0-48A3-8C1E-8CE8D0EB660C}" srcOrd="1" destOrd="0" presId="urn:microsoft.com/office/officeart/2005/8/layout/hierarchy3"/>
    <dgm:cxn modelId="{BDF0F3D2-FFCC-4D30-954A-0E134002761D}" type="presParOf" srcId="{FBEEA8C7-95A0-48A3-8C1E-8CE8D0EB660C}" destId="{5E4DFE55-0DAD-49C3-AC5A-E00CCCEB82A1}" srcOrd="0" destOrd="0" presId="urn:microsoft.com/office/officeart/2005/8/layout/hierarchy3"/>
    <dgm:cxn modelId="{14981B86-D290-43E9-8397-F47AC03DBCBA}" type="presParOf" srcId="{FBEEA8C7-95A0-48A3-8C1E-8CE8D0EB660C}" destId="{4C1C7B95-2A91-4225-A346-24554C4387BE}" srcOrd="1" destOrd="0" presId="urn:microsoft.com/office/officeart/2005/8/layout/hierarchy3"/>
    <dgm:cxn modelId="{C0447754-7A07-4298-98F9-47C3FD6DA8E0}" type="presParOf" srcId="{FBEEA8C7-95A0-48A3-8C1E-8CE8D0EB660C}" destId="{19F4BFFB-8F02-4CCC-A392-5EF07379801F}" srcOrd="2" destOrd="0" presId="urn:microsoft.com/office/officeart/2005/8/layout/hierarchy3"/>
    <dgm:cxn modelId="{7AB069DD-F66C-49A0-A466-B58CC7C23D04}" type="presParOf" srcId="{FBEEA8C7-95A0-48A3-8C1E-8CE8D0EB660C}" destId="{879D2B6A-5651-40AE-BB0D-8DFC0F6AE24F}" srcOrd="3" destOrd="0" presId="urn:microsoft.com/office/officeart/2005/8/layout/hierarchy3"/>
    <dgm:cxn modelId="{21104F8D-7067-45FF-9035-B556C08ACE3E}" type="presParOf" srcId="{FBEEA8C7-95A0-48A3-8C1E-8CE8D0EB660C}" destId="{302913E1-35D6-4AC5-9613-5D047D01AFB4}" srcOrd="4" destOrd="0" presId="urn:microsoft.com/office/officeart/2005/8/layout/hierarchy3"/>
    <dgm:cxn modelId="{B1426252-F535-4FD7-93A1-7A0A7A797DCF}" type="presParOf" srcId="{FBEEA8C7-95A0-48A3-8C1E-8CE8D0EB660C}" destId="{C46D26DA-827F-4A9A-ABBC-12351C3E4FE5}" srcOrd="5" destOrd="0" presId="urn:microsoft.com/office/officeart/2005/8/layout/hierarchy3"/>
    <dgm:cxn modelId="{85D86D85-DDCF-4790-8394-A2AB1A14EA17}" type="presParOf" srcId="{43AF5FD3-3A81-4BDE-8957-CEDDD62A3207}" destId="{9C4E8CA5-94C6-4BA5-A63A-4B4BDC3F3108}" srcOrd="2" destOrd="0" presId="urn:microsoft.com/office/officeart/2005/8/layout/hierarchy3"/>
    <dgm:cxn modelId="{FF102A9C-55AB-48B6-A94F-F5CC81552CBB}" type="presParOf" srcId="{9C4E8CA5-94C6-4BA5-A63A-4B4BDC3F3108}" destId="{283FEFBC-3689-4541-85FA-670DD770B107}" srcOrd="0" destOrd="0" presId="urn:microsoft.com/office/officeart/2005/8/layout/hierarchy3"/>
    <dgm:cxn modelId="{775B76CF-F082-4D95-812C-DEB85F86D350}" type="presParOf" srcId="{283FEFBC-3689-4541-85FA-670DD770B107}" destId="{EA54F4DA-032A-403F-A725-1D3E894E95F5}" srcOrd="0" destOrd="0" presId="urn:microsoft.com/office/officeart/2005/8/layout/hierarchy3"/>
    <dgm:cxn modelId="{33E9FAC2-DDE5-44EE-94BD-E0C651A09040}" type="presParOf" srcId="{283FEFBC-3689-4541-85FA-670DD770B107}" destId="{FF701BF0-B1D7-4589-B57D-DD802034DA7E}" srcOrd="1" destOrd="0" presId="urn:microsoft.com/office/officeart/2005/8/layout/hierarchy3"/>
    <dgm:cxn modelId="{7D5526EF-DEC2-4553-A954-6074D5B97FC3}" type="presParOf" srcId="{9C4E8CA5-94C6-4BA5-A63A-4B4BDC3F3108}" destId="{C85C9193-069D-4F65-9673-608DF49575FB}" srcOrd="1" destOrd="0" presId="urn:microsoft.com/office/officeart/2005/8/layout/hierarchy3"/>
    <dgm:cxn modelId="{5271CBE2-7B7D-4CA9-8846-1EC172B2B6E6}" type="presParOf" srcId="{C85C9193-069D-4F65-9673-608DF49575FB}" destId="{628C0B29-6C19-4165-B7B2-2A8E5D48A6C5}" srcOrd="0" destOrd="0" presId="urn:microsoft.com/office/officeart/2005/8/layout/hierarchy3"/>
    <dgm:cxn modelId="{F50FC9A1-066A-446A-8A82-8855D723D822}" type="presParOf" srcId="{C85C9193-069D-4F65-9673-608DF49575FB}" destId="{64C2D1D5-AD00-48BA-8E0C-ED32BF76820F}" srcOrd="1" destOrd="0" presId="urn:microsoft.com/office/officeart/2005/8/layout/hierarchy3"/>
    <dgm:cxn modelId="{D8400AE2-AC76-4D68-9EA4-48FF66D5A817}" type="presParOf" srcId="{C85C9193-069D-4F65-9673-608DF49575FB}" destId="{FA28D178-7E15-4D4B-A9E3-436F6E510D18}" srcOrd="2" destOrd="0" presId="urn:microsoft.com/office/officeart/2005/8/layout/hierarchy3"/>
    <dgm:cxn modelId="{EF64C11D-AB20-41D5-BA04-B1BDC60B5FF1}" type="presParOf" srcId="{C85C9193-069D-4F65-9673-608DF49575FB}" destId="{64F3537A-D628-4FBD-98D2-D333FB0BF39D}" srcOrd="3" destOrd="0" presId="urn:microsoft.com/office/officeart/2005/8/layout/hierarchy3"/>
    <dgm:cxn modelId="{2CA44C65-BFF7-4BDB-8B6D-D69478086D6F}" type="presParOf" srcId="{C85C9193-069D-4F65-9673-608DF49575FB}" destId="{A2B7E4B9-F061-4F39-9EE4-2E3C2D3852BF}" srcOrd="4" destOrd="0" presId="urn:microsoft.com/office/officeart/2005/8/layout/hierarchy3"/>
    <dgm:cxn modelId="{1E26A92B-5625-49FB-8DC3-6E9AE9B386E2}" type="presParOf" srcId="{C85C9193-069D-4F65-9673-608DF49575FB}" destId="{E90D48C9-BAA4-4F41-9AF7-7543C5525B0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54B284A0-8453-43AF-ACA4-359F87CD677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798AE4D-E871-461E-B0CF-A9961C0E4DA6}">
      <dgm:prSet/>
      <dgm:spPr/>
      <dgm:t>
        <a:bodyPr/>
        <a:lstStyle/>
        <a:p>
          <a:pPr rtl="0"/>
          <a:r>
            <a:rPr lang="en-US" b="1" smtClean="0"/>
            <a:t>Entertainment:</a:t>
          </a:r>
          <a:endParaRPr lang="en-IN"/>
        </a:p>
      </dgm:t>
    </dgm:pt>
    <dgm:pt modelId="{5B53242F-8F9E-4147-9719-95B2A46A9860}" type="parTrans" cxnId="{261EC85D-0030-44A4-B27C-42ED15DCC57D}">
      <dgm:prSet/>
      <dgm:spPr/>
      <dgm:t>
        <a:bodyPr/>
        <a:lstStyle/>
        <a:p>
          <a:endParaRPr lang="en-IN"/>
        </a:p>
      </dgm:t>
    </dgm:pt>
    <dgm:pt modelId="{FF8B1E7D-D8C0-4E4A-A4F3-DF23612B92BA}" type="sibTrans" cxnId="{261EC85D-0030-44A4-B27C-42ED15DCC57D}">
      <dgm:prSet/>
      <dgm:spPr/>
      <dgm:t>
        <a:bodyPr/>
        <a:lstStyle/>
        <a:p>
          <a:endParaRPr lang="en-IN"/>
        </a:p>
      </dgm:t>
    </dgm:pt>
    <dgm:pt modelId="{85DB4F47-01D3-456B-A619-ED74E9EEBAFF}">
      <dgm:prSet/>
      <dgm:spPr/>
      <dgm:t>
        <a:bodyPr/>
        <a:lstStyle/>
        <a:p>
          <a:pPr rtl="0"/>
          <a:r>
            <a:rPr lang="en-US" b="1" smtClean="0"/>
            <a:t>Games:</a:t>
          </a:r>
          <a:r>
            <a:rPr lang="en-US" smtClean="0"/>
            <a:t> Provides interactive entertainment.</a:t>
          </a:r>
          <a:endParaRPr lang="en-IN"/>
        </a:p>
      </dgm:t>
    </dgm:pt>
    <dgm:pt modelId="{30A1AE26-088A-492A-8B14-CB922B3A16FC}" type="parTrans" cxnId="{01FA85C4-8183-479E-AC45-9EF55B560502}">
      <dgm:prSet/>
      <dgm:spPr/>
      <dgm:t>
        <a:bodyPr/>
        <a:lstStyle/>
        <a:p>
          <a:endParaRPr lang="en-IN"/>
        </a:p>
      </dgm:t>
    </dgm:pt>
    <dgm:pt modelId="{2BBEB425-456D-45B7-967E-63A09F6EC343}" type="sibTrans" cxnId="{01FA85C4-8183-479E-AC45-9EF55B560502}">
      <dgm:prSet/>
      <dgm:spPr/>
      <dgm:t>
        <a:bodyPr/>
        <a:lstStyle/>
        <a:p>
          <a:endParaRPr lang="en-IN"/>
        </a:p>
      </dgm:t>
    </dgm:pt>
    <dgm:pt modelId="{A212FEDF-B46E-4018-9827-3C6C56474B8E}">
      <dgm:prSet/>
      <dgm:spPr/>
      <dgm:t>
        <a:bodyPr/>
        <a:lstStyle/>
        <a:p>
          <a:pPr rtl="0"/>
          <a:r>
            <a:rPr lang="en-US" b="1" smtClean="0"/>
            <a:t>Media Streaming:</a:t>
          </a:r>
          <a:r>
            <a:rPr lang="en-US" smtClean="0"/>
            <a:t> Allows access to music, movies, and videos.</a:t>
          </a:r>
          <a:endParaRPr lang="en-IN"/>
        </a:p>
      </dgm:t>
    </dgm:pt>
    <dgm:pt modelId="{1E3D0766-6CDC-460A-A102-056C2A16EFDF}" type="parTrans" cxnId="{93D3F8BE-59FA-4160-B78B-AD08C86B33C6}">
      <dgm:prSet/>
      <dgm:spPr/>
      <dgm:t>
        <a:bodyPr/>
        <a:lstStyle/>
        <a:p>
          <a:endParaRPr lang="en-IN"/>
        </a:p>
      </dgm:t>
    </dgm:pt>
    <dgm:pt modelId="{B0CF8451-CD0A-41D2-A9B2-28002E6DEE69}" type="sibTrans" cxnId="{93D3F8BE-59FA-4160-B78B-AD08C86B33C6}">
      <dgm:prSet/>
      <dgm:spPr/>
      <dgm:t>
        <a:bodyPr/>
        <a:lstStyle/>
        <a:p>
          <a:endParaRPr lang="en-IN"/>
        </a:p>
      </dgm:t>
    </dgm:pt>
    <dgm:pt modelId="{1472A745-DE3C-409F-B49F-179D0E4C1C93}">
      <dgm:prSet/>
      <dgm:spPr/>
      <dgm:t>
        <a:bodyPr/>
        <a:lstStyle/>
        <a:p>
          <a:pPr rtl="0"/>
          <a:r>
            <a:rPr lang="en-US" b="1" smtClean="0"/>
            <a:t>Social Media:</a:t>
          </a:r>
          <a:r>
            <a:rPr lang="en-US" smtClean="0"/>
            <a:t> Engages users with content and social interaction.</a:t>
          </a:r>
          <a:endParaRPr lang="en-IN"/>
        </a:p>
      </dgm:t>
    </dgm:pt>
    <dgm:pt modelId="{52D3A51C-DA6E-471D-A039-0A0420BAE030}" type="parTrans" cxnId="{F3D3E397-75C5-43EF-8DE6-A40A86B4306E}">
      <dgm:prSet/>
      <dgm:spPr/>
      <dgm:t>
        <a:bodyPr/>
        <a:lstStyle/>
        <a:p>
          <a:endParaRPr lang="en-IN"/>
        </a:p>
      </dgm:t>
    </dgm:pt>
    <dgm:pt modelId="{E86D5917-D86D-4A71-936B-C307D22198FB}" type="sibTrans" cxnId="{F3D3E397-75C5-43EF-8DE6-A40A86B4306E}">
      <dgm:prSet/>
      <dgm:spPr/>
      <dgm:t>
        <a:bodyPr/>
        <a:lstStyle/>
        <a:p>
          <a:endParaRPr lang="en-IN"/>
        </a:p>
      </dgm:t>
    </dgm:pt>
    <dgm:pt modelId="{A70B7225-E9D0-4558-81A6-6C2344C528E3}">
      <dgm:prSet/>
      <dgm:spPr/>
      <dgm:t>
        <a:bodyPr/>
        <a:lstStyle/>
        <a:p>
          <a:pPr rtl="0"/>
          <a:r>
            <a:rPr lang="en-US" b="1" smtClean="0"/>
            <a:t>Business Operations:</a:t>
          </a:r>
          <a:endParaRPr lang="en-IN"/>
        </a:p>
      </dgm:t>
    </dgm:pt>
    <dgm:pt modelId="{E454A46C-B82C-4020-9585-934A87A805C1}" type="parTrans" cxnId="{54F46B11-8631-450E-82E9-C72F92F0E9B2}">
      <dgm:prSet/>
      <dgm:spPr/>
      <dgm:t>
        <a:bodyPr/>
        <a:lstStyle/>
        <a:p>
          <a:endParaRPr lang="en-IN"/>
        </a:p>
      </dgm:t>
    </dgm:pt>
    <dgm:pt modelId="{39F4481F-C3FC-4797-9E78-130924177D04}" type="sibTrans" cxnId="{54F46B11-8631-450E-82E9-C72F92F0E9B2}">
      <dgm:prSet/>
      <dgm:spPr/>
      <dgm:t>
        <a:bodyPr/>
        <a:lstStyle/>
        <a:p>
          <a:endParaRPr lang="en-IN"/>
        </a:p>
      </dgm:t>
    </dgm:pt>
    <dgm:pt modelId="{AEEC9884-4DD6-42BC-BFC8-0143241283AE}">
      <dgm:prSet/>
      <dgm:spPr/>
      <dgm:t>
        <a:bodyPr/>
        <a:lstStyle/>
        <a:p>
          <a:pPr rtl="0"/>
          <a:r>
            <a:rPr lang="en-US" b="1" smtClean="0"/>
            <a:t>Customer Relationship Management (CRM):</a:t>
          </a:r>
          <a:r>
            <a:rPr lang="en-US" smtClean="0"/>
            <a:t> Manages customer interactions and data.</a:t>
          </a:r>
          <a:endParaRPr lang="en-IN"/>
        </a:p>
      </dgm:t>
    </dgm:pt>
    <dgm:pt modelId="{FB5D8697-0C73-4736-B014-5BFD0AD8DC60}" type="parTrans" cxnId="{2BE4924A-98F1-4487-B595-EA27AC70CA76}">
      <dgm:prSet/>
      <dgm:spPr/>
      <dgm:t>
        <a:bodyPr/>
        <a:lstStyle/>
        <a:p>
          <a:endParaRPr lang="en-IN"/>
        </a:p>
      </dgm:t>
    </dgm:pt>
    <dgm:pt modelId="{61AF7B35-7FD8-459F-BB06-01E242A23E7C}" type="sibTrans" cxnId="{2BE4924A-98F1-4487-B595-EA27AC70CA76}">
      <dgm:prSet/>
      <dgm:spPr/>
      <dgm:t>
        <a:bodyPr/>
        <a:lstStyle/>
        <a:p>
          <a:endParaRPr lang="en-IN"/>
        </a:p>
      </dgm:t>
    </dgm:pt>
    <dgm:pt modelId="{9E4DAD81-6DBE-464B-AF48-0BF05F6252DD}">
      <dgm:prSet/>
      <dgm:spPr/>
      <dgm:t>
        <a:bodyPr/>
        <a:lstStyle/>
        <a:p>
          <a:pPr rtl="0"/>
          <a:r>
            <a:rPr lang="en-US" b="1" smtClean="0"/>
            <a:t>Enterprise Resource Planning (ERP):</a:t>
          </a:r>
          <a:r>
            <a:rPr lang="en-US" smtClean="0"/>
            <a:t> Integrates business processes and information.</a:t>
          </a:r>
          <a:endParaRPr lang="en-IN"/>
        </a:p>
      </dgm:t>
    </dgm:pt>
    <dgm:pt modelId="{C5C594A0-0D6F-49C8-AE73-371CFB36F756}" type="parTrans" cxnId="{BEB43320-EFFC-4C19-8DEB-257A422B9E7D}">
      <dgm:prSet/>
      <dgm:spPr/>
      <dgm:t>
        <a:bodyPr/>
        <a:lstStyle/>
        <a:p>
          <a:endParaRPr lang="en-IN"/>
        </a:p>
      </dgm:t>
    </dgm:pt>
    <dgm:pt modelId="{2CAE5D64-9375-4606-9E5F-E29CBEA038DC}" type="sibTrans" cxnId="{BEB43320-EFFC-4C19-8DEB-257A422B9E7D}">
      <dgm:prSet/>
      <dgm:spPr/>
      <dgm:t>
        <a:bodyPr/>
        <a:lstStyle/>
        <a:p>
          <a:endParaRPr lang="en-IN"/>
        </a:p>
      </dgm:t>
    </dgm:pt>
    <dgm:pt modelId="{7C5B8B07-6B21-4113-8146-838F56BD7144}">
      <dgm:prSet/>
      <dgm:spPr/>
      <dgm:t>
        <a:bodyPr/>
        <a:lstStyle/>
        <a:p>
          <a:pPr rtl="0"/>
          <a:r>
            <a:rPr lang="en-US" b="1" smtClean="0"/>
            <a:t>Financial Management:</a:t>
          </a:r>
          <a:r>
            <a:rPr lang="en-US" smtClean="0"/>
            <a:t> Assists with budgeting, accounting, and financial planning.</a:t>
          </a:r>
          <a:endParaRPr lang="en-IN"/>
        </a:p>
      </dgm:t>
    </dgm:pt>
    <dgm:pt modelId="{A33F19B1-B97D-40E4-A04C-C24B1B22D820}" type="parTrans" cxnId="{EB1F207F-129C-4028-9C66-ED24657A193B}">
      <dgm:prSet/>
      <dgm:spPr/>
      <dgm:t>
        <a:bodyPr/>
        <a:lstStyle/>
        <a:p>
          <a:endParaRPr lang="en-IN"/>
        </a:p>
      </dgm:t>
    </dgm:pt>
    <dgm:pt modelId="{CD9E4596-4DF0-4C28-8B61-BF0A0A2E8B20}" type="sibTrans" cxnId="{EB1F207F-129C-4028-9C66-ED24657A193B}">
      <dgm:prSet/>
      <dgm:spPr/>
      <dgm:t>
        <a:bodyPr/>
        <a:lstStyle/>
        <a:p>
          <a:endParaRPr lang="en-IN"/>
        </a:p>
      </dgm:t>
    </dgm:pt>
    <dgm:pt modelId="{78208ADB-55D7-470C-95F4-B70A4BD39310}" type="pres">
      <dgm:prSet presAssocID="{54B284A0-8453-43AF-ACA4-359F87CD67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07EB3B6-690D-4060-8680-B2572A60D055}" type="pres">
      <dgm:prSet presAssocID="{0798AE4D-E871-461E-B0CF-A9961C0E4DA6}" presName="linNode" presStyleCnt="0"/>
      <dgm:spPr/>
    </dgm:pt>
    <dgm:pt modelId="{18BDAFC3-FC43-4359-8EB4-ECAB6E7D132B}" type="pres">
      <dgm:prSet presAssocID="{0798AE4D-E871-461E-B0CF-A9961C0E4DA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48AD82-B764-41FD-9486-B01A117B50B4}" type="pres">
      <dgm:prSet presAssocID="{0798AE4D-E871-461E-B0CF-A9961C0E4DA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66A26F-3D7F-4B53-B807-124B606A464C}" type="pres">
      <dgm:prSet presAssocID="{FF8B1E7D-D8C0-4E4A-A4F3-DF23612B92BA}" presName="sp" presStyleCnt="0"/>
      <dgm:spPr/>
    </dgm:pt>
    <dgm:pt modelId="{D9C6C5BD-5BF1-4475-9EDA-F17A1F4911FA}" type="pres">
      <dgm:prSet presAssocID="{A70B7225-E9D0-4558-81A6-6C2344C528E3}" presName="linNode" presStyleCnt="0"/>
      <dgm:spPr/>
    </dgm:pt>
    <dgm:pt modelId="{DB9B51CC-D4B8-4056-8266-A95530F1D9B3}" type="pres">
      <dgm:prSet presAssocID="{A70B7225-E9D0-4558-81A6-6C2344C528E3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4D2E58-209E-45FF-8706-4F207CA21EB8}" type="pres">
      <dgm:prSet presAssocID="{A70B7225-E9D0-4558-81A6-6C2344C528E3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BE4924A-98F1-4487-B595-EA27AC70CA76}" srcId="{A70B7225-E9D0-4558-81A6-6C2344C528E3}" destId="{AEEC9884-4DD6-42BC-BFC8-0143241283AE}" srcOrd="0" destOrd="0" parTransId="{FB5D8697-0C73-4736-B014-5BFD0AD8DC60}" sibTransId="{61AF7B35-7FD8-459F-BB06-01E242A23E7C}"/>
    <dgm:cxn modelId="{93D3F8BE-59FA-4160-B78B-AD08C86B33C6}" srcId="{0798AE4D-E871-461E-B0CF-A9961C0E4DA6}" destId="{A212FEDF-B46E-4018-9827-3C6C56474B8E}" srcOrd="1" destOrd="0" parTransId="{1E3D0766-6CDC-460A-A102-056C2A16EFDF}" sibTransId="{B0CF8451-CD0A-41D2-A9B2-28002E6DEE69}"/>
    <dgm:cxn modelId="{887C8E1B-D791-4A73-A87E-A2363F05619D}" type="presOf" srcId="{0798AE4D-E871-461E-B0CF-A9961C0E4DA6}" destId="{18BDAFC3-FC43-4359-8EB4-ECAB6E7D132B}" srcOrd="0" destOrd="0" presId="urn:microsoft.com/office/officeart/2005/8/layout/vList5"/>
    <dgm:cxn modelId="{13A80FFE-B449-44B2-8B99-B8E1328A845B}" type="presOf" srcId="{A212FEDF-B46E-4018-9827-3C6C56474B8E}" destId="{7348AD82-B764-41FD-9486-B01A117B50B4}" srcOrd="0" destOrd="1" presId="urn:microsoft.com/office/officeart/2005/8/layout/vList5"/>
    <dgm:cxn modelId="{E6BC15F2-9443-40C6-9E4E-E6B2CEF5624B}" type="presOf" srcId="{9E4DAD81-6DBE-464B-AF48-0BF05F6252DD}" destId="{694D2E58-209E-45FF-8706-4F207CA21EB8}" srcOrd="0" destOrd="1" presId="urn:microsoft.com/office/officeart/2005/8/layout/vList5"/>
    <dgm:cxn modelId="{F3D3E397-75C5-43EF-8DE6-A40A86B4306E}" srcId="{0798AE4D-E871-461E-B0CF-A9961C0E4DA6}" destId="{1472A745-DE3C-409F-B49F-179D0E4C1C93}" srcOrd="2" destOrd="0" parTransId="{52D3A51C-DA6E-471D-A039-0A0420BAE030}" sibTransId="{E86D5917-D86D-4A71-936B-C307D22198FB}"/>
    <dgm:cxn modelId="{01FA85C4-8183-479E-AC45-9EF55B560502}" srcId="{0798AE4D-E871-461E-B0CF-A9961C0E4DA6}" destId="{85DB4F47-01D3-456B-A619-ED74E9EEBAFF}" srcOrd="0" destOrd="0" parTransId="{30A1AE26-088A-492A-8B14-CB922B3A16FC}" sibTransId="{2BBEB425-456D-45B7-967E-63A09F6EC343}"/>
    <dgm:cxn modelId="{51E23453-F67A-4298-8D69-0697F56AAC32}" type="presOf" srcId="{54B284A0-8453-43AF-ACA4-359F87CD677C}" destId="{78208ADB-55D7-470C-95F4-B70A4BD39310}" srcOrd="0" destOrd="0" presId="urn:microsoft.com/office/officeart/2005/8/layout/vList5"/>
    <dgm:cxn modelId="{54F46B11-8631-450E-82E9-C72F92F0E9B2}" srcId="{54B284A0-8453-43AF-ACA4-359F87CD677C}" destId="{A70B7225-E9D0-4558-81A6-6C2344C528E3}" srcOrd="1" destOrd="0" parTransId="{E454A46C-B82C-4020-9585-934A87A805C1}" sibTransId="{39F4481F-C3FC-4797-9E78-130924177D04}"/>
    <dgm:cxn modelId="{237FB3ED-6683-46C4-B25B-F00E89EEDD81}" type="presOf" srcId="{AEEC9884-4DD6-42BC-BFC8-0143241283AE}" destId="{694D2E58-209E-45FF-8706-4F207CA21EB8}" srcOrd="0" destOrd="0" presId="urn:microsoft.com/office/officeart/2005/8/layout/vList5"/>
    <dgm:cxn modelId="{BCBE00A7-5E29-4D19-A785-DDDB9DE18AD3}" type="presOf" srcId="{1472A745-DE3C-409F-B49F-179D0E4C1C93}" destId="{7348AD82-B764-41FD-9486-B01A117B50B4}" srcOrd="0" destOrd="2" presId="urn:microsoft.com/office/officeart/2005/8/layout/vList5"/>
    <dgm:cxn modelId="{261EC85D-0030-44A4-B27C-42ED15DCC57D}" srcId="{54B284A0-8453-43AF-ACA4-359F87CD677C}" destId="{0798AE4D-E871-461E-B0CF-A9961C0E4DA6}" srcOrd="0" destOrd="0" parTransId="{5B53242F-8F9E-4147-9719-95B2A46A9860}" sibTransId="{FF8B1E7D-D8C0-4E4A-A4F3-DF23612B92BA}"/>
    <dgm:cxn modelId="{48683349-F326-445F-B501-4ABDC622D4ED}" type="presOf" srcId="{7C5B8B07-6B21-4113-8146-838F56BD7144}" destId="{694D2E58-209E-45FF-8706-4F207CA21EB8}" srcOrd="0" destOrd="2" presId="urn:microsoft.com/office/officeart/2005/8/layout/vList5"/>
    <dgm:cxn modelId="{EB1F207F-129C-4028-9C66-ED24657A193B}" srcId="{A70B7225-E9D0-4558-81A6-6C2344C528E3}" destId="{7C5B8B07-6B21-4113-8146-838F56BD7144}" srcOrd="2" destOrd="0" parTransId="{A33F19B1-B97D-40E4-A04C-C24B1B22D820}" sibTransId="{CD9E4596-4DF0-4C28-8B61-BF0A0A2E8B20}"/>
    <dgm:cxn modelId="{BEB43320-EFFC-4C19-8DEB-257A422B9E7D}" srcId="{A70B7225-E9D0-4558-81A6-6C2344C528E3}" destId="{9E4DAD81-6DBE-464B-AF48-0BF05F6252DD}" srcOrd="1" destOrd="0" parTransId="{C5C594A0-0D6F-49C8-AE73-371CFB36F756}" sibTransId="{2CAE5D64-9375-4606-9E5F-E29CBEA038DC}"/>
    <dgm:cxn modelId="{F421E7A9-636D-410C-B979-F82D4C29C9E1}" type="presOf" srcId="{A70B7225-E9D0-4558-81A6-6C2344C528E3}" destId="{DB9B51CC-D4B8-4056-8266-A95530F1D9B3}" srcOrd="0" destOrd="0" presId="urn:microsoft.com/office/officeart/2005/8/layout/vList5"/>
    <dgm:cxn modelId="{22DFE0D4-C68E-4F6F-BA55-D222285A071C}" type="presOf" srcId="{85DB4F47-01D3-456B-A619-ED74E9EEBAFF}" destId="{7348AD82-B764-41FD-9486-B01A117B50B4}" srcOrd="0" destOrd="0" presId="urn:microsoft.com/office/officeart/2005/8/layout/vList5"/>
    <dgm:cxn modelId="{0EC606AD-CD99-4EB5-B737-DDFA4C10EB3C}" type="presParOf" srcId="{78208ADB-55D7-470C-95F4-B70A4BD39310}" destId="{207EB3B6-690D-4060-8680-B2572A60D055}" srcOrd="0" destOrd="0" presId="urn:microsoft.com/office/officeart/2005/8/layout/vList5"/>
    <dgm:cxn modelId="{52135ED7-7815-475F-859B-45AA4E6EA922}" type="presParOf" srcId="{207EB3B6-690D-4060-8680-B2572A60D055}" destId="{18BDAFC3-FC43-4359-8EB4-ECAB6E7D132B}" srcOrd="0" destOrd="0" presId="urn:microsoft.com/office/officeart/2005/8/layout/vList5"/>
    <dgm:cxn modelId="{5AC00927-D51C-4941-8C20-0ECEBCFEADB5}" type="presParOf" srcId="{207EB3B6-690D-4060-8680-B2572A60D055}" destId="{7348AD82-B764-41FD-9486-B01A117B50B4}" srcOrd="1" destOrd="0" presId="urn:microsoft.com/office/officeart/2005/8/layout/vList5"/>
    <dgm:cxn modelId="{669D3196-2C61-44E4-ABF6-C7467C29070E}" type="presParOf" srcId="{78208ADB-55D7-470C-95F4-B70A4BD39310}" destId="{8E66A26F-3D7F-4B53-B807-124B606A464C}" srcOrd="1" destOrd="0" presId="urn:microsoft.com/office/officeart/2005/8/layout/vList5"/>
    <dgm:cxn modelId="{494DEE47-8569-4834-BF01-9C6C97355105}" type="presParOf" srcId="{78208ADB-55D7-470C-95F4-B70A4BD39310}" destId="{D9C6C5BD-5BF1-4475-9EDA-F17A1F4911FA}" srcOrd="2" destOrd="0" presId="urn:microsoft.com/office/officeart/2005/8/layout/vList5"/>
    <dgm:cxn modelId="{244256C6-DE29-4C37-BA0C-72E6CAC1D6F4}" type="presParOf" srcId="{D9C6C5BD-5BF1-4475-9EDA-F17A1F4911FA}" destId="{DB9B51CC-D4B8-4056-8266-A95530F1D9B3}" srcOrd="0" destOrd="0" presId="urn:microsoft.com/office/officeart/2005/8/layout/vList5"/>
    <dgm:cxn modelId="{30E5B1CB-E760-49D4-9631-381333F35D74}" type="presParOf" srcId="{D9C6C5BD-5BF1-4475-9EDA-F17A1F4911FA}" destId="{694D2E58-209E-45FF-8706-4F207CA21E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0B8ABC12-8DD9-4BCA-BC14-0DAEAAC7ECA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65D76783-30FC-453A-80A9-792516834161}">
      <dgm:prSet/>
      <dgm:spPr/>
      <dgm:t>
        <a:bodyPr/>
        <a:lstStyle/>
        <a:p>
          <a:pPr rtl="0"/>
          <a:r>
            <a:rPr lang="en-US" smtClean="0"/>
            <a:t>Cloud computing refers to on-demand provisioning of IT resources and applications through the Internet. </a:t>
          </a:r>
          <a:endParaRPr lang="en-IN"/>
        </a:p>
      </dgm:t>
    </dgm:pt>
    <dgm:pt modelId="{0AA1A783-E4F6-4367-AC8C-12E15CF2ED89}" type="parTrans" cxnId="{A823E179-540B-42EA-A253-5A4F73CFF53E}">
      <dgm:prSet/>
      <dgm:spPr/>
      <dgm:t>
        <a:bodyPr/>
        <a:lstStyle/>
        <a:p>
          <a:endParaRPr lang="en-IN"/>
        </a:p>
      </dgm:t>
    </dgm:pt>
    <dgm:pt modelId="{A56CA6C7-D3A6-4C6F-8F23-A91A1BE2B150}" type="sibTrans" cxnId="{A823E179-540B-42EA-A253-5A4F73CFF53E}">
      <dgm:prSet/>
      <dgm:spPr/>
      <dgm:t>
        <a:bodyPr/>
        <a:lstStyle/>
        <a:p>
          <a:endParaRPr lang="en-IN"/>
        </a:p>
      </dgm:t>
    </dgm:pt>
    <dgm:pt modelId="{22DC2D52-CFE3-419B-BBE9-03A5D84EFE4A}">
      <dgm:prSet/>
      <dgm:spPr/>
      <dgm:t>
        <a:bodyPr/>
        <a:lstStyle/>
        <a:p>
          <a:pPr rtl="0"/>
          <a:r>
            <a:rPr lang="en-US" smtClean="0"/>
            <a:t>Cloud computing facilitates:</a:t>
          </a:r>
          <a:endParaRPr lang="en-IN"/>
        </a:p>
      </dgm:t>
    </dgm:pt>
    <dgm:pt modelId="{97233E5A-180B-4223-B5B4-E58F91571A19}" type="parTrans" cxnId="{8C22EDA4-030C-4D27-8F9F-040ADE74BE64}">
      <dgm:prSet/>
      <dgm:spPr/>
      <dgm:t>
        <a:bodyPr/>
        <a:lstStyle/>
        <a:p>
          <a:endParaRPr lang="en-IN"/>
        </a:p>
      </dgm:t>
    </dgm:pt>
    <dgm:pt modelId="{09393F36-9F43-476C-99DB-D782BD2BCD8D}" type="sibTrans" cxnId="{8C22EDA4-030C-4D27-8F9F-040ADE74BE64}">
      <dgm:prSet/>
      <dgm:spPr/>
      <dgm:t>
        <a:bodyPr/>
        <a:lstStyle/>
        <a:p>
          <a:endParaRPr lang="en-IN"/>
        </a:p>
      </dgm:t>
    </dgm:pt>
    <dgm:pt modelId="{425013D1-7474-4B4D-8AE2-E67FECF9DEB7}">
      <dgm:prSet/>
      <dgm:spPr/>
      <dgm:t>
        <a:bodyPr/>
        <a:lstStyle/>
        <a:p>
          <a:pPr rtl="0"/>
          <a:r>
            <a:rPr lang="en-US" smtClean="0"/>
            <a:t>Quick access to cost-efficient and flexible IT resources</a:t>
          </a:r>
          <a:endParaRPr lang="en-IN"/>
        </a:p>
      </dgm:t>
    </dgm:pt>
    <dgm:pt modelId="{556DE112-533D-448B-9F93-A12D7C6D0E7B}" type="parTrans" cxnId="{8E431687-3877-496B-9790-85C3ED7F4D85}">
      <dgm:prSet/>
      <dgm:spPr/>
      <dgm:t>
        <a:bodyPr/>
        <a:lstStyle/>
        <a:p>
          <a:endParaRPr lang="en-IN"/>
        </a:p>
      </dgm:t>
    </dgm:pt>
    <dgm:pt modelId="{F6B78AEB-9B89-4B6B-9B28-33271062C468}" type="sibTrans" cxnId="{8E431687-3877-496B-9790-85C3ED7F4D85}">
      <dgm:prSet/>
      <dgm:spPr/>
      <dgm:t>
        <a:bodyPr/>
        <a:lstStyle/>
        <a:p>
          <a:endParaRPr lang="en-IN"/>
        </a:p>
      </dgm:t>
    </dgm:pt>
    <dgm:pt modelId="{4CF62738-6420-4B12-8B42-018B9A422708}">
      <dgm:prSet/>
      <dgm:spPr/>
      <dgm:t>
        <a:bodyPr/>
        <a:lstStyle/>
        <a:p>
          <a:pPr rtl="0"/>
          <a:r>
            <a:rPr lang="en-US" smtClean="0"/>
            <a:t>Accessing servers, databases, storage media, and a variety of application services on the World Wide Web</a:t>
          </a:r>
          <a:endParaRPr lang="en-IN"/>
        </a:p>
      </dgm:t>
    </dgm:pt>
    <dgm:pt modelId="{4F2FE8D1-DDC2-4195-8D98-8B5B4FD5DF86}" type="parTrans" cxnId="{5115EB78-9D80-4D47-8CC2-918111124F76}">
      <dgm:prSet/>
      <dgm:spPr/>
      <dgm:t>
        <a:bodyPr/>
        <a:lstStyle/>
        <a:p>
          <a:endParaRPr lang="en-IN"/>
        </a:p>
      </dgm:t>
    </dgm:pt>
    <dgm:pt modelId="{F1DEB7B0-3D99-4B8E-9A7E-54E58728F3E0}" type="sibTrans" cxnId="{5115EB78-9D80-4D47-8CC2-918111124F76}">
      <dgm:prSet/>
      <dgm:spPr/>
      <dgm:t>
        <a:bodyPr/>
        <a:lstStyle/>
        <a:p>
          <a:endParaRPr lang="en-IN"/>
        </a:p>
      </dgm:t>
    </dgm:pt>
    <dgm:pt modelId="{A340169A-F17E-48A5-90A9-7C82C423267F}" type="pres">
      <dgm:prSet presAssocID="{0B8ABC12-8DD9-4BCA-BC14-0DAEAAC7EC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085D0E3-C5E0-4F5D-8D34-5EA712A2F4D5}" type="pres">
      <dgm:prSet presAssocID="{65D76783-30FC-453A-80A9-79251683416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61A90E-79B4-4938-BB15-1C9BE923EF32}" type="pres">
      <dgm:prSet presAssocID="{A56CA6C7-D3A6-4C6F-8F23-A91A1BE2B150}" presName="spacer" presStyleCnt="0"/>
      <dgm:spPr/>
    </dgm:pt>
    <dgm:pt modelId="{442A4E79-882F-4A75-B385-81D4D3B59C1D}" type="pres">
      <dgm:prSet presAssocID="{22DC2D52-CFE3-419B-BBE9-03A5D84EFE4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98BF84-DE81-460A-8E70-484B7C6D2962}" type="pres">
      <dgm:prSet presAssocID="{22DC2D52-CFE3-419B-BBE9-03A5D84EFE4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588379-E02B-4118-BF0C-7A876E78ABD8}" type="presOf" srcId="{425013D1-7474-4B4D-8AE2-E67FECF9DEB7}" destId="{7498BF84-DE81-460A-8E70-484B7C6D2962}" srcOrd="0" destOrd="0" presId="urn:microsoft.com/office/officeart/2005/8/layout/vList2"/>
    <dgm:cxn modelId="{A823E179-540B-42EA-A253-5A4F73CFF53E}" srcId="{0B8ABC12-8DD9-4BCA-BC14-0DAEAAC7ECAB}" destId="{65D76783-30FC-453A-80A9-792516834161}" srcOrd="0" destOrd="0" parTransId="{0AA1A783-E4F6-4367-AC8C-12E15CF2ED89}" sibTransId="{A56CA6C7-D3A6-4C6F-8F23-A91A1BE2B150}"/>
    <dgm:cxn modelId="{C0FD4740-8BDC-44D0-8BB8-EB64A9BEAAE9}" type="presOf" srcId="{4CF62738-6420-4B12-8B42-018B9A422708}" destId="{7498BF84-DE81-460A-8E70-484B7C6D2962}" srcOrd="0" destOrd="1" presId="urn:microsoft.com/office/officeart/2005/8/layout/vList2"/>
    <dgm:cxn modelId="{8E431687-3877-496B-9790-85C3ED7F4D85}" srcId="{22DC2D52-CFE3-419B-BBE9-03A5D84EFE4A}" destId="{425013D1-7474-4B4D-8AE2-E67FECF9DEB7}" srcOrd="0" destOrd="0" parTransId="{556DE112-533D-448B-9F93-A12D7C6D0E7B}" sibTransId="{F6B78AEB-9B89-4B6B-9B28-33271062C468}"/>
    <dgm:cxn modelId="{5115EB78-9D80-4D47-8CC2-918111124F76}" srcId="{22DC2D52-CFE3-419B-BBE9-03A5D84EFE4A}" destId="{4CF62738-6420-4B12-8B42-018B9A422708}" srcOrd="1" destOrd="0" parTransId="{4F2FE8D1-DDC2-4195-8D98-8B5B4FD5DF86}" sibTransId="{F1DEB7B0-3D99-4B8E-9A7E-54E58728F3E0}"/>
    <dgm:cxn modelId="{8C22EDA4-030C-4D27-8F9F-040ADE74BE64}" srcId="{0B8ABC12-8DD9-4BCA-BC14-0DAEAAC7ECAB}" destId="{22DC2D52-CFE3-419B-BBE9-03A5D84EFE4A}" srcOrd="1" destOrd="0" parTransId="{97233E5A-180B-4223-B5B4-E58F91571A19}" sibTransId="{09393F36-9F43-476C-99DB-D782BD2BCD8D}"/>
    <dgm:cxn modelId="{1D19C598-8BA3-47BF-9327-1071ACA18450}" type="presOf" srcId="{0B8ABC12-8DD9-4BCA-BC14-0DAEAAC7ECAB}" destId="{A340169A-F17E-48A5-90A9-7C82C423267F}" srcOrd="0" destOrd="0" presId="urn:microsoft.com/office/officeart/2005/8/layout/vList2"/>
    <dgm:cxn modelId="{544DBC75-AD02-4129-A697-A4532AA05149}" type="presOf" srcId="{65D76783-30FC-453A-80A9-792516834161}" destId="{9085D0E3-C5E0-4F5D-8D34-5EA712A2F4D5}" srcOrd="0" destOrd="0" presId="urn:microsoft.com/office/officeart/2005/8/layout/vList2"/>
    <dgm:cxn modelId="{0E3C3F47-1CED-4EB7-B20E-9FB82C7D9C82}" type="presOf" srcId="{22DC2D52-CFE3-419B-BBE9-03A5D84EFE4A}" destId="{442A4E79-882F-4A75-B385-81D4D3B59C1D}" srcOrd="0" destOrd="0" presId="urn:microsoft.com/office/officeart/2005/8/layout/vList2"/>
    <dgm:cxn modelId="{0A36BF78-3D58-4C05-85B1-00B807A49FF8}" type="presParOf" srcId="{A340169A-F17E-48A5-90A9-7C82C423267F}" destId="{9085D0E3-C5E0-4F5D-8D34-5EA712A2F4D5}" srcOrd="0" destOrd="0" presId="urn:microsoft.com/office/officeart/2005/8/layout/vList2"/>
    <dgm:cxn modelId="{E99E5BDE-E5CE-4889-B5D8-26382ABC4F6E}" type="presParOf" srcId="{A340169A-F17E-48A5-90A9-7C82C423267F}" destId="{8761A90E-79B4-4938-BB15-1C9BE923EF32}" srcOrd="1" destOrd="0" presId="urn:microsoft.com/office/officeart/2005/8/layout/vList2"/>
    <dgm:cxn modelId="{B9A1B62E-C48F-44A0-8D60-9F02A3E55870}" type="presParOf" srcId="{A340169A-F17E-48A5-90A9-7C82C423267F}" destId="{442A4E79-882F-4A75-B385-81D4D3B59C1D}" srcOrd="2" destOrd="0" presId="urn:microsoft.com/office/officeart/2005/8/layout/vList2"/>
    <dgm:cxn modelId="{CCD7A11B-FC8F-40F2-90CA-97DA2D03E0FE}" type="presParOf" srcId="{A340169A-F17E-48A5-90A9-7C82C423267F}" destId="{7498BF84-DE81-460A-8E70-484B7C6D296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9F6E593-994F-41E2-A23F-81D0D3D43A0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2861E63-4C60-408D-A032-6AF24579DEDB}">
      <dgm:prSet/>
      <dgm:spPr/>
      <dgm:t>
        <a:bodyPr/>
        <a:lstStyle/>
        <a:p>
          <a:pPr rtl="0"/>
          <a:r>
            <a:rPr lang="en-US" smtClean="0"/>
            <a:t>Cloud computing supports the following:</a:t>
          </a:r>
          <a:endParaRPr lang="en-IN"/>
        </a:p>
      </dgm:t>
    </dgm:pt>
    <dgm:pt modelId="{FC794ED8-B620-4B05-AF91-14879BCA9C84}" type="parTrans" cxnId="{558AAA5B-2270-464B-83A2-FA86FE9CF272}">
      <dgm:prSet/>
      <dgm:spPr/>
      <dgm:t>
        <a:bodyPr/>
        <a:lstStyle/>
        <a:p>
          <a:endParaRPr lang="en-IN"/>
        </a:p>
      </dgm:t>
    </dgm:pt>
    <dgm:pt modelId="{6A8FE6F1-8ED5-4EC6-BFDA-4E50405ACEAF}" type="sibTrans" cxnId="{558AAA5B-2270-464B-83A2-FA86FE9CF272}">
      <dgm:prSet/>
      <dgm:spPr/>
      <dgm:t>
        <a:bodyPr/>
        <a:lstStyle/>
        <a:p>
          <a:endParaRPr lang="en-IN"/>
        </a:p>
      </dgm:t>
    </dgm:pt>
    <dgm:pt modelId="{D7A76786-064C-4F54-BC14-013EC16C8D0A}" type="pres">
      <dgm:prSet presAssocID="{A9F6E593-994F-41E2-A23F-81D0D3D43A0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B4A3A64-1205-4FEC-BF9E-412A65D11129}" type="pres">
      <dgm:prSet presAssocID="{A9F6E593-994F-41E2-A23F-81D0D3D43A02}" presName="arrow" presStyleLbl="bgShp" presStyleIdx="0" presStyleCnt="1"/>
      <dgm:spPr/>
    </dgm:pt>
    <dgm:pt modelId="{AB1B08FE-B122-41EC-928F-CF8347759198}" type="pres">
      <dgm:prSet presAssocID="{A9F6E593-994F-41E2-A23F-81D0D3D43A02}" presName="linearProcess" presStyleCnt="0"/>
      <dgm:spPr/>
    </dgm:pt>
    <dgm:pt modelId="{510DE98B-7000-4680-BBFD-03530C7517C1}" type="pres">
      <dgm:prSet presAssocID="{A2861E63-4C60-408D-A032-6AF24579DEDB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D03107E-F794-4A5B-BBEF-668764250EB9}" type="presOf" srcId="{A2861E63-4C60-408D-A032-6AF24579DEDB}" destId="{510DE98B-7000-4680-BBFD-03530C7517C1}" srcOrd="0" destOrd="0" presId="urn:microsoft.com/office/officeart/2005/8/layout/hProcess9"/>
    <dgm:cxn modelId="{8F0C8B02-4675-4A41-A93B-5E9B570558D4}" type="presOf" srcId="{A9F6E593-994F-41E2-A23F-81D0D3D43A02}" destId="{D7A76786-064C-4F54-BC14-013EC16C8D0A}" srcOrd="0" destOrd="0" presId="urn:microsoft.com/office/officeart/2005/8/layout/hProcess9"/>
    <dgm:cxn modelId="{558AAA5B-2270-464B-83A2-FA86FE9CF272}" srcId="{A9F6E593-994F-41E2-A23F-81D0D3D43A02}" destId="{A2861E63-4C60-408D-A032-6AF24579DEDB}" srcOrd="0" destOrd="0" parTransId="{FC794ED8-B620-4B05-AF91-14879BCA9C84}" sibTransId="{6A8FE6F1-8ED5-4EC6-BFDA-4E50405ACEAF}"/>
    <dgm:cxn modelId="{EA22D90E-6D6A-4F2A-B89D-DD716329006D}" type="presParOf" srcId="{D7A76786-064C-4F54-BC14-013EC16C8D0A}" destId="{FB4A3A64-1205-4FEC-BF9E-412A65D11129}" srcOrd="0" destOrd="0" presId="urn:microsoft.com/office/officeart/2005/8/layout/hProcess9"/>
    <dgm:cxn modelId="{A70A3858-E338-4E48-875D-10DF753B05DF}" type="presParOf" srcId="{D7A76786-064C-4F54-BC14-013EC16C8D0A}" destId="{AB1B08FE-B122-41EC-928F-CF8347759198}" srcOrd="1" destOrd="0" presId="urn:microsoft.com/office/officeart/2005/8/layout/hProcess9"/>
    <dgm:cxn modelId="{F780DC80-D08B-44D5-A4C7-1E23E185AC3D}" type="presParOf" srcId="{AB1B08FE-B122-41EC-928F-CF8347759198}" destId="{510DE98B-7000-4680-BBFD-03530C7517C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E58DD3-1097-4A2A-B0C1-9B828EDCAB0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39A527FB-1158-4899-98FB-101F19C6434B}">
      <dgm:prSet/>
      <dgm:spPr/>
      <dgm:t>
        <a:bodyPr/>
        <a:lstStyle/>
        <a:p>
          <a:pPr rtl="0"/>
          <a:r>
            <a:rPr lang="en-US" smtClean="0"/>
            <a:t>Cost:</a:t>
          </a:r>
          <a:endParaRPr lang="en-IN"/>
        </a:p>
      </dgm:t>
    </dgm:pt>
    <dgm:pt modelId="{50175C63-B401-47D5-A033-EFF0652D3933}" type="parTrans" cxnId="{6FA829FD-8D23-4B99-B1EB-0A683F84B81F}">
      <dgm:prSet/>
      <dgm:spPr/>
      <dgm:t>
        <a:bodyPr/>
        <a:lstStyle/>
        <a:p>
          <a:endParaRPr lang="en-IN"/>
        </a:p>
      </dgm:t>
    </dgm:pt>
    <dgm:pt modelId="{5E9B4C62-3D72-4B76-96CB-0EFF699A9965}" type="sibTrans" cxnId="{6FA829FD-8D23-4B99-B1EB-0A683F84B81F}">
      <dgm:prSet/>
      <dgm:spPr/>
      <dgm:t>
        <a:bodyPr/>
        <a:lstStyle/>
        <a:p>
          <a:endParaRPr lang="en-IN"/>
        </a:p>
      </dgm:t>
    </dgm:pt>
    <dgm:pt modelId="{4D6B786C-874E-41D6-8A3F-D45A9CCB59A7}">
      <dgm:prSet/>
      <dgm:spPr/>
      <dgm:t>
        <a:bodyPr/>
        <a:lstStyle/>
        <a:p>
          <a:pPr rtl="0"/>
          <a:r>
            <a:rPr lang="en-US" smtClean="0"/>
            <a:t>High initial capital expenditure</a:t>
          </a:r>
          <a:endParaRPr lang="en-IN"/>
        </a:p>
      </dgm:t>
    </dgm:pt>
    <dgm:pt modelId="{CC30791C-60F0-4F33-8A05-690593ED9F57}" type="parTrans" cxnId="{F36D25FC-FABE-44AB-BD99-346E24E6F981}">
      <dgm:prSet/>
      <dgm:spPr/>
      <dgm:t>
        <a:bodyPr/>
        <a:lstStyle/>
        <a:p>
          <a:endParaRPr lang="en-IN"/>
        </a:p>
      </dgm:t>
    </dgm:pt>
    <dgm:pt modelId="{ADCC2D56-5BA4-471E-9643-36EFD5D4261F}" type="sibTrans" cxnId="{F36D25FC-FABE-44AB-BD99-346E24E6F981}">
      <dgm:prSet/>
      <dgm:spPr/>
      <dgm:t>
        <a:bodyPr/>
        <a:lstStyle/>
        <a:p>
          <a:endParaRPr lang="en-IN"/>
        </a:p>
      </dgm:t>
    </dgm:pt>
    <dgm:pt modelId="{F33FF105-60B8-4A23-91A0-A1C2936B27C5}">
      <dgm:prSet/>
      <dgm:spPr/>
      <dgm:t>
        <a:bodyPr/>
        <a:lstStyle/>
        <a:p>
          <a:pPr rtl="0"/>
          <a:r>
            <a:rPr lang="en-US" smtClean="0"/>
            <a:t>Ongoing maintenance and operational costs</a:t>
          </a:r>
          <a:endParaRPr lang="en-IN"/>
        </a:p>
      </dgm:t>
    </dgm:pt>
    <dgm:pt modelId="{908EFC86-5BC7-4F5E-A9D9-B79F916DE0E1}" type="parTrans" cxnId="{02D73255-A115-4D98-98A8-FF0E59B38C99}">
      <dgm:prSet/>
      <dgm:spPr/>
      <dgm:t>
        <a:bodyPr/>
        <a:lstStyle/>
        <a:p>
          <a:endParaRPr lang="en-IN"/>
        </a:p>
      </dgm:t>
    </dgm:pt>
    <dgm:pt modelId="{CB52AFAB-43A2-4268-811A-BE23B5240AE8}" type="sibTrans" cxnId="{02D73255-A115-4D98-98A8-FF0E59B38C99}">
      <dgm:prSet/>
      <dgm:spPr/>
      <dgm:t>
        <a:bodyPr/>
        <a:lstStyle/>
        <a:p>
          <a:endParaRPr lang="en-IN"/>
        </a:p>
      </dgm:t>
    </dgm:pt>
    <dgm:pt modelId="{77E070C4-057A-4A29-9805-FDA619F0CF9D}">
      <dgm:prSet/>
      <dgm:spPr/>
      <dgm:t>
        <a:bodyPr/>
        <a:lstStyle/>
        <a:p>
          <a:pPr rtl="0"/>
          <a:r>
            <a:rPr lang="en-US" smtClean="0"/>
            <a:t>Scalability:</a:t>
          </a:r>
          <a:endParaRPr lang="en-IN"/>
        </a:p>
      </dgm:t>
    </dgm:pt>
    <dgm:pt modelId="{2CE24B48-F690-4A7B-A78F-FC2A14907169}" type="parTrans" cxnId="{AC9F854A-0AD3-4222-BCB7-2E8932E9FC58}">
      <dgm:prSet/>
      <dgm:spPr/>
      <dgm:t>
        <a:bodyPr/>
        <a:lstStyle/>
        <a:p>
          <a:endParaRPr lang="en-IN"/>
        </a:p>
      </dgm:t>
    </dgm:pt>
    <dgm:pt modelId="{A45763ED-EDFF-4330-95CB-DE8E8B327386}" type="sibTrans" cxnId="{AC9F854A-0AD3-4222-BCB7-2E8932E9FC58}">
      <dgm:prSet/>
      <dgm:spPr/>
      <dgm:t>
        <a:bodyPr/>
        <a:lstStyle/>
        <a:p>
          <a:endParaRPr lang="en-IN"/>
        </a:p>
      </dgm:t>
    </dgm:pt>
    <dgm:pt modelId="{7728F3AF-632C-4DA2-8356-0665811BE58C}">
      <dgm:prSet/>
      <dgm:spPr/>
      <dgm:t>
        <a:bodyPr/>
        <a:lstStyle/>
        <a:p>
          <a:pPr rtl="0"/>
          <a:r>
            <a:rPr lang="en-US" smtClean="0"/>
            <a:t>Limited by physical space and hardware capabilitiesResource </a:t>
          </a:r>
          <a:endParaRPr lang="en-IN"/>
        </a:p>
      </dgm:t>
    </dgm:pt>
    <dgm:pt modelId="{46FA25DF-6D02-4CFF-879E-A8AD6EAD0D59}" type="parTrans" cxnId="{D5D308A5-A6E5-4BB3-B0F7-920453448792}">
      <dgm:prSet/>
      <dgm:spPr/>
      <dgm:t>
        <a:bodyPr/>
        <a:lstStyle/>
        <a:p>
          <a:endParaRPr lang="en-IN"/>
        </a:p>
      </dgm:t>
    </dgm:pt>
    <dgm:pt modelId="{818A1B49-BC6B-40EA-96A8-773330D8167E}" type="sibTrans" cxnId="{D5D308A5-A6E5-4BB3-B0F7-920453448792}">
      <dgm:prSet/>
      <dgm:spPr/>
      <dgm:t>
        <a:bodyPr/>
        <a:lstStyle/>
        <a:p>
          <a:endParaRPr lang="en-IN"/>
        </a:p>
      </dgm:t>
    </dgm:pt>
    <dgm:pt modelId="{75C60565-FE0D-49A1-9EB1-53F876693B0A}">
      <dgm:prSet/>
      <dgm:spPr/>
      <dgm:t>
        <a:bodyPr/>
        <a:lstStyle/>
        <a:p>
          <a:pPr rtl="0"/>
          <a:r>
            <a:rPr lang="en-US" smtClean="0"/>
            <a:t>Management:</a:t>
          </a:r>
          <a:endParaRPr lang="en-IN"/>
        </a:p>
      </dgm:t>
    </dgm:pt>
    <dgm:pt modelId="{C6F72678-66CF-422E-AEB6-18BC32255C7D}" type="parTrans" cxnId="{776742EE-21E0-4DED-9030-D0AE6C817654}">
      <dgm:prSet/>
      <dgm:spPr/>
      <dgm:t>
        <a:bodyPr/>
        <a:lstStyle/>
        <a:p>
          <a:endParaRPr lang="en-IN"/>
        </a:p>
      </dgm:t>
    </dgm:pt>
    <dgm:pt modelId="{9DF857FC-7BBE-4230-BE6F-1D56CB757A16}" type="sibTrans" cxnId="{776742EE-21E0-4DED-9030-D0AE6C817654}">
      <dgm:prSet/>
      <dgm:spPr/>
      <dgm:t>
        <a:bodyPr/>
        <a:lstStyle/>
        <a:p>
          <a:endParaRPr lang="en-IN"/>
        </a:p>
      </dgm:t>
    </dgm:pt>
    <dgm:pt modelId="{05B28A12-EC6D-4E36-80F9-1868ED5E9FD2}">
      <dgm:prSet/>
      <dgm:spPr/>
      <dgm:t>
        <a:bodyPr/>
        <a:lstStyle/>
        <a:p>
          <a:pPr rtl="0"/>
          <a:r>
            <a:rPr lang="en-US" smtClean="0"/>
            <a:t>Requires skilled IT staff for management and troubleshooting</a:t>
          </a:r>
          <a:endParaRPr lang="en-IN"/>
        </a:p>
      </dgm:t>
    </dgm:pt>
    <dgm:pt modelId="{A290BE42-9CFA-4F33-B142-64B2BF0CD33D}" type="parTrans" cxnId="{14D906FE-AFE8-4976-8A49-D09833C066FA}">
      <dgm:prSet/>
      <dgm:spPr/>
      <dgm:t>
        <a:bodyPr/>
        <a:lstStyle/>
        <a:p>
          <a:endParaRPr lang="en-IN"/>
        </a:p>
      </dgm:t>
    </dgm:pt>
    <dgm:pt modelId="{702392EE-0D56-4970-9062-BBB9E9848A06}" type="sibTrans" cxnId="{14D906FE-AFE8-4976-8A49-D09833C066FA}">
      <dgm:prSet/>
      <dgm:spPr/>
      <dgm:t>
        <a:bodyPr/>
        <a:lstStyle/>
        <a:p>
          <a:endParaRPr lang="en-IN"/>
        </a:p>
      </dgm:t>
    </dgm:pt>
    <dgm:pt modelId="{88AEF10E-D0A5-416F-B25B-F32019CEBCC1}" type="pres">
      <dgm:prSet presAssocID="{42E58DD3-1097-4A2A-B0C1-9B828EDCAB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4CAE875-F01A-4394-ACC4-992D80DE0C58}" type="pres">
      <dgm:prSet presAssocID="{39A527FB-1158-4899-98FB-101F19C6434B}" presName="linNode" presStyleCnt="0"/>
      <dgm:spPr/>
    </dgm:pt>
    <dgm:pt modelId="{8EA6E3E9-1F7D-45D2-BF28-076336AABC0A}" type="pres">
      <dgm:prSet presAssocID="{39A527FB-1158-4899-98FB-101F19C6434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90ACC1-75E0-4761-BF83-A6C2EE25BB27}" type="pres">
      <dgm:prSet presAssocID="{39A527FB-1158-4899-98FB-101F19C6434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C9F45E-BA3C-4DAD-80D4-E2087E8DF35B}" type="pres">
      <dgm:prSet presAssocID="{5E9B4C62-3D72-4B76-96CB-0EFF699A9965}" presName="sp" presStyleCnt="0"/>
      <dgm:spPr/>
    </dgm:pt>
    <dgm:pt modelId="{95E44A6D-38E7-4C77-82F6-173D6D65A5D6}" type="pres">
      <dgm:prSet presAssocID="{77E070C4-057A-4A29-9805-FDA619F0CF9D}" presName="linNode" presStyleCnt="0"/>
      <dgm:spPr/>
    </dgm:pt>
    <dgm:pt modelId="{59D87AFD-9EBE-4EE5-BCEC-57BEA3720A65}" type="pres">
      <dgm:prSet presAssocID="{77E070C4-057A-4A29-9805-FDA619F0CF9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F829C1-73CC-4938-B786-E4E4E94B75F3}" type="pres">
      <dgm:prSet presAssocID="{77E070C4-057A-4A29-9805-FDA619F0CF9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985E24-BAD5-4668-B748-35774DA07F30}" type="pres">
      <dgm:prSet presAssocID="{A45763ED-EDFF-4330-95CB-DE8E8B327386}" presName="sp" presStyleCnt="0"/>
      <dgm:spPr/>
    </dgm:pt>
    <dgm:pt modelId="{077AC97B-3B8C-4F1D-82AC-3E2B850EF1B9}" type="pres">
      <dgm:prSet presAssocID="{75C60565-FE0D-49A1-9EB1-53F876693B0A}" presName="linNode" presStyleCnt="0"/>
      <dgm:spPr/>
    </dgm:pt>
    <dgm:pt modelId="{C3BD49B4-D592-467D-B315-EFFDC208A634}" type="pres">
      <dgm:prSet presAssocID="{75C60565-FE0D-49A1-9EB1-53F876693B0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F1E4DA-8949-4735-8A1C-702E450804B9}" type="pres">
      <dgm:prSet presAssocID="{75C60565-FE0D-49A1-9EB1-53F876693B0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DD83119-39B6-40B8-A78B-6281F925F377}" type="presOf" srcId="{F33FF105-60B8-4A23-91A0-A1C2936B27C5}" destId="{0790ACC1-75E0-4761-BF83-A6C2EE25BB27}" srcOrd="0" destOrd="1" presId="urn:microsoft.com/office/officeart/2005/8/layout/vList5"/>
    <dgm:cxn modelId="{F36D25FC-FABE-44AB-BD99-346E24E6F981}" srcId="{39A527FB-1158-4899-98FB-101F19C6434B}" destId="{4D6B786C-874E-41D6-8A3F-D45A9CCB59A7}" srcOrd="0" destOrd="0" parTransId="{CC30791C-60F0-4F33-8A05-690593ED9F57}" sibTransId="{ADCC2D56-5BA4-471E-9643-36EFD5D4261F}"/>
    <dgm:cxn modelId="{14D906FE-AFE8-4976-8A49-D09833C066FA}" srcId="{75C60565-FE0D-49A1-9EB1-53F876693B0A}" destId="{05B28A12-EC6D-4E36-80F9-1868ED5E9FD2}" srcOrd="0" destOrd="0" parTransId="{A290BE42-9CFA-4F33-B142-64B2BF0CD33D}" sibTransId="{702392EE-0D56-4970-9062-BBB9E9848A06}"/>
    <dgm:cxn modelId="{AB7CF7D5-9805-43DA-8E8F-288E88B29949}" type="presOf" srcId="{42E58DD3-1097-4A2A-B0C1-9B828EDCAB0F}" destId="{88AEF10E-D0A5-416F-B25B-F32019CEBCC1}" srcOrd="0" destOrd="0" presId="urn:microsoft.com/office/officeart/2005/8/layout/vList5"/>
    <dgm:cxn modelId="{02D73255-A115-4D98-98A8-FF0E59B38C99}" srcId="{39A527FB-1158-4899-98FB-101F19C6434B}" destId="{F33FF105-60B8-4A23-91A0-A1C2936B27C5}" srcOrd="1" destOrd="0" parTransId="{908EFC86-5BC7-4F5E-A9D9-B79F916DE0E1}" sibTransId="{CB52AFAB-43A2-4268-811A-BE23B5240AE8}"/>
    <dgm:cxn modelId="{AEE340C2-7E9C-4168-A213-9E4A80211E40}" type="presOf" srcId="{77E070C4-057A-4A29-9805-FDA619F0CF9D}" destId="{59D87AFD-9EBE-4EE5-BCEC-57BEA3720A65}" srcOrd="0" destOrd="0" presId="urn:microsoft.com/office/officeart/2005/8/layout/vList5"/>
    <dgm:cxn modelId="{AC9F854A-0AD3-4222-BCB7-2E8932E9FC58}" srcId="{42E58DD3-1097-4A2A-B0C1-9B828EDCAB0F}" destId="{77E070C4-057A-4A29-9805-FDA619F0CF9D}" srcOrd="1" destOrd="0" parTransId="{2CE24B48-F690-4A7B-A78F-FC2A14907169}" sibTransId="{A45763ED-EDFF-4330-95CB-DE8E8B327386}"/>
    <dgm:cxn modelId="{AD22D104-26B3-4593-9F73-CA90560E0F3E}" type="presOf" srcId="{75C60565-FE0D-49A1-9EB1-53F876693B0A}" destId="{C3BD49B4-D592-467D-B315-EFFDC208A634}" srcOrd="0" destOrd="0" presId="urn:microsoft.com/office/officeart/2005/8/layout/vList5"/>
    <dgm:cxn modelId="{D5D308A5-A6E5-4BB3-B0F7-920453448792}" srcId="{77E070C4-057A-4A29-9805-FDA619F0CF9D}" destId="{7728F3AF-632C-4DA2-8356-0665811BE58C}" srcOrd="0" destOrd="0" parTransId="{46FA25DF-6D02-4CFF-879E-A8AD6EAD0D59}" sibTransId="{818A1B49-BC6B-40EA-96A8-773330D8167E}"/>
    <dgm:cxn modelId="{7C84484A-A5F9-4691-AA48-580055D35CAA}" type="presOf" srcId="{05B28A12-EC6D-4E36-80F9-1868ED5E9FD2}" destId="{EBF1E4DA-8949-4735-8A1C-702E450804B9}" srcOrd="0" destOrd="0" presId="urn:microsoft.com/office/officeart/2005/8/layout/vList5"/>
    <dgm:cxn modelId="{9C4F4F81-070B-483F-9115-3126F5EB325C}" type="presOf" srcId="{39A527FB-1158-4899-98FB-101F19C6434B}" destId="{8EA6E3E9-1F7D-45D2-BF28-076336AABC0A}" srcOrd="0" destOrd="0" presId="urn:microsoft.com/office/officeart/2005/8/layout/vList5"/>
    <dgm:cxn modelId="{776742EE-21E0-4DED-9030-D0AE6C817654}" srcId="{42E58DD3-1097-4A2A-B0C1-9B828EDCAB0F}" destId="{75C60565-FE0D-49A1-9EB1-53F876693B0A}" srcOrd="2" destOrd="0" parTransId="{C6F72678-66CF-422E-AEB6-18BC32255C7D}" sibTransId="{9DF857FC-7BBE-4230-BE6F-1D56CB757A16}"/>
    <dgm:cxn modelId="{6FA829FD-8D23-4B99-B1EB-0A683F84B81F}" srcId="{42E58DD3-1097-4A2A-B0C1-9B828EDCAB0F}" destId="{39A527FB-1158-4899-98FB-101F19C6434B}" srcOrd="0" destOrd="0" parTransId="{50175C63-B401-47D5-A033-EFF0652D3933}" sibTransId="{5E9B4C62-3D72-4B76-96CB-0EFF699A9965}"/>
    <dgm:cxn modelId="{6093CA99-7D54-4E1E-AC8F-2A6141A4D6B4}" type="presOf" srcId="{7728F3AF-632C-4DA2-8356-0665811BE58C}" destId="{39F829C1-73CC-4938-B786-E4E4E94B75F3}" srcOrd="0" destOrd="0" presId="urn:microsoft.com/office/officeart/2005/8/layout/vList5"/>
    <dgm:cxn modelId="{77ECEC87-1C33-450E-9F66-CBB7462472B1}" type="presOf" srcId="{4D6B786C-874E-41D6-8A3F-D45A9CCB59A7}" destId="{0790ACC1-75E0-4761-BF83-A6C2EE25BB27}" srcOrd="0" destOrd="0" presId="urn:microsoft.com/office/officeart/2005/8/layout/vList5"/>
    <dgm:cxn modelId="{074C1238-7DA7-4123-9322-FBF649E8C3FE}" type="presParOf" srcId="{88AEF10E-D0A5-416F-B25B-F32019CEBCC1}" destId="{44CAE875-F01A-4394-ACC4-992D80DE0C58}" srcOrd="0" destOrd="0" presId="urn:microsoft.com/office/officeart/2005/8/layout/vList5"/>
    <dgm:cxn modelId="{49490A76-D00C-4298-B25A-E390B1C7F758}" type="presParOf" srcId="{44CAE875-F01A-4394-ACC4-992D80DE0C58}" destId="{8EA6E3E9-1F7D-45D2-BF28-076336AABC0A}" srcOrd="0" destOrd="0" presId="urn:microsoft.com/office/officeart/2005/8/layout/vList5"/>
    <dgm:cxn modelId="{54371DDC-469E-41B7-8B78-8B4CE5E4C747}" type="presParOf" srcId="{44CAE875-F01A-4394-ACC4-992D80DE0C58}" destId="{0790ACC1-75E0-4761-BF83-A6C2EE25BB27}" srcOrd="1" destOrd="0" presId="urn:microsoft.com/office/officeart/2005/8/layout/vList5"/>
    <dgm:cxn modelId="{60F0D571-0B6B-4E36-A271-9CC675B9D978}" type="presParOf" srcId="{88AEF10E-D0A5-416F-B25B-F32019CEBCC1}" destId="{73C9F45E-BA3C-4DAD-80D4-E2087E8DF35B}" srcOrd="1" destOrd="0" presId="urn:microsoft.com/office/officeart/2005/8/layout/vList5"/>
    <dgm:cxn modelId="{C8AF28CC-FB28-470C-98C4-A539729AC4E4}" type="presParOf" srcId="{88AEF10E-D0A5-416F-B25B-F32019CEBCC1}" destId="{95E44A6D-38E7-4C77-82F6-173D6D65A5D6}" srcOrd="2" destOrd="0" presId="urn:microsoft.com/office/officeart/2005/8/layout/vList5"/>
    <dgm:cxn modelId="{4FC3FF68-12CA-4D7C-8868-5EDAC687F71A}" type="presParOf" srcId="{95E44A6D-38E7-4C77-82F6-173D6D65A5D6}" destId="{59D87AFD-9EBE-4EE5-BCEC-57BEA3720A65}" srcOrd="0" destOrd="0" presId="urn:microsoft.com/office/officeart/2005/8/layout/vList5"/>
    <dgm:cxn modelId="{4F9CA56C-8CE1-496A-85A6-D3C5BE9D68A6}" type="presParOf" srcId="{95E44A6D-38E7-4C77-82F6-173D6D65A5D6}" destId="{39F829C1-73CC-4938-B786-E4E4E94B75F3}" srcOrd="1" destOrd="0" presId="urn:microsoft.com/office/officeart/2005/8/layout/vList5"/>
    <dgm:cxn modelId="{71BA9DE2-5E11-49E6-93A0-BB2F144825B7}" type="presParOf" srcId="{88AEF10E-D0A5-416F-B25B-F32019CEBCC1}" destId="{4B985E24-BAD5-4668-B748-35774DA07F30}" srcOrd="3" destOrd="0" presId="urn:microsoft.com/office/officeart/2005/8/layout/vList5"/>
    <dgm:cxn modelId="{04B3D7FC-3341-447F-AB9E-A034BE216933}" type="presParOf" srcId="{88AEF10E-D0A5-416F-B25B-F32019CEBCC1}" destId="{077AC97B-3B8C-4F1D-82AC-3E2B850EF1B9}" srcOrd="4" destOrd="0" presId="urn:microsoft.com/office/officeart/2005/8/layout/vList5"/>
    <dgm:cxn modelId="{E666B2A4-45D2-4A72-AEBE-B40E6FC1871B}" type="presParOf" srcId="{077AC97B-3B8C-4F1D-82AC-3E2B850EF1B9}" destId="{C3BD49B4-D592-467D-B315-EFFDC208A634}" srcOrd="0" destOrd="0" presId="urn:microsoft.com/office/officeart/2005/8/layout/vList5"/>
    <dgm:cxn modelId="{5D36A05B-DBA4-4865-9521-141D3FA29878}" type="presParOf" srcId="{077AC97B-3B8C-4F1D-82AC-3E2B850EF1B9}" destId="{EBF1E4DA-8949-4735-8A1C-702E450804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5549B26-5D2C-4CFB-A687-468EAF35752A}" type="doc">
      <dgm:prSet loTypeId="urn:microsoft.com/office/officeart/2005/8/layout/target3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42D9F531-3AB0-4D33-A4A8-9628D53C8618}">
      <dgm:prSet/>
      <dgm:spPr/>
      <dgm:t>
        <a:bodyPr/>
        <a:lstStyle/>
        <a:p>
          <a:pPr rtl="0"/>
          <a:r>
            <a:rPr lang="en-US" smtClean="0"/>
            <a:t>There are three distinct forms of cloud computing.</a:t>
          </a:r>
          <a:endParaRPr lang="en-IN"/>
        </a:p>
      </dgm:t>
    </dgm:pt>
    <dgm:pt modelId="{EEB98358-BCC5-4623-818C-72353040FE13}" type="parTrans" cxnId="{6E74AAFA-527F-4B2C-9F50-6083C29C7F01}">
      <dgm:prSet/>
      <dgm:spPr/>
      <dgm:t>
        <a:bodyPr/>
        <a:lstStyle/>
        <a:p>
          <a:endParaRPr lang="en-IN"/>
        </a:p>
      </dgm:t>
    </dgm:pt>
    <dgm:pt modelId="{965E7CAA-A76F-4980-BB46-FEE416FF470E}" type="sibTrans" cxnId="{6E74AAFA-527F-4B2C-9F50-6083C29C7F01}">
      <dgm:prSet/>
      <dgm:spPr/>
      <dgm:t>
        <a:bodyPr/>
        <a:lstStyle/>
        <a:p>
          <a:endParaRPr lang="en-IN"/>
        </a:p>
      </dgm:t>
    </dgm:pt>
    <dgm:pt modelId="{C1B4F092-0172-4916-A70F-9E8F4C3A9F64}">
      <dgm:prSet/>
      <dgm:spPr/>
      <dgm:t>
        <a:bodyPr/>
        <a:lstStyle/>
        <a:p>
          <a:pPr rtl="0"/>
          <a:r>
            <a:rPr lang="en-US" smtClean="0"/>
            <a:t>Public Cloud</a:t>
          </a:r>
          <a:endParaRPr lang="en-IN"/>
        </a:p>
      </dgm:t>
    </dgm:pt>
    <dgm:pt modelId="{DB416497-56BD-4A1A-B314-85A8D1BEECCF}" type="parTrans" cxnId="{1764BA3E-69EB-4E6F-8A5F-9A1B65F10810}">
      <dgm:prSet/>
      <dgm:spPr/>
      <dgm:t>
        <a:bodyPr/>
        <a:lstStyle/>
        <a:p>
          <a:endParaRPr lang="en-IN"/>
        </a:p>
      </dgm:t>
    </dgm:pt>
    <dgm:pt modelId="{F525489E-83DC-4169-9614-3AD9592C407B}" type="sibTrans" cxnId="{1764BA3E-69EB-4E6F-8A5F-9A1B65F10810}">
      <dgm:prSet/>
      <dgm:spPr/>
      <dgm:t>
        <a:bodyPr/>
        <a:lstStyle/>
        <a:p>
          <a:endParaRPr lang="en-IN"/>
        </a:p>
      </dgm:t>
    </dgm:pt>
    <dgm:pt modelId="{4C3A15FF-2613-4A22-9209-0E4F019D10D2}">
      <dgm:prSet/>
      <dgm:spPr/>
      <dgm:t>
        <a:bodyPr/>
        <a:lstStyle/>
        <a:p>
          <a:pPr rtl="0"/>
          <a:r>
            <a:rPr lang="en-US" smtClean="0"/>
            <a:t>Private Cloud</a:t>
          </a:r>
          <a:endParaRPr lang="en-IN"/>
        </a:p>
      </dgm:t>
    </dgm:pt>
    <dgm:pt modelId="{5144692B-C788-4C2C-8FEC-C6B35D1C529D}" type="parTrans" cxnId="{C2A5101F-4EE8-46CD-9C36-A361219948CB}">
      <dgm:prSet/>
      <dgm:spPr/>
      <dgm:t>
        <a:bodyPr/>
        <a:lstStyle/>
        <a:p>
          <a:endParaRPr lang="en-IN"/>
        </a:p>
      </dgm:t>
    </dgm:pt>
    <dgm:pt modelId="{F35E7522-C1C1-4BCE-A35E-B34C6360812B}" type="sibTrans" cxnId="{C2A5101F-4EE8-46CD-9C36-A361219948CB}">
      <dgm:prSet/>
      <dgm:spPr/>
      <dgm:t>
        <a:bodyPr/>
        <a:lstStyle/>
        <a:p>
          <a:endParaRPr lang="en-IN"/>
        </a:p>
      </dgm:t>
    </dgm:pt>
    <dgm:pt modelId="{A6974726-32AF-481F-BC46-AC6A578281DD}">
      <dgm:prSet/>
      <dgm:spPr/>
      <dgm:t>
        <a:bodyPr/>
        <a:lstStyle/>
        <a:p>
          <a:pPr rtl="0"/>
          <a:r>
            <a:rPr lang="en-US" smtClean="0"/>
            <a:t>Hybrid cloud</a:t>
          </a:r>
          <a:endParaRPr lang="en-IN"/>
        </a:p>
      </dgm:t>
    </dgm:pt>
    <dgm:pt modelId="{C7D2CA75-2E12-40F3-BBCF-98417ACE2F1F}" type="parTrans" cxnId="{2A0E9514-3F65-404A-B726-199CE00B757B}">
      <dgm:prSet/>
      <dgm:spPr/>
      <dgm:t>
        <a:bodyPr/>
        <a:lstStyle/>
        <a:p>
          <a:endParaRPr lang="en-IN"/>
        </a:p>
      </dgm:t>
    </dgm:pt>
    <dgm:pt modelId="{F72CBE6F-2AA1-4D3D-BA6A-3EC54CECA364}" type="sibTrans" cxnId="{2A0E9514-3F65-404A-B726-199CE00B757B}">
      <dgm:prSet/>
      <dgm:spPr/>
      <dgm:t>
        <a:bodyPr/>
        <a:lstStyle/>
        <a:p>
          <a:endParaRPr lang="en-IN"/>
        </a:p>
      </dgm:t>
    </dgm:pt>
    <dgm:pt modelId="{CBF99DD1-4FEC-4739-855E-A8893B434FF5}">
      <dgm:prSet/>
      <dgm:spPr/>
      <dgm:t>
        <a:bodyPr/>
        <a:lstStyle/>
        <a:p>
          <a:pPr rtl="0"/>
          <a:r>
            <a:rPr lang="en-US" smtClean="0"/>
            <a:t>You need to choose the type of cloud you require depending on the type of data you need.</a:t>
          </a:r>
          <a:endParaRPr lang="en-IN"/>
        </a:p>
      </dgm:t>
    </dgm:pt>
    <dgm:pt modelId="{6BBB70B1-D9C8-47C1-A9C8-5487A2B4EEC5}" type="parTrans" cxnId="{AFE5C572-F845-4221-B314-A94DC25E4231}">
      <dgm:prSet/>
      <dgm:spPr/>
      <dgm:t>
        <a:bodyPr/>
        <a:lstStyle/>
        <a:p>
          <a:endParaRPr lang="en-IN"/>
        </a:p>
      </dgm:t>
    </dgm:pt>
    <dgm:pt modelId="{1A3608E9-A6DA-4CE8-BBEA-1E8116CE83C2}" type="sibTrans" cxnId="{AFE5C572-F845-4221-B314-A94DC25E4231}">
      <dgm:prSet/>
      <dgm:spPr/>
      <dgm:t>
        <a:bodyPr/>
        <a:lstStyle/>
        <a:p>
          <a:endParaRPr lang="en-IN"/>
        </a:p>
      </dgm:t>
    </dgm:pt>
    <dgm:pt modelId="{D13D8D22-FF4F-4B9A-89ED-3E7D9529E93D}" type="pres">
      <dgm:prSet presAssocID="{35549B26-5D2C-4CFB-A687-468EAF35752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4F91664-717C-4F40-8758-03956CF0EB9D}" type="pres">
      <dgm:prSet presAssocID="{42D9F531-3AB0-4D33-A4A8-9628D53C8618}" presName="circle1" presStyleLbl="node1" presStyleIdx="0" presStyleCnt="2"/>
      <dgm:spPr/>
    </dgm:pt>
    <dgm:pt modelId="{796F96D7-6FF0-4344-A968-3CDF498D27F8}" type="pres">
      <dgm:prSet presAssocID="{42D9F531-3AB0-4D33-A4A8-9628D53C8618}" presName="space" presStyleCnt="0"/>
      <dgm:spPr/>
    </dgm:pt>
    <dgm:pt modelId="{9071EFF6-BAB6-4800-866C-65B62B06508A}" type="pres">
      <dgm:prSet presAssocID="{42D9F531-3AB0-4D33-A4A8-9628D53C8618}" presName="rect1" presStyleLbl="alignAcc1" presStyleIdx="0" presStyleCnt="2"/>
      <dgm:spPr/>
      <dgm:t>
        <a:bodyPr/>
        <a:lstStyle/>
        <a:p>
          <a:endParaRPr lang="en-IN"/>
        </a:p>
      </dgm:t>
    </dgm:pt>
    <dgm:pt modelId="{7460DCCA-0EF5-4F14-9ED1-3C07DB340AF0}" type="pres">
      <dgm:prSet presAssocID="{CBF99DD1-4FEC-4739-855E-A8893B434FF5}" presName="vertSpace2" presStyleLbl="node1" presStyleIdx="0" presStyleCnt="2"/>
      <dgm:spPr/>
    </dgm:pt>
    <dgm:pt modelId="{B7031349-87F4-42C9-93AA-7ED1DDAFC996}" type="pres">
      <dgm:prSet presAssocID="{CBF99DD1-4FEC-4739-855E-A8893B434FF5}" presName="circle2" presStyleLbl="node1" presStyleIdx="1" presStyleCnt="2"/>
      <dgm:spPr/>
    </dgm:pt>
    <dgm:pt modelId="{6CEF885E-B09A-44CB-95E5-5B6A918F4516}" type="pres">
      <dgm:prSet presAssocID="{CBF99DD1-4FEC-4739-855E-A8893B434FF5}" presName="rect2" presStyleLbl="alignAcc1" presStyleIdx="1" presStyleCnt="2"/>
      <dgm:spPr/>
      <dgm:t>
        <a:bodyPr/>
        <a:lstStyle/>
        <a:p>
          <a:endParaRPr lang="en-IN"/>
        </a:p>
      </dgm:t>
    </dgm:pt>
    <dgm:pt modelId="{9A4DBE74-0FEE-45DF-BABA-B30E67CBDF36}" type="pres">
      <dgm:prSet presAssocID="{42D9F531-3AB0-4D33-A4A8-9628D53C8618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D1A0B8-AE53-4AE1-92C4-0B7AD484D4EE}" type="pres">
      <dgm:prSet presAssocID="{42D9F531-3AB0-4D33-A4A8-9628D53C8618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061351-BA97-4C6B-8319-916FA57DB96A}" type="pres">
      <dgm:prSet presAssocID="{CBF99DD1-4FEC-4739-855E-A8893B434FF5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46A856-F679-4E8A-B130-7268D4CF93FE}" type="pres">
      <dgm:prSet presAssocID="{CBF99DD1-4FEC-4739-855E-A8893B434FF5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2A0E9514-3F65-404A-B726-199CE00B757B}" srcId="{42D9F531-3AB0-4D33-A4A8-9628D53C8618}" destId="{A6974726-32AF-481F-BC46-AC6A578281DD}" srcOrd="2" destOrd="0" parTransId="{C7D2CA75-2E12-40F3-BBCF-98417ACE2F1F}" sibTransId="{F72CBE6F-2AA1-4D3D-BA6A-3EC54CECA364}"/>
    <dgm:cxn modelId="{494F5F49-E92A-40C9-9392-4C083BFAC7DA}" type="presOf" srcId="{CBF99DD1-4FEC-4739-855E-A8893B434FF5}" destId="{6CEF885E-B09A-44CB-95E5-5B6A918F4516}" srcOrd="0" destOrd="0" presId="urn:microsoft.com/office/officeart/2005/8/layout/target3"/>
    <dgm:cxn modelId="{AFE5C572-F845-4221-B314-A94DC25E4231}" srcId="{35549B26-5D2C-4CFB-A687-468EAF35752A}" destId="{CBF99DD1-4FEC-4739-855E-A8893B434FF5}" srcOrd="1" destOrd="0" parTransId="{6BBB70B1-D9C8-47C1-A9C8-5487A2B4EEC5}" sibTransId="{1A3608E9-A6DA-4CE8-BBEA-1E8116CE83C2}"/>
    <dgm:cxn modelId="{C2A5101F-4EE8-46CD-9C36-A361219948CB}" srcId="{42D9F531-3AB0-4D33-A4A8-9628D53C8618}" destId="{4C3A15FF-2613-4A22-9209-0E4F019D10D2}" srcOrd="1" destOrd="0" parTransId="{5144692B-C788-4C2C-8FEC-C6B35D1C529D}" sibTransId="{F35E7522-C1C1-4BCE-A35E-B34C6360812B}"/>
    <dgm:cxn modelId="{6E74AAFA-527F-4B2C-9F50-6083C29C7F01}" srcId="{35549B26-5D2C-4CFB-A687-468EAF35752A}" destId="{42D9F531-3AB0-4D33-A4A8-9628D53C8618}" srcOrd="0" destOrd="0" parTransId="{EEB98358-BCC5-4623-818C-72353040FE13}" sibTransId="{965E7CAA-A76F-4980-BB46-FEE416FF470E}"/>
    <dgm:cxn modelId="{C6A2CFF7-74CB-4878-899D-00A0BAAE5059}" type="presOf" srcId="{4C3A15FF-2613-4A22-9209-0E4F019D10D2}" destId="{18D1A0B8-AE53-4AE1-92C4-0B7AD484D4EE}" srcOrd="0" destOrd="1" presId="urn:microsoft.com/office/officeart/2005/8/layout/target3"/>
    <dgm:cxn modelId="{C4A69590-5EFF-44D9-854A-2C655869FEB9}" type="presOf" srcId="{A6974726-32AF-481F-BC46-AC6A578281DD}" destId="{18D1A0B8-AE53-4AE1-92C4-0B7AD484D4EE}" srcOrd="0" destOrd="2" presId="urn:microsoft.com/office/officeart/2005/8/layout/target3"/>
    <dgm:cxn modelId="{94FA485A-5C69-4740-809D-D7F17EC212B7}" type="presOf" srcId="{C1B4F092-0172-4916-A70F-9E8F4C3A9F64}" destId="{18D1A0B8-AE53-4AE1-92C4-0B7AD484D4EE}" srcOrd="0" destOrd="0" presId="urn:microsoft.com/office/officeart/2005/8/layout/target3"/>
    <dgm:cxn modelId="{F0817499-A5CF-41A6-90D1-373B6341CF5C}" type="presOf" srcId="{CBF99DD1-4FEC-4739-855E-A8893B434FF5}" destId="{C9061351-BA97-4C6B-8319-916FA57DB96A}" srcOrd="1" destOrd="0" presId="urn:microsoft.com/office/officeart/2005/8/layout/target3"/>
    <dgm:cxn modelId="{F15A2246-D06A-4B08-997C-D04886EE3098}" type="presOf" srcId="{35549B26-5D2C-4CFB-A687-468EAF35752A}" destId="{D13D8D22-FF4F-4B9A-89ED-3E7D9529E93D}" srcOrd="0" destOrd="0" presId="urn:microsoft.com/office/officeart/2005/8/layout/target3"/>
    <dgm:cxn modelId="{F9F23681-44D6-4C7A-AF5E-31D8F4BEA453}" type="presOf" srcId="{42D9F531-3AB0-4D33-A4A8-9628D53C8618}" destId="{9071EFF6-BAB6-4800-866C-65B62B06508A}" srcOrd="0" destOrd="0" presId="urn:microsoft.com/office/officeart/2005/8/layout/target3"/>
    <dgm:cxn modelId="{2D3B342B-E180-4F72-AEC5-351D0FCE9C3F}" type="presOf" srcId="{42D9F531-3AB0-4D33-A4A8-9628D53C8618}" destId="{9A4DBE74-0FEE-45DF-BABA-B30E67CBDF36}" srcOrd="1" destOrd="0" presId="urn:microsoft.com/office/officeart/2005/8/layout/target3"/>
    <dgm:cxn modelId="{1764BA3E-69EB-4E6F-8A5F-9A1B65F10810}" srcId="{42D9F531-3AB0-4D33-A4A8-9628D53C8618}" destId="{C1B4F092-0172-4916-A70F-9E8F4C3A9F64}" srcOrd="0" destOrd="0" parTransId="{DB416497-56BD-4A1A-B314-85A8D1BEECCF}" sibTransId="{F525489E-83DC-4169-9614-3AD9592C407B}"/>
    <dgm:cxn modelId="{C8B1CD31-FB9E-4AA1-9D8F-103E2D1BEE52}" type="presParOf" srcId="{D13D8D22-FF4F-4B9A-89ED-3E7D9529E93D}" destId="{D4F91664-717C-4F40-8758-03956CF0EB9D}" srcOrd="0" destOrd="0" presId="urn:microsoft.com/office/officeart/2005/8/layout/target3"/>
    <dgm:cxn modelId="{A5817B2E-1C17-48D6-9AC9-DB9CFC0AA7B0}" type="presParOf" srcId="{D13D8D22-FF4F-4B9A-89ED-3E7D9529E93D}" destId="{796F96D7-6FF0-4344-A968-3CDF498D27F8}" srcOrd="1" destOrd="0" presId="urn:microsoft.com/office/officeart/2005/8/layout/target3"/>
    <dgm:cxn modelId="{CC1ACC54-CEE2-4D60-9E79-8E8423206B38}" type="presParOf" srcId="{D13D8D22-FF4F-4B9A-89ED-3E7D9529E93D}" destId="{9071EFF6-BAB6-4800-866C-65B62B06508A}" srcOrd="2" destOrd="0" presId="urn:microsoft.com/office/officeart/2005/8/layout/target3"/>
    <dgm:cxn modelId="{572EE6E3-8094-4E2B-9198-FADF4A974AF1}" type="presParOf" srcId="{D13D8D22-FF4F-4B9A-89ED-3E7D9529E93D}" destId="{7460DCCA-0EF5-4F14-9ED1-3C07DB340AF0}" srcOrd="3" destOrd="0" presId="urn:microsoft.com/office/officeart/2005/8/layout/target3"/>
    <dgm:cxn modelId="{A00C8D6D-9945-4D5F-B414-4E4A33E11FF9}" type="presParOf" srcId="{D13D8D22-FF4F-4B9A-89ED-3E7D9529E93D}" destId="{B7031349-87F4-42C9-93AA-7ED1DDAFC996}" srcOrd="4" destOrd="0" presId="urn:microsoft.com/office/officeart/2005/8/layout/target3"/>
    <dgm:cxn modelId="{ADD17524-1AAC-4044-8FBB-BC6EEB033DF5}" type="presParOf" srcId="{D13D8D22-FF4F-4B9A-89ED-3E7D9529E93D}" destId="{6CEF885E-B09A-44CB-95E5-5B6A918F4516}" srcOrd="5" destOrd="0" presId="urn:microsoft.com/office/officeart/2005/8/layout/target3"/>
    <dgm:cxn modelId="{EF822817-6654-4B50-BBB7-27E7FD0CFE8A}" type="presParOf" srcId="{D13D8D22-FF4F-4B9A-89ED-3E7D9529E93D}" destId="{9A4DBE74-0FEE-45DF-BABA-B30E67CBDF36}" srcOrd="6" destOrd="0" presId="urn:microsoft.com/office/officeart/2005/8/layout/target3"/>
    <dgm:cxn modelId="{C80A924F-7BD3-4785-BDB7-68454BA180BE}" type="presParOf" srcId="{D13D8D22-FF4F-4B9A-89ED-3E7D9529E93D}" destId="{18D1A0B8-AE53-4AE1-92C4-0B7AD484D4EE}" srcOrd="7" destOrd="0" presId="urn:microsoft.com/office/officeart/2005/8/layout/target3"/>
    <dgm:cxn modelId="{B44A9591-A183-4279-B286-AE6A5A5AD108}" type="presParOf" srcId="{D13D8D22-FF4F-4B9A-89ED-3E7D9529E93D}" destId="{C9061351-BA97-4C6B-8319-916FA57DB96A}" srcOrd="8" destOrd="0" presId="urn:microsoft.com/office/officeart/2005/8/layout/target3"/>
    <dgm:cxn modelId="{753A38CC-A12E-4098-920C-83CED29BD609}" type="presParOf" srcId="{D13D8D22-FF4F-4B9A-89ED-3E7D9529E93D}" destId="{7846A856-F679-4E8A-B130-7268D4CF93FE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81EAFD0A-43FB-44D8-BB66-B5334B53AB04}" type="doc">
      <dgm:prSet loTypeId="urn:microsoft.com/office/officeart/2005/8/layout/target3" loCatId="relationship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938AA241-66BD-4C5E-9F6B-A62A0792D97F}">
      <dgm:prSet/>
      <dgm:spPr/>
      <dgm:t>
        <a:bodyPr/>
        <a:lstStyle/>
        <a:p>
          <a:pPr rtl="0"/>
          <a:r>
            <a:rPr lang="en-US" smtClean="0"/>
            <a:t>Provides the highest level of security and control</a:t>
          </a:r>
          <a:endParaRPr lang="en-IN"/>
        </a:p>
      </dgm:t>
    </dgm:pt>
    <dgm:pt modelId="{90A5D1D7-3C4B-4C30-A354-7AEB58BDBD35}" type="parTrans" cxnId="{379C0C52-6CBB-4210-A55C-764255644F5C}">
      <dgm:prSet/>
      <dgm:spPr/>
      <dgm:t>
        <a:bodyPr/>
        <a:lstStyle/>
        <a:p>
          <a:endParaRPr lang="en-IN"/>
        </a:p>
      </dgm:t>
    </dgm:pt>
    <dgm:pt modelId="{5C82EE05-8B63-4667-8ED9-6596021C8412}" type="sibTrans" cxnId="{379C0C52-6CBB-4210-A55C-764255644F5C}">
      <dgm:prSet/>
      <dgm:spPr/>
      <dgm:t>
        <a:bodyPr/>
        <a:lstStyle/>
        <a:p>
          <a:endParaRPr lang="en-IN"/>
        </a:p>
      </dgm:t>
    </dgm:pt>
    <dgm:pt modelId="{6949545B-6710-4BF9-AB95-A0EE243FD426}">
      <dgm:prSet/>
      <dgm:spPr/>
      <dgm:t>
        <a:bodyPr/>
        <a:lstStyle/>
        <a:p>
          <a:pPr rtl="0"/>
          <a:r>
            <a:rPr lang="en-US" smtClean="0"/>
            <a:t>Offers modest economies of scale and is expensive</a:t>
          </a:r>
          <a:endParaRPr lang="en-IN"/>
        </a:p>
      </dgm:t>
    </dgm:pt>
    <dgm:pt modelId="{4E59F5FF-FD45-4142-9227-18F5A38FE137}" type="parTrans" cxnId="{05540CB6-8637-4339-8A78-A1A943772760}">
      <dgm:prSet/>
      <dgm:spPr/>
      <dgm:t>
        <a:bodyPr/>
        <a:lstStyle/>
        <a:p>
          <a:endParaRPr lang="en-IN"/>
        </a:p>
      </dgm:t>
    </dgm:pt>
    <dgm:pt modelId="{4CD5740C-3407-4CBF-A692-B1B37F741543}" type="sibTrans" cxnId="{05540CB6-8637-4339-8A78-A1A943772760}">
      <dgm:prSet/>
      <dgm:spPr/>
      <dgm:t>
        <a:bodyPr/>
        <a:lstStyle/>
        <a:p>
          <a:endParaRPr lang="en-IN"/>
        </a:p>
      </dgm:t>
    </dgm:pt>
    <dgm:pt modelId="{B982BF46-210B-458C-B5E6-1DDD9DFC80B5}">
      <dgm:prSet/>
      <dgm:spPr/>
      <dgm:t>
        <a:bodyPr/>
        <a:lstStyle/>
        <a:p>
          <a:pPr rtl="0"/>
          <a:r>
            <a:rPr lang="en-US" smtClean="0"/>
            <a:t>Is used in large enterprises or projects that demand the best control and security</a:t>
          </a:r>
          <a:endParaRPr lang="en-IN"/>
        </a:p>
      </dgm:t>
    </dgm:pt>
    <dgm:pt modelId="{D9992E78-C90D-4583-8DAA-8E06E0A76876}" type="parTrans" cxnId="{E46253C4-4247-47E0-9BF7-F9CCBD068A25}">
      <dgm:prSet/>
      <dgm:spPr/>
      <dgm:t>
        <a:bodyPr/>
        <a:lstStyle/>
        <a:p>
          <a:endParaRPr lang="en-IN"/>
        </a:p>
      </dgm:t>
    </dgm:pt>
    <dgm:pt modelId="{436412B0-38F5-41C3-8365-E7A39ADB84B3}" type="sibTrans" cxnId="{E46253C4-4247-47E0-9BF7-F9CCBD068A25}">
      <dgm:prSet/>
      <dgm:spPr/>
      <dgm:t>
        <a:bodyPr/>
        <a:lstStyle/>
        <a:p>
          <a:endParaRPr lang="en-IN"/>
        </a:p>
      </dgm:t>
    </dgm:pt>
    <dgm:pt modelId="{6972D1B9-8D75-4A1B-87E1-0AD2EBFED10E}" type="pres">
      <dgm:prSet presAssocID="{81EAFD0A-43FB-44D8-BB66-B5334B53AB0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83196F3-F833-444D-83F5-6B401F953149}" type="pres">
      <dgm:prSet presAssocID="{938AA241-66BD-4C5E-9F6B-A62A0792D97F}" presName="circle1" presStyleLbl="node1" presStyleIdx="0" presStyleCnt="3"/>
      <dgm:spPr/>
    </dgm:pt>
    <dgm:pt modelId="{D3FE6F95-701B-42F3-919C-716B4BE35720}" type="pres">
      <dgm:prSet presAssocID="{938AA241-66BD-4C5E-9F6B-A62A0792D97F}" presName="space" presStyleCnt="0"/>
      <dgm:spPr/>
    </dgm:pt>
    <dgm:pt modelId="{5938AAFC-7FA5-4C2A-AE83-45CF8AA42EF6}" type="pres">
      <dgm:prSet presAssocID="{938AA241-66BD-4C5E-9F6B-A62A0792D97F}" presName="rect1" presStyleLbl="alignAcc1" presStyleIdx="0" presStyleCnt="3"/>
      <dgm:spPr/>
    </dgm:pt>
    <dgm:pt modelId="{5D7AE425-7F6A-49DB-865E-9CDAEF694F6B}" type="pres">
      <dgm:prSet presAssocID="{6949545B-6710-4BF9-AB95-A0EE243FD426}" presName="vertSpace2" presStyleLbl="node1" presStyleIdx="0" presStyleCnt="3"/>
      <dgm:spPr/>
    </dgm:pt>
    <dgm:pt modelId="{1AE203C4-0ED4-4425-B77E-E04C428D034A}" type="pres">
      <dgm:prSet presAssocID="{6949545B-6710-4BF9-AB95-A0EE243FD426}" presName="circle2" presStyleLbl="node1" presStyleIdx="1" presStyleCnt="3"/>
      <dgm:spPr/>
    </dgm:pt>
    <dgm:pt modelId="{DC529964-A865-4368-A379-07F6880D1D4C}" type="pres">
      <dgm:prSet presAssocID="{6949545B-6710-4BF9-AB95-A0EE243FD426}" presName="rect2" presStyleLbl="alignAcc1" presStyleIdx="1" presStyleCnt="3"/>
      <dgm:spPr/>
    </dgm:pt>
    <dgm:pt modelId="{50068A2C-CB3B-453B-BE12-8163125AB56C}" type="pres">
      <dgm:prSet presAssocID="{B982BF46-210B-458C-B5E6-1DDD9DFC80B5}" presName="vertSpace3" presStyleLbl="node1" presStyleIdx="1" presStyleCnt="3"/>
      <dgm:spPr/>
    </dgm:pt>
    <dgm:pt modelId="{3EB0A742-2B50-4A2E-BF83-3CBCE81D67A3}" type="pres">
      <dgm:prSet presAssocID="{B982BF46-210B-458C-B5E6-1DDD9DFC80B5}" presName="circle3" presStyleLbl="node1" presStyleIdx="2" presStyleCnt="3"/>
      <dgm:spPr/>
    </dgm:pt>
    <dgm:pt modelId="{31F57F48-374B-4C7E-B81E-4CECD87E4B09}" type="pres">
      <dgm:prSet presAssocID="{B982BF46-210B-458C-B5E6-1DDD9DFC80B5}" presName="rect3" presStyleLbl="alignAcc1" presStyleIdx="2" presStyleCnt="3"/>
      <dgm:spPr/>
    </dgm:pt>
    <dgm:pt modelId="{B6A92DF8-7102-40FD-81F5-73B01B9FDB36}" type="pres">
      <dgm:prSet presAssocID="{938AA241-66BD-4C5E-9F6B-A62A0792D97F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56C61386-E368-4070-BBED-589EEB5A7D2A}" type="pres">
      <dgm:prSet presAssocID="{6949545B-6710-4BF9-AB95-A0EE243FD426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AF15DDBD-6FA8-40BD-97DC-D99430049EEF}" type="pres">
      <dgm:prSet presAssocID="{B982BF46-210B-458C-B5E6-1DDD9DFC80B5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05540CB6-8637-4339-8A78-A1A943772760}" srcId="{81EAFD0A-43FB-44D8-BB66-B5334B53AB04}" destId="{6949545B-6710-4BF9-AB95-A0EE243FD426}" srcOrd="1" destOrd="0" parTransId="{4E59F5FF-FD45-4142-9227-18F5A38FE137}" sibTransId="{4CD5740C-3407-4CBF-A692-B1B37F741543}"/>
    <dgm:cxn modelId="{2506C715-211E-4D0E-AF19-F6567AF771E7}" type="presOf" srcId="{938AA241-66BD-4C5E-9F6B-A62A0792D97F}" destId="{5938AAFC-7FA5-4C2A-AE83-45CF8AA42EF6}" srcOrd="0" destOrd="0" presId="urn:microsoft.com/office/officeart/2005/8/layout/target3"/>
    <dgm:cxn modelId="{379C0C52-6CBB-4210-A55C-764255644F5C}" srcId="{81EAFD0A-43FB-44D8-BB66-B5334B53AB04}" destId="{938AA241-66BD-4C5E-9F6B-A62A0792D97F}" srcOrd="0" destOrd="0" parTransId="{90A5D1D7-3C4B-4C30-A354-7AEB58BDBD35}" sibTransId="{5C82EE05-8B63-4667-8ED9-6596021C8412}"/>
    <dgm:cxn modelId="{E46253C4-4247-47E0-9BF7-F9CCBD068A25}" srcId="{81EAFD0A-43FB-44D8-BB66-B5334B53AB04}" destId="{B982BF46-210B-458C-B5E6-1DDD9DFC80B5}" srcOrd="2" destOrd="0" parTransId="{D9992E78-C90D-4583-8DAA-8E06E0A76876}" sibTransId="{436412B0-38F5-41C3-8365-E7A39ADB84B3}"/>
    <dgm:cxn modelId="{3B0CBEE7-7C52-42EF-AAED-9B3635733755}" type="presOf" srcId="{B982BF46-210B-458C-B5E6-1DDD9DFC80B5}" destId="{AF15DDBD-6FA8-40BD-97DC-D99430049EEF}" srcOrd="1" destOrd="0" presId="urn:microsoft.com/office/officeart/2005/8/layout/target3"/>
    <dgm:cxn modelId="{D4630A81-D325-489A-B7B0-9323B42F6D9C}" type="presOf" srcId="{B982BF46-210B-458C-B5E6-1DDD9DFC80B5}" destId="{31F57F48-374B-4C7E-B81E-4CECD87E4B09}" srcOrd="0" destOrd="0" presId="urn:microsoft.com/office/officeart/2005/8/layout/target3"/>
    <dgm:cxn modelId="{EA18EFBE-F20F-45F6-89ED-68FB899373E1}" type="presOf" srcId="{6949545B-6710-4BF9-AB95-A0EE243FD426}" destId="{DC529964-A865-4368-A379-07F6880D1D4C}" srcOrd="0" destOrd="0" presId="urn:microsoft.com/office/officeart/2005/8/layout/target3"/>
    <dgm:cxn modelId="{3890C3D9-6BA9-4A21-BF31-4FD4B95AB284}" type="presOf" srcId="{6949545B-6710-4BF9-AB95-A0EE243FD426}" destId="{56C61386-E368-4070-BBED-589EEB5A7D2A}" srcOrd="1" destOrd="0" presId="urn:microsoft.com/office/officeart/2005/8/layout/target3"/>
    <dgm:cxn modelId="{D37C6DE9-6DAE-445D-9210-C77CF6213189}" type="presOf" srcId="{81EAFD0A-43FB-44D8-BB66-B5334B53AB04}" destId="{6972D1B9-8D75-4A1B-87E1-0AD2EBFED10E}" srcOrd="0" destOrd="0" presId="urn:microsoft.com/office/officeart/2005/8/layout/target3"/>
    <dgm:cxn modelId="{EBDF41C7-5304-4E25-9055-0E7D4026A482}" type="presOf" srcId="{938AA241-66BD-4C5E-9F6B-A62A0792D97F}" destId="{B6A92DF8-7102-40FD-81F5-73B01B9FDB36}" srcOrd="1" destOrd="0" presId="urn:microsoft.com/office/officeart/2005/8/layout/target3"/>
    <dgm:cxn modelId="{C0EA2FC0-0609-493D-A6DB-F8159470C508}" type="presParOf" srcId="{6972D1B9-8D75-4A1B-87E1-0AD2EBFED10E}" destId="{F83196F3-F833-444D-83F5-6B401F953149}" srcOrd="0" destOrd="0" presId="urn:microsoft.com/office/officeart/2005/8/layout/target3"/>
    <dgm:cxn modelId="{A4CCDD5E-AE83-4112-AE28-F2FE30A8E397}" type="presParOf" srcId="{6972D1B9-8D75-4A1B-87E1-0AD2EBFED10E}" destId="{D3FE6F95-701B-42F3-919C-716B4BE35720}" srcOrd="1" destOrd="0" presId="urn:microsoft.com/office/officeart/2005/8/layout/target3"/>
    <dgm:cxn modelId="{78A5E9F3-ED7E-4053-8D14-C77E09326695}" type="presParOf" srcId="{6972D1B9-8D75-4A1B-87E1-0AD2EBFED10E}" destId="{5938AAFC-7FA5-4C2A-AE83-45CF8AA42EF6}" srcOrd="2" destOrd="0" presId="urn:microsoft.com/office/officeart/2005/8/layout/target3"/>
    <dgm:cxn modelId="{8F38CBA0-F69D-4A2A-88A2-CA89BA7219E4}" type="presParOf" srcId="{6972D1B9-8D75-4A1B-87E1-0AD2EBFED10E}" destId="{5D7AE425-7F6A-49DB-865E-9CDAEF694F6B}" srcOrd="3" destOrd="0" presId="urn:microsoft.com/office/officeart/2005/8/layout/target3"/>
    <dgm:cxn modelId="{6CFE61D6-CB6B-480E-906B-7E5942AFAE73}" type="presParOf" srcId="{6972D1B9-8D75-4A1B-87E1-0AD2EBFED10E}" destId="{1AE203C4-0ED4-4425-B77E-E04C428D034A}" srcOrd="4" destOrd="0" presId="urn:microsoft.com/office/officeart/2005/8/layout/target3"/>
    <dgm:cxn modelId="{BF276B83-C654-49FE-8EB1-C3D81DBEF566}" type="presParOf" srcId="{6972D1B9-8D75-4A1B-87E1-0AD2EBFED10E}" destId="{DC529964-A865-4368-A379-07F6880D1D4C}" srcOrd="5" destOrd="0" presId="urn:microsoft.com/office/officeart/2005/8/layout/target3"/>
    <dgm:cxn modelId="{C8F73C51-5E1D-4A50-80CE-C8CFA6F5DE0D}" type="presParOf" srcId="{6972D1B9-8D75-4A1B-87E1-0AD2EBFED10E}" destId="{50068A2C-CB3B-453B-BE12-8163125AB56C}" srcOrd="6" destOrd="0" presId="urn:microsoft.com/office/officeart/2005/8/layout/target3"/>
    <dgm:cxn modelId="{DBF2D42E-500A-4A8E-86F8-2BC7ABCAE3A6}" type="presParOf" srcId="{6972D1B9-8D75-4A1B-87E1-0AD2EBFED10E}" destId="{3EB0A742-2B50-4A2E-BF83-3CBCE81D67A3}" srcOrd="7" destOrd="0" presId="urn:microsoft.com/office/officeart/2005/8/layout/target3"/>
    <dgm:cxn modelId="{4182F095-7846-4A63-B0E9-68AD1E814F0B}" type="presParOf" srcId="{6972D1B9-8D75-4A1B-87E1-0AD2EBFED10E}" destId="{31F57F48-374B-4C7E-B81E-4CECD87E4B09}" srcOrd="8" destOrd="0" presId="urn:microsoft.com/office/officeart/2005/8/layout/target3"/>
    <dgm:cxn modelId="{C3C53B1D-77D3-4DD9-B99D-8793AC29DB26}" type="presParOf" srcId="{6972D1B9-8D75-4A1B-87E1-0AD2EBFED10E}" destId="{B6A92DF8-7102-40FD-81F5-73B01B9FDB36}" srcOrd="9" destOrd="0" presId="urn:microsoft.com/office/officeart/2005/8/layout/target3"/>
    <dgm:cxn modelId="{9984C4B9-16DB-4612-BE99-95D66DB45D2C}" type="presParOf" srcId="{6972D1B9-8D75-4A1B-87E1-0AD2EBFED10E}" destId="{56C61386-E368-4070-BBED-589EEB5A7D2A}" srcOrd="10" destOrd="0" presId="urn:microsoft.com/office/officeart/2005/8/layout/target3"/>
    <dgm:cxn modelId="{069DC0BB-B515-4A29-A366-330137A5C332}" type="presParOf" srcId="{6972D1B9-8D75-4A1B-87E1-0AD2EBFED10E}" destId="{AF15DDBD-6FA8-40BD-97DC-D99430049EE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D0FD2B39-2225-45CE-90DA-146FB91607F2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9FA40EC-815B-4BCB-8EE6-42041A47EEA8}">
      <dgm:prSet/>
      <dgm:spPr/>
      <dgm:t>
        <a:bodyPr/>
        <a:lstStyle/>
        <a:p>
          <a:pPr rtl="0"/>
          <a:r>
            <a:rPr lang="en-US" smtClean="0"/>
            <a:t>Hybrid cloud is a combination of public and private cloud services offered by multiple providers.</a:t>
          </a:r>
          <a:endParaRPr lang="en-IN"/>
        </a:p>
      </dgm:t>
    </dgm:pt>
    <dgm:pt modelId="{14FC568B-7784-400A-A397-46AA6CAD8B1B}" type="parTrans" cxnId="{29549F69-5AEE-4937-B793-D3F919B40D80}">
      <dgm:prSet/>
      <dgm:spPr/>
      <dgm:t>
        <a:bodyPr/>
        <a:lstStyle/>
        <a:p>
          <a:endParaRPr lang="en-IN"/>
        </a:p>
      </dgm:t>
    </dgm:pt>
    <dgm:pt modelId="{2C019172-7EC0-4F4E-82BB-3A7BBB283400}" type="sibTrans" cxnId="{29549F69-5AEE-4937-B793-D3F919B40D80}">
      <dgm:prSet/>
      <dgm:spPr/>
      <dgm:t>
        <a:bodyPr/>
        <a:lstStyle/>
        <a:p>
          <a:endParaRPr lang="en-IN"/>
        </a:p>
      </dgm:t>
    </dgm:pt>
    <dgm:pt modelId="{B6AA8CD9-8541-4CF9-93E4-1A3F7890AD32}">
      <dgm:prSet/>
      <dgm:spPr/>
      <dgm:t>
        <a:bodyPr/>
        <a:lstStyle/>
        <a:p>
          <a:pPr rtl="0"/>
          <a:r>
            <a:rPr lang="en-US" dirty="0" smtClean="0"/>
            <a:t>Hybrid cloud caters to different market verticals. While a public cloud allows you to interact with clients, a private cloud helps in securing their data.</a:t>
          </a:r>
          <a:endParaRPr lang="en-IN" dirty="0"/>
        </a:p>
      </dgm:t>
    </dgm:pt>
    <dgm:pt modelId="{80832057-C70D-4B57-8F8A-11DD246A8912}" type="parTrans" cxnId="{C421C784-8666-4CB9-A5EE-50EAC8E026AD}">
      <dgm:prSet/>
      <dgm:spPr/>
      <dgm:t>
        <a:bodyPr/>
        <a:lstStyle/>
        <a:p>
          <a:endParaRPr lang="en-IN"/>
        </a:p>
      </dgm:t>
    </dgm:pt>
    <dgm:pt modelId="{251A272B-1D05-4FE9-8302-06CC6FD64EBE}" type="sibTrans" cxnId="{C421C784-8666-4CB9-A5EE-50EAC8E026AD}">
      <dgm:prSet/>
      <dgm:spPr/>
      <dgm:t>
        <a:bodyPr/>
        <a:lstStyle/>
        <a:p>
          <a:endParaRPr lang="en-IN"/>
        </a:p>
      </dgm:t>
    </dgm:pt>
    <dgm:pt modelId="{C6C1FEB1-32F8-4FA1-B4E0-715ACBB012B7}" type="pres">
      <dgm:prSet presAssocID="{D0FD2B39-2225-45CE-90DA-146FB91607F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61F8539-8234-4292-BBA2-83412CFC70EC}" type="pres">
      <dgm:prSet presAssocID="{69FA40EC-815B-4BCB-8EE6-42041A47EEA8}" presName="horFlow" presStyleCnt="0"/>
      <dgm:spPr/>
    </dgm:pt>
    <dgm:pt modelId="{DAA36EBB-2991-48EE-8116-78EB749CE982}" type="pres">
      <dgm:prSet presAssocID="{69FA40EC-815B-4BCB-8EE6-42041A47EEA8}" presName="bigChev" presStyleLbl="node1" presStyleIdx="0" presStyleCnt="2" custScaleX="157886"/>
      <dgm:spPr/>
    </dgm:pt>
    <dgm:pt modelId="{EC978C5C-CC5F-4510-9D58-985D512D30AE}" type="pres">
      <dgm:prSet presAssocID="{69FA40EC-815B-4BCB-8EE6-42041A47EEA8}" presName="vSp" presStyleCnt="0"/>
      <dgm:spPr/>
    </dgm:pt>
    <dgm:pt modelId="{CF3988F2-E684-4BC0-936E-51F05D0C5B9F}" type="pres">
      <dgm:prSet presAssocID="{B6AA8CD9-8541-4CF9-93E4-1A3F7890AD32}" presName="horFlow" presStyleCnt="0"/>
      <dgm:spPr/>
    </dgm:pt>
    <dgm:pt modelId="{E189FBE6-73CC-4CB2-9C0C-7CCF41D5A44F}" type="pres">
      <dgm:prSet presAssocID="{B6AA8CD9-8541-4CF9-93E4-1A3F7890AD32}" presName="bigChev" presStyleLbl="node1" presStyleIdx="1" presStyleCnt="2" custScaleX="156618"/>
      <dgm:spPr/>
    </dgm:pt>
  </dgm:ptLst>
  <dgm:cxnLst>
    <dgm:cxn modelId="{C421C784-8666-4CB9-A5EE-50EAC8E026AD}" srcId="{D0FD2B39-2225-45CE-90DA-146FB91607F2}" destId="{B6AA8CD9-8541-4CF9-93E4-1A3F7890AD32}" srcOrd="1" destOrd="0" parTransId="{80832057-C70D-4B57-8F8A-11DD246A8912}" sibTransId="{251A272B-1D05-4FE9-8302-06CC6FD64EBE}"/>
    <dgm:cxn modelId="{2D97BCEF-1E25-4386-A8ED-C3A44E00F135}" type="presOf" srcId="{D0FD2B39-2225-45CE-90DA-146FB91607F2}" destId="{C6C1FEB1-32F8-4FA1-B4E0-715ACBB012B7}" srcOrd="0" destOrd="0" presId="urn:microsoft.com/office/officeart/2005/8/layout/lProcess3"/>
    <dgm:cxn modelId="{68156F3F-766B-47E1-9EDC-1F24BB528AF0}" type="presOf" srcId="{B6AA8CD9-8541-4CF9-93E4-1A3F7890AD32}" destId="{E189FBE6-73CC-4CB2-9C0C-7CCF41D5A44F}" srcOrd="0" destOrd="0" presId="urn:microsoft.com/office/officeart/2005/8/layout/lProcess3"/>
    <dgm:cxn modelId="{B7B3BC6F-F436-400A-8796-2467B8CC716A}" type="presOf" srcId="{69FA40EC-815B-4BCB-8EE6-42041A47EEA8}" destId="{DAA36EBB-2991-48EE-8116-78EB749CE982}" srcOrd="0" destOrd="0" presId="urn:microsoft.com/office/officeart/2005/8/layout/lProcess3"/>
    <dgm:cxn modelId="{29549F69-5AEE-4937-B793-D3F919B40D80}" srcId="{D0FD2B39-2225-45CE-90DA-146FB91607F2}" destId="{69FA40EC-815B-4BCB-8EE6-42041A47EEA8}" srcOrd="0" destOrd="0" parTransId="{14FC568B-7784-400A-A397-46AA6CAD8B1B}" sibTransId="{2C019172-7EC0-4F4E-82BB-3A7BBB283400}"/>
    <dgm:cxn modelId="{689EDF46-D898-475E-9982-BAD72D09F259}" type="presParOf" srcId="{C6C1FEB1-32F8-4FA1-B4E0-715ACBB012B7}" destId="{361F8539-8234-4292-BBA2-83412CFC70EC}" srcOrd="0" destOrd="0" presId="urn:microsoft.com/office/officeart/2005/8/layout/lProcess3"/>
    <dgm:cxn modelId="{12F4029E-2542-4FD9-AA81-6A9092D980A9}" type="presParOf" srcId="{361F8539-8234-4292-BBA2-83412CFC70EC}" destId="{DAA36EBB-2991-48EE-8116-78EB749CE982}" srcOrd="0" destOrd="0" presId="urn:microsoft.com/office/officeart/2005/8/layout/lProcess3"/>
    <dgm:cxn modelId="{7384562A-BB84-4658-A69F-3779AFB32A08}" type="presParOf" srcId="{C6C1FEB1-32F8-4FA1-B4E0-715ACBB012B7}" destId="{EC978C5C-CC5F-4510-9D58-985D512D30AE}" srcOrd="1" destOrd="0" presId="urn:microsoft.com/office/officeart/2005/8/layout/lProcess3"/>
    <dgm:cxn modelId="{A72C82BD-F5A6-4166-BA50-65D9247C2F35}" type="presParOf" srcId="{C6C1FEB1-32F8-4FA1-B4E0-715ACBB012B7}" destId="{CF3988F2-E684-4BC0-936E-51F05D0C5B9F}" srcOrd="2" destOrd="0" presId="urn:microsoft.com/office/officeart/2005/8/layout/lProcess3"/>
    <dgm:cxn modelId="{16CF005C-9514-495C-9215-418B13A24423}" type="presParOf" srcId="{CF3988F2-E684-4BC0-936E-51F05D0C5B9F}" destId="{E189FBE6-73CC-4CB2-9C0C-7CCF41D5A44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D903C75-0FE5-4EEA-ADDA-35F431BCC5F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C74E1CEA-A8E6-48ED-899E-9B9299907BF7}">
      <dgm:prSet/>
      <dgm:spPr/>
      <dgm:t>
        <a:bodyPr/>
        <a:lstStyle/>
        <a:p>
          <a:pPr rtl="0"/>
          <a:r>
            <a:rPr lang="en-US" b="1" smtClean="0"/>
            <a:t>Virtualization:</a:t>
          </a:r>
          <a:r>
            <a:rPr lang="en-US" smtClean="0"/>
            <a:t> </a:t>
          </a:r>
          <a:endParaRPr lang="en-IN"/>
        </a:p>
      </dgm:t>
    </dgm:pt>
    <dgm:pt modelId="{F785CC42-C063-46D2-9956-38FC60A02411}" type="parTrans" cxnId="{81879396-5CAC-46AF-93D7-CBFA47BD0491}">
      <dgm:prSet/>
      <dgm:spPr/>
      <dgm:t>
        <a:bodyPr/>
        <a:lstStyle/>
        <a:p>
          <a:endParaRPr lang="en-IN"/>
        </a:p>
      </dgm:t>
    </dgm:pt>
    <dgm:pt modelId="{563FB7E9-321E-4F52-B2F9-CD88BFC87283}" type="sibTrans" cxnId="{81879396-5CAC-46AF-93D7-CBFA47BD0491}">
      <dgm:prSet/>
      <dgm:spPr/>
      <dgm:t>
        <a:bodyPr/>
        <a:lstStyle/>
        <a:p>
          <a:endParaRPr lang="en-IN"/>
        </a:p>
      </dgm:t>
    </dgm:pt>
    <dgm:pt modelId="{28FDA734-5588-431F-9AE2-DEF050C66991}">
      <dgm:prSet/>
      <dgm:spPr/>
      <dgm:t>
        <a:bodyPr/>
        <a:lstStyle/>
        <a:p>
          <a:pPr rtl="0"/>
          <a:r>
            <a:rPr lang="en-US" smtClean="0"/>
            <a:t>IaaS providers use virtualization technologies to deliver computing resources to customers. </a:t>
          </a:r>
          <a:endParaRPr lang="en-IN"/>
        </a:p>
      </dgm:t>
    </dgm:pt>
    <dgm:pt modelId="{4E98D829-9A86-4A80-B25B-66A4CFF6BBEF}" type="parTrans" cxnId="{A64631BE-85EF-4037-985D-36D411F530C3}">
      <dgm:prSet/>
      <dgm:spPr/>
      <dgm:t>
        <a:bodyPr/>
        <a:lstStyle/>
        <a:p>
          <a:endParaRPr lang="en-IN"/>
        </a:p>
      </dgm:t>
    </dgm:pt>
    <dgm:pt modelId="{83D513EE-2850-44F1-9009-396C1847F6C1}" type="sibTrans" cxnId="{A64631BE-85EF-4037-985D-36D411F530C3}">
      <dgm:prSet/>
      <dgm:spPr/>
      <dgm:t>
        <a:bodyPr/>
        <a:lstStyle/>
        <a:p>
          <a:endParaRPr lang="en-IN"/>
        </a:p>
      </dgm:t>
    </dgm:pt>
    <dgm:pt modelId="{EA40FEBF-0E47-4C86-B798-43091D4B0473}">
      <dgm:prSet/>
      <dgm:spPr/>
      <dgm:t>
        <a:bodyPr/>
        <a:lstStyle/>
        <a:p>
          <a:pPr rtl="0"/>
          <a:r>
            <a:rPr lang="en-US" smtClean="0"/>
            <a:t>This includes virtual machines (VMs) that can run different operating systems and applications.</a:t>
          </a:r>
          <a:endParaRPr lang="en-IN"/>
        </a:p>
      </dgm:t>
    </dgm:pt>
    <dgm:pt modelId="{5C8E7987-1979-4D6E-855C-0E3F36813483}" type="parTrans" cxnId="{7C065F74-4E31-43C0-A83D-71B5F1D599DC}">
      <dgm:prSet/>
      <dgm:spPr/>
      <dgm:t>
        <a:bodyPr/>
        <a:lstStyle/>
        <a:p>
          <a:endParaRPr lang="en-IN"/>
        </a:p>
      </dgm:t>
    </dgm:pt>
    <dgm:pt modelId="{BEF34BDC-F5E7-4F23-8847-0FD6E3FAB7A7}" type="sibTrans" cxnId="{7C065F74-4E31-43C0-A83D-71B5F1D599DC}">
      <dgm:prSet/>
      <dgm:spPr/>
      <dgm:t>
        <a:bodyPr/>
        <a:lstStyle/>
        <a:p>
          <a:endParaRPr lang="en-IN"/>
        </a:p>
      </dgm:t>
    </dgm:pt>
    <dgm:pt modelId="{8119EDBF-A706-4215-9D2F-D7B7B7ECA4BC}">
      <dgm:prSet/>
      <dgm:spPr/>
      <dgm:t>
        <a:bodyPr/>
        <a:lstStyle/>
        <a:p>
          <a:pPr rtl="0"/>
          <a:r>
            <a:rPr lang="en-US" b="1" smtClean="0"/>
            <a:t>Resource Pooling:</a:t>
          </a:r>
          <a:r>
            <a:rPr lang="en-US" smtClean="0"/>
            <a:t> </a:t>
          </a:r>
          <a:endParaRPr lang="en-IN"/>
        </a:p>
      </dgm:t>
    </dgm:pt>
    <dgm:pt modelId="{5480B0B3-EC1B-4D56-ABC0-6C78F44991F5}" type="parTrans" cxnId="{B49947E7-1F20-4676-9EB2-D8684236558A}">
      <dgm:prSet/>
      <dgm:spPr/>
      <dgm:t>
        <a:bodyPr/>
        <a:lstStyle/>
        <a:p>
          <a:endParaRPr lang="en-IN"/>
        </a:p>
      </dgm:t>
    </dgm:pt>
    <dgm:pt modelId="{3ADB86A7-2C34-41CF-A0D2-46BEAFA18FA4}" type="sibTrans" cxnId="{B49947E7-1F20-4676-9EB2-D8684236558A}">
      <dgm:prSet/>
      <dgm:spPr/>
      <dgm:t>
        <a:bodyPr/>
        <a:lstStyle/>
        <a:p>
          <a:endParaRPr lang="en-IN"/>
        </a:p>
      </dgm:t>
    </dgm:pt>
    <dgm:pt modelId="{EA7291ED-58E1-4842-A203-11592836BC0D}">
      <dgm:prSet/>
      <dgm:spPr/>
      <dgm:t>
        <a:bodyPr/>
        <a:lstStyle/>
        <a:p>
          <a:pPr rtl="0"/>
          <a:r>
            <a:rPr lang="en-US" smtClean="0"/>
            <a:t>Resources are pooled together and allocated dynamically to meet customer demands. </a:t>
          </a:r>
          <a:endParaRPr lang="en-IN"/>
        </a:p>
      </dgm:t>
    </dgm:pt>
    <dgm:pt modelId="{D93AC041-86FA-46F6-BF48-98FBF15CD0CF}" type="parTrans" cxnId="{1CEEA6A5-D4AF-45FC-A25C-776AE4424A57}">
      <dgm:prSet/>
      <dgm:spPr/>
      <dgm:t>
        <a:bodyPr/>
        <a:lstStyle/>
        <a:p>
          <a:endParaRPr lang="en-IN"/>
        </a:p>
      </dgm:t>
    </dgm:pt>
    <dgm:pt modelId="{F64215E6-5C37-4B67-B16F-58FD5E7A85D9}" type="sibTrans" cxnId="{1CEEA6A5-D4AF-45FC-A25C-776AE4424A57}">
      <dgm:prSet/>
      <dgm:spPr/>
      <dgm:t>
        <a:bodyPr/>
        <a:lstStyle/>
        <a:p>
          <a:endParaRPr lang="en-IN"/>
        </a:p>
      </dgm:t>
    </dgm:pt>
    <dgm:pt modelId="{417C2577-13F0-4447-98C6-F837E0FB25D5}">
      <dgm:prSet/>
      <dgm:spPr/>
      <dgm:t>
        <a:bodyPr/>
        <a:lstStyle/>
        <a:p>
          <a:pPr rtl="0"/>
          <a:r>
            <a:rPr lang="en-US" smtClean="0"/>
            <a:t>This ensures optimal use of hardware and increases flexibility.</a:t>
          </a:r>
          <a:endParaRPr lang="en-IN"/>
        </a:p>
      </dgm:t>
    </dgm:pt>
    <dgm:pt modelId="{34F8C744-C0AA-4621-BEA2-127B643997B0}" type="parTrans" cxnId="{5A614182-B611-439C-AC6E-1FD5711AA83D}">
      <dgm:prSet/>
      <dgm:spPr/>
      <dgm:t>
        <a:bodyPr/>
        <a:lstStyle/>
        <a:p>
          <a:endParaRPr lang="en-IN"/>
        </a:p>
      </dgm:t>
    </dgm:pt>
    <dgm:pt modelId="{4754CE24-6751-45E8-99A0-EBB6ABF6656C}" type="sibTrans" cxnId="{5A614182-B611-439C-AC6E-1FD5711AA83D}">
      <dgm:prSet/>
      <dgm:spPr/>
      <dgm:t>
        <a:bodyPr/>
        <a:lstStyle/>
        <a:p>
          <a:endParaRPr lang="en-IN"/>
        </a:p>
      </dgm:t>
    </dgm:pt>
    <dgm:pt modelId="{D7B849DF-0D4A-4AF4-95E3-BCEF52430C5C}" type="pres">
      <dgm:prSet presAssocID="{3D903C75-0FE5-4EEA-ADDA-35F431BCC5FF}" presName="Name0" presStyleCnt="0">
        <dgm:presLayoutVars>
          <dgm:dir/>
          <dgm:animLvl val="lvl"/>
          <dgm:resizeHandles val="exact"/>
        </dgm:presLayoutVars>
      </dgm:prSet>
      <dgm:spPr/>
    </dgm:pt>
    <dgm:pt modelId="{CC67C08D-3031-4E20-86A4-679047F719AE}" type="pres">
      <dgm:prSet presAssocID="{C74E1CEA-A8E6-48ED-899E-9B9299907BF7}" presName="linNode" presStyleCnt="0"/>
      <dgm:spPr/>
    </dgm:pt>
    <dgm:pt modelId="{E9F7F758-9D7C-49A1-9FC2-469F5149C3D3}" type="pres">
      <dgm:prSet presAssocID="{C74E1CEA-A8E6-48ED-899E-9B9299907BF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193C246-DB8B-45DF-9F8E-4FF3F23A5B9D}" type="pres">
      <dgm:prSet presAssocID="{C74E1CEA-A8E6-48ED-899E-9B9299907BF7}" presName="descendantText" presStyleLbl="alignAccFollowNode1" presStyleIdx="0" presStyleCnt="2">
        <dgm:presLayoutVars>
          <dgm:bulletEnabled val="1"/>
        </dgm:presLayoutVars>
      </dgm:prSet>
      <dgm:spPr/>
    </dgm:pt>
    <dgm:pt modelId="{CDFB4184-5A9D-4055-ABE2-3D0F88703FCB}" type="pres">
      <dgm:prSet presAssocID="{563FB7E9-321E-4F52-B2F9-CD88BFC87283}" presName="sp" presStyleCnt="0"/>
      <dgm:spPr/>
    </dgm:pt>
    <dgm:pt modelId="{209E16C3-9F9C-45B0-8BA2-8CBD71C32D5D}" type="pres">
      <dgm:prSet presAssocID="{8119EDBF-A706-4215-9D2F-D7B7B7ECA4BC}" presName="linNode" presStyleCnt="0"/>
      <dgm:spPr/>
    </dgm:pt>
    <dgm:pt modelId="{7282257C-B0D5-47F9-9B63-DAA73C488A30}" type="pres">
      <dgm:prSet presAssocID="{8119EDBF-A706-4215-9D2F-D7B7B7ECA4B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1C39565-5BDB-473B-B138-8A05CF96487E}" type="pres">
      <dgm:prSet presAssocID="{8119EDBF-A706-4215-9D2F-D7B7B7ECA4B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46EC31-24C7-4EED-8E7C-CA20806540BA}" type="presOf" srcId="{28FDA734-5588-431F-9AE2-DEF050C66991}" destId="{7193C246-DB8B-45DF-9F8E-4FF3F23A5B9D}" srcOrd="0" destOrd="0" presId="urn:microsoft.com/office/officeart/2005/8/layout/vList5"/>
    <dgm:cxn modelId="{E7734CFB-385D-4A5C-A2A5-9B0EBC77DE8C}" type="presOf" srcId="{3D903C75-0FE5-4EEA-ADDA-35F431BCC5FF}" destId="{D7B849DF-0D4A-4AF4-95E3-BCEF52430C5C}" srcOrd="0" destOrd="0" presId="urn:microsoft.com/office/officeart/2005/8/layout/vList5"/>
    <dgm:cxn modelId="{1CEEA6A5-D4AF-45FC-A25C-776AE4424A57}" srcId="{8119EDBF-A706-4215-9D2F-D7B7B7ECA4BC}" destId="{EA7291ED-58E1-4842-A203-11592836BC0D}" srcOrd="0" destOrd="0" parTransId="{D93AC041-86FA-46F6-BF48-98FBF15CD0CF}" sibTransId="{F64215E6-5C37-4B67-B16F-58FD5E7A85D9}"/>
    <dgm:cxn modelId="{81879396-5CAC-46AF-93D7-CBFA47BD0491}" srcId="{3D903C75-0FE5-4EEA-ADDA-35F431BCC5FF}" destId="{C74E1CEA-A8E6-48ED-899E-9B9299907BF7}" srcOrd="0" destOrd="0" parTransId="{F785CC42-C063-46D2-9956-38FC60A02411}" sibTransId="{563FB7E9-321E-4F52-B2F9-CD88BFC87283}"/>
    <dgm:cxn modelId="{5A614182-B611-439C-AC6E-1FD5711AA83D}" srcId="{8119EDBF-A706-4215-9D2F-D7B7B7ECA4BC}" destId="{417C2577-13F0-4447-98C6-F837E0FB25D5}" srcOrd="1" destOrd="0" parTransId="{34F8C744-C0AA-4621-BEA2-127B643997B0}" sibTransId="{4754CE24-6751-45E8-99A0-EBB6ABF6656C}"/>
    <dgm:cxn modelId="{8266A6F7-77F8-4AAA-B1EE-8BAABD4DE7BE}" type="presOf" srcId="{417C2577-13F0-4447-98C6-F837E0FB25D5}" destId="{51C39565-5BDB-473B-B138-8A05CF96487E}" srcOrd="0" destOrd="1" presId="urn:microsoft.com/office/officeart/2005/8/layout/vList5"/>
    <dgm:cxn modelId="{4B89E3B5-6700-4D10-8F47-08FE12B38EC3}" type="presOf" srcId="{8119EDBF-A706-4215-9D2F-D7B7B7ECA4BC}" destId="{7282257C-B0D5-47F9-9B63-DAA73C488A30}" srcOrd="0" destOrd="0" presId="urn:microsoft.com/office/officeart/2005/8/layout/vList5"/>
    <dgm:cxn modelId="{4182A792-CDC9-4C5A-B6F0-3E4852832D60}" type="presOf" srcId="{C74E1CEA-A8E6-48ED-899E-9B9299907BF7}" destId="{E9F7F758-9D7C-49A1-9FC2-469F5149C3D3}" srcOrd="0" destOrd="0" presId="urn:microsoft.com/office/officeart/2005/8/layout/vList5"/>
    <dgm:cxn modelId="{ACE412BA-BCB8-4E0E-A519-22E9EE4804DA}" type="presOf" srcId="{EA7291ED-58E1-4842-A203-11592836BC0D}" destId="{51C39565-5BDB-473B-B138-8A05CF96487E}" srcOrd="0" destOrd="0" presId="urn:microsoft.com/office/officeart/2005/8/layout/vList5"/>
    <dgm:cxn modelId="{A64631BE-85EF-4037-985D-36D411F530C3}" srcId="{C74E1CEA-A8E6-48ED-899E-9B9299907BF7}" destId="{28FDA734-5588-431F-9AE2-DEF050C66991}" srcOrd="0" destOrd="0" parTransId="{4E98D829-9A86-4A80-B25B-66A4CFF6BBEF}" sibTransId="{83D513EE-2850-44F1-9009-396C1847F6C1}"/>
    <dgm:cxn modelId="{7C065F74-4E31-43C0-A83D-71B5F1D599DC}" srcId="{C74E1CEA-A8E6-48ED-899E-9B9299907BF7}" destId="{EA40FEBF-0E47-4C86-B798-43091D4B0473}" srcOrd="1" destOrd="0" parTransId="{5C8E7987-1979-4D6E-855C-0E3F36813483}" sibTransId="{BEF34BDC-F5E7-4F23-8847-0FD6E3FAB7A7}"/>
    <dgm:cxn modelId="{B49947E7-1F20-4676-9EB2-D8684236558A}" srcId="{3D903C75-0FE5-4EEA-ADDA-35F431BCC5FF}" destId="{8119EDBF-A706-4215-9D2F-D7B7B7ECA4BC}" srcOrd="1" destOrd="0" parTransId="{5480B0B3-EC1B-4D56-ABC0-6C78F44991F5}" sibTransId="{3ADB86A7-2C34-41CF-A0D2-46BEAFA18FA4}"/>
    <dgm:cxn modelId="{47D816D7-3577-451A-A8E2-EF1C292AA05E}" type="presOf" srcId="{EA40FEBF-0E47-4C86-B798-43091D4B0473}" destId="{7193C246-DB8B-45DF-9F8E-4FF3F23A5B9D}" srcOrd="0" destOrd="1" presId="urn:microsoft.com/office/officeart/2005/8/layout/vList5"/>
    <dgm:cxn modelId="{498B04D5-FFF9-4BDC-8A52-0DE542A0AB15}" type="presParOf" srcId="{D7B849DF-0D4A-4AF4-95E3-BCEF52430C5C}" destId="{CC67C08D-3031-4E20-86A4-679047F719AE}" srcOrd="0" destOrd="0" presId="urn:microsoft.com/office/officeart/2005/8/layout/vList5"/>
    <dgm:cxn modelId="{CD7AE82A-9B7F-4D03-9985-3F69C7FDB080}" type="presParOf" srcId="{CC67C08D-3031-4E20-86A4-679047F719AE}" destId="{E9F7F758-9D7C-49A1-9FC2-469F5149C3D3}" srcOrd="0" destOrd="0" presId="urn:microsoft.com/office/officeart/2005/8/layout/vList5"/>
    <dgm:cxn modelId="{08483B4B-49C2-4215-AFBE-30D6C7FC519D}" type="presParOf" srcId="{CC67C08D-3031-4E20-86A4-679047F719AE}" destId="{7193C246-DB8B-45DF-9F8E-4FF3F23A5B9D}" srcOrd="1" destOrd="0" presId="urn:microsoft.com/office/officeart/2005/8/layout/vList5"/>
    <dgm:cxn modelId="{A8FB28A4-D796-4F45-973E-F12B427E49E8}" type="presParOf" srcId="{D7B849DF-0D4A-4AF4-95E3-BCEF52430C5C}" destId="{CDFB4184-5A9D-4055-ABE2-3D0F88703FCB}" srcOrd="1" destOrd="0" presId="urn:microsoft.com/office/officeart/2005/8/layout/vList5"/>
    <dgm:cxn modelId="{67C96069-E7B4-449E-9722-000213414EA9}" type="presParOf" srcId="{D7B849DF-0D4A-4AF4-95E3-BCEF52430C5C}" destId="{209E16C3-9F9C-45B0-8BA2-8CBD71C32D5D}" srcOrd="2" destOrd="0" presId="urn:microsoft.com/office/officeart/2005/8/layout/vList5"/>
    <dgm:cxn modelId="{8B64F412-CFA4-4388-9459-95A02F932C85}" type="presParOf" srcId="{209E16C3-9F9C-45B0-8BA2-8CBD71C32D5D}" destId="{7282257C-B0D5-47F9-9B63-DAA73C488A30}" srcOrd="0" destOrd="0" presId="urn:microsoft.com/office/officeart/2005/8/layout/vList5"/>
    <dgm:cxn modelId="{8CB7B661-8E16-4B86-8E92-DA61897B352B}" type="presParOf" srcId="{209E16C3-9F9C-45B0-8BA2-8CBD71C32D5D}" destId="{51C39565-5BDB-473B-B138-8A05CF9648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6660B524-8829-4877-9CDD-581C4C9AC58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424202C2-8897-4BD5-9572-0F56D83FD6BD}">
      <dgm:prSet/>
      <dgm:spPr/>
      <dgm:t>
        <a:bodyPr/>
        <a:lstStyle/>
        <a:p>
          <a:pPr rtl="0"/>
          <a:r>
            <a:rPr lang="en-US" b="1" smtClean="0"/>
            <a:t>Self-Service and Automation:</a:t>
          </a:r>
          <a:r>
            <a:rPr lang="en-US" smtClean="0"/>
            <a:t> </a:t>
          </a:r>
          <a:endParaRPr lang="en-IN"/>
        </a:p>
      </dgm:t>
    </dgm:pt>
    <dgm:pt modelId="{70DDD72F-C36B-4716-BD53-AD81405A0B91}" type="parTrans" cxnId="{857E42F5-CF96-4CF8-A13F-54412C06977B}">
      <dgm:prSet/>
      <dgm:spPr/>
      <dgm:t>
        <a:bodyPr/>
        <a:lstStyle/>
        <a:p>
          <a:endParaRPr lang="en-IN"/>
        </a:p>
      </dgm:t>
    </dgm:pt>
    <dgm:pt modelId="{CB59AFBE-7A86-4F23-90B2-4A9B538EC595}" type="sibTrans" cxnId="{857E42F5-CF96-4CF8-A13F-54412C06977B}">
      <dgm:prSet/>
      <dgm:spPr/>
      <dgm:t>
        <a:bodyPr/>
        <a:lstStyle/>
        <a:p>
          <a:endParaRPr lang="en-IN"/>
        </a:p>
      </dgm:t>
    </dgm:pt>
    <dgm:pt modelId="{877B4E20-1CD0-40B7-9573-7FC3EE57E9BF}">
      <dgm:prSet/>
      <dgm:spPr/>
      <dgm:t>
        <a:bodyPr/>
        <a:lstStyle/>
        <a:p>
          <a:pPr rtl="0"/>
          <a:r>
            <a:rPr lang="en-US" smtClean="0"/>
            <a:t>Customers can provision and manage resources through a web-based dashboard or API, allowing for automated scaling and management.</a:t>
          </a:r>
          <a:endParaRPr lang="en-IN"/>
        </a:p>
      </dgm:t>
    </dgm:pt>
    <dgm:pt modelId="{CFC9A8FC-27B9-4688-AC5B-92BE094B79C6}" type="parTrans" cxnId="{F38ECACB-747B-4A1B-890F-6516F8A664DF}">
      <dgm:prSet/>
      <dgm:spPr/>
      <dgm:t>
        <a:bodyPr/>
        <a:lstStyle/>
        <a:p>
          <a:endParaRPr lang="en-IN"/>
        </a:p>
      </dgm:t>
    </dgm:pt>
    <dgm:pt modelId="{BCC8671B-C14B-4434-A0D5-3BA8CD6C6F73}" type="sibTrans" cxnId="{F38ECACB-747B-4A1B-890F-6516F8A664DF}">
      <dgm:prSet/>
      <dgm:spPr/>
      <dgm:t>
        <a:bodyPr/>
        <a:lstStyle/>
        <a:p>
          <a:endParaRPr lang="en-IN"/>
        </a:p>
      </dgm:t>
    </dgm:pt>
    <dgm:pt modelId="{0B474FF0-0009-4B02-97DF-D028380B53BE}">
      <dgm:prSet/>
      <dgm:spPr/>
      <dgm:t>
        <a:bodyPr/>
        <a:lstStyle/>
        <a:p>
          <a:pPr rtl="0"/>
          <a:r>
            <a:rPr lang="en-US" b="1" smtClean="0"/>
            <a:t>Billing:</a:t>
          </a:r>
          <a:r>
            <a:rPr lang="en-US" smtClean="0"/>
            <a:t> </a:t>
          </a:r>
          <a:endParaRPr lang="en-IN"/>
        </a:p>
      </dgm:t>
    </dgm:pt>
    <dgm:pt modelId="{B999F2A3-BF25-456C-8802-DF8D7D8EEB3F}" type="parTrans" cxnId="{6EC73BD7-8143-464D-A8DF-EF131F5F3106}">
      <dgm:prSet/>
      <dgm:spPr/>
      <dgm:t>
        <a:bodyPr/>
        <a:lstStyle/>
        <a:p>
          <a:endParaRPr lang="en-IN"/>
        </a:p>
      </dgm:t>
    </dgm:pt>
    <dgm:pt modelId="{14D7EEB1-6C73-465C-9192-2D14410E3163}" type="sibTrans" cxnId="{6EC73BD7-8143-464D-A8DF-EF131F5F3106}">
      <dgm:prSet/>
      <dgm:spPr/>
      <dgm:t>
        <a:bodyPr/>
        <a:lstStyle/>
        <a:p>
          <a:endParaRPr lang="en-IN"/>
        </a:p>
      </dgm:t>
    </dgm:pt>
    <dgm:pt modelId="{05EDCE12-BBF6-441F-81DB-265A369D6C65}">
      <dgm:prSet/>
      <dgm:spPr/>
      <dgm:t>
        <a:bodyPr/>
        <a:lstStyle/>
        <a:p>
          <a:pPr rtl="0"/>
          <a:r>
            <a:rPr lang="en-US" smtClean="0"/>
            <a:t>IaaS follows a pay-as-you-go pricing model, charging customers based on their usage of resources like compute power, storage, and bandwidth.</a:t>
          </a:r>
          <a:endParaRPr lang="en-IN"/>
        </a:p>
      </dgm:t>
    </dgm:pt>
    <dgm:pt modelId="{26BA0E87-3F92-4B95-BA63-3C4C8E29779D}" type="parTrans" cxnId="{AA343026-A2B5-4592-A7FD-DEC2AAE768B2}">
      <dgm:prSet/>
      <dgm:spPr/>
      <dgm:t>
        <a:bodyPr/>
        <a:lstStyle/>
        <a:p>
          <a:endParaRPr lang="en-IN"/>
        </a:p>
      </dgm:t>
    </dgm:pt>
    <dgm:pt modelId="{A449B043-1984-48A7-83BC-4C76A17DC898}" type="sibTrans" cxnId="{AA343026-A2B5-4592-A7FD-DEC2AAE768B2}">
      <dgm:prSet/>
      <dgm:spPr/>
      <dgm:t>
        <a:bodyPr/>
        <a:lstStyle/>
        <a:p>
          <a:endParaRPr lang="en-IN"/>
        </a:p>
      </dgm:t>
    </dgm:pt>
    <dgm:pt modelId="{7ECCE982-D2B8-410D-BACB-CEAC7D63186F}" type="pres">
      <dgm:prSet presAssocID="{6660B524-8829-4877-9CDD-581C4C9AC585}" presName="Name0" presStyleCnt="0">
        <dgm:presLayoutVars>
          <dgm:dir/>
          <dgm:animLvl val="lvl"/>
          <dgm:resizeHandles val="exact"/>
        </dgm:presLayoutVars>
      </dgm:prSet>
      <dgm:spPr/>
    </dgm:pt>
    <dgm:pt modelId="{A76082A2-A9C3-43D0-B8CA-7F78346D7D39}" type="pres">
      <dgm:prSet presAssocID="{424202C2-8897-4BD5-9572-0F56D83FD6BD}" presName="linNode" presStyleCnt="0"/>
      <dgm:spPr/>
    </dgm:pt>
    <dgm:pt modelId="{6E747353-2C4D-4196-8349-7A49897F7D0E}" type="pres">
      <dgm:prSet presAssocID="{424202C2-8897-4BD5-9572-0F56D83FD6B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FAD2B3B-78A6-45CE-B3C9-232A4D81AB47}" type="pres">
      <dgm:prSet presAssocID="{424202C2-8897-4BD5-9572-0F56D83FD6BD}" presName="descendantText" presStyleLbl="alignAccFollowNode1" presStyleIdx="0" presStyleCnt="2">
        <dgm:presLayoutVars>
          <dgm:bulletEnabled val="1"/>
        </dgm:presLayoutVars>
      </dgm:prSet>
      <dgm:spPr/>
    </dgm:pt>
    <dgm:pt modelId="{ABA268DA-A4A3-4F46-AD11-6987EFE255F8}" type="pres">
      <dgm:prSet presAssocID="{CB59AFBE-7A86-4F23-90B2-4A9B538EC595}" presName="sp" presStyleCnt="0"/>
      <dgm:spPr/>
    </dgm:pt>
    <dgm:pt modelId="{8C8BAA87-49B9-4FAC-9967-AB4B89FD1868}" type="pres">
      <dgm:prSet presAssocID="{0B474FF0-0009-4B02-97DF-D028380B53BE}" presName="linNode" presStyleCnt="0"/>
      <dgm:spPr/>
    </dgm:pt>
    <dgm:pt modelId="{CBF74CAB-B227-4CCE-B8D4-904C4F1ACA05}" type="pres">
      <dgm:prSet presAssocID="{0B474FF0-0009-4B02-97DF-D028380B53B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BAD74E3-6A2D-4CD0-B366-24BA199EAD23}" type="pres">
      <dgm:prSet presAssocID="{0B474FF0-0009-4B02-97DF-D028380B53B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A343026-A2B5-4592-A7FD-DEC2AAE768B2}" srcId="{0B474FF0-0009-4B02-97DF-D028380B53BE}" destId="{05EDCE12-BBF6-441F-81DB-265A369D6C65}" srcOrd="0" destOrd="0" parTransId="{26BA0E87-3F92-4B95-BA63-3C4C8E29779D}" sibTransId="{A449B043-1984-48A7-83BC-4C76A17DC898}"/>
    <dgm:cxn modelId="{F38ECACB-747B-4A1B-890F-6516F8A664DF}" srcId="{424202C2-8897-4BD5-9572-0F56D83FD6BD}" destId="{877B4E20-1CD0-40B7-9573-7FC3EE57E9BF}" srcOrd="0" destOrd="0" parTransId="{CFC9A8FC-27B9-4688-AC5B-92BE094B79C6}" sibTransId="{BCC8671B-C14B-4434-A0D5-3BA8CD6C6F73}"/>
    <dgm:cxn modelId="{57A5EDAC-B893-4B85-B4C0-746FA0E438A8}" type="presOf" srcId="{877B4E20-1CD0-40B7-9573-7FC3EE57E9BF}" destId="{2FAD2B3B-78A6-45CE-B3C9-232A4D81AB47}" srcOrd="0" destOrd="0" presId="urn:microsoft.com/office/officeart/2005/8/layout/vList5"/>
    <dgm:cxn modelId="{F1A764BA-5E24-4E70-BF7E-AC4DC3946549}" type="presOf" srcId="{424202C2-8897-4BD5-9572-0F56D83FD6BD}" destId="{6E747353-2C4D-4196-8349-7A49897F7D0E}" srcOrd="0" destOrd="0" presId="urn:microsoft.com/office/officeart/2005/8/layout/vList5"/>
    <dgm:cxn modelId="{857E42F5-CF96-4CF8-A13F-54412C06977B}" srcId="{6660B524-8829-4877-9CDD-581C4C9AC585}" destId="{424202C2-8897-4BD5-9572-0F56D83FD6BD}" srcOrd="0" destOrd="0" parTransId="{70DDD72F-C36B-4716-BD53-AD81405A0B91}" sibTransId="{CB59AFBE-7A86-4F23-90B2-4A9B538EC595}"/>
    <dgm:cxn modelId="{32F27FEE-0D0B-4C8D-BE09-8F8FD8EBC568}" type="presOf" srcId="{6660B524-8829-4877-9CDD-581C4C9AC585}" destId="{7ECCE982-D2B8-410D-BACB-CEAC7D63186F}" srcOrd="0" destOrd="0" presId="urn:microsoft.com/office/officeart/2005/8/layout/vList5"/>
    <dgm:cxn modelId="{6EC73BD7-8143-464D-A8DF-EF131F5F3106}" srcId="{6660B524-8829-4877-9CDD-581C4C9AC585}" destId="{0B474FF0-0009-4B02-97DF-D028380B53BE}" srcOrd="1" destOrd="0" parTransId="{B999F2A3-BF25-456C-8802-DF8D7D8EEB3F}" sibTransId="{14D7EEB1-6C73-465C-9192-2D14410E3163}"/>
    <dgm:cxn modelId="{6EF45EFE-742C-4F38-93F0-0C53BCAAC8D7}" type="presOf" srcId="{05EDCE12-BBF6-441F-81DB-265A369D6C65}" destId="{3BAD74E3-6A2D-4CD0-B366-24BA199EAD23}" srcOrd="0" destOrd="0" presId="urn:microsoft.com/office/officeart/2005/8/layout/vList5"/>
    <dgm:cxn modelId="{203CE326-691F-4994-B83A-DC79BF007C7E}" type="presOf" srcId="{0B474FF0-0009-4B02-97DF-D028380B53BE}" destId="{CBF74CAB-B227-4CCE-B8D4-904C4F1ACA05}" srcOrd="0" destOrd="0" presId="urn:microsoft.com/office/officeart/2005/8/layout/vList5"/>
    <dgm:cxn modelId="{E65ACD61-8759-43D8-9E51-A37FB4D60879}" type="presParOf" srcId="{7ECCE982-D2B8-410D-BACB-CEAC7D63186F}" destId="{A76082A2-A9C3-43D0-B8CA-7F78346D7D39}" srcOrd="0" destOrd="0" presId="urn:microsoft.com/office/officeart/2005/8/layout/vList5"/>
    <dgm:cxn modelId="{C4DF5B89-FDFB-4046-A46D-C382DD898C5F}" type="presParOf" srcId="{A76082A2-A9C3-43D0-B8CA-7F78346D7D39}" destId="{6E747353-2C4D-4196-8349-7A49897F7D0E}" srcOrd="0" destOrd="0" presId="urn:microsoft.com/office/officeart/2005/8/layout/vList5"/>
    <dgm:cxn modelId="{B49542F2-83D5-451D-9BE8-8BF8B09D80E3}" type="presParOf" srcId="{A76082A2-A9C3-43D0-B8CA-7F78346D7D39}" destId="{2FAD2B3B-78A6-45CE-B3C9-232A4D81AB47}" srcOrd="1" destOrd="0" presId="urn:microsoft.com/office/officeart/2005/8/layout/vList5"/>
    <dgm:cxn modelId="{B144A595-A9B5-4F9B-BBE1-66A35512D4DB}" type="presParOf" srcId="{7ECCE982-D2B8-410D-BACB-CEAC7D63186F}" destId="{ABA268DA-A4A3-4F46-AD11-6987EFE255F8}" srcOrd="1" destOrd="0" presId="urn:microsoft.com/office/officeart/2005/8/layout/vList5"/>
    <dgm:cxn modelId="{09A72FF3-52E8-4080-ADC5-4C7FDCEB54CF}" type="presParOf" srcId="{7ECCE982-D2B8-410D-BACB-CEAC7D63186F}" destId="{8C8BAA87-49B9-4FAC-9967-AB4B89FD1868}" srcOrd="2" destOrd="0" presId="urn:microsoft.com/office/officeart/2005/8/layout/vList5"/>
    <dgm:cxn modelId="{E99C78EB-B664-4595-AEC4-674B24AC745C}" type="presParOf" srcId="{8C8BAA87-49B9-4FAC-9967-AB4B89FD1868}" destId="{CBF74CAB-B227-4CCE-B8D4-904C4F1ACA05}" srcOrd="0" destOrd="0" presId="urn:microsoft.com/office/officeart/2005/8/layout/vList5"/>
    <dgm:cxn modelId="{FA0DD526-4AB2-41FD-A264-55F1CF497023}" type="presParOf" srcId="{8C8BAA87-49B9-4FAC-9967-AB4B89FD1868}" destId="{3BAD74E3-6A2D-4CD0-B366-24BA199EA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ED0B95C5-16B7-48EF-88E7-F5F3EC2E153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369044A9-6E91-4719-93EA-C701B803E8E1}">
      <dgm:prSet/>
      <dgm:spPr/>
      <dgm:t>
        <a:bodyPr/>
        <a:lstStyle/>
        <a:p>
          <a:pPr rtl="0"/>
          <a:r>
            <a:rPr lang="en-US" b="1" smtClean="0"/>
            <a:t>Compute:</a:t>
          </a:r>
          <a:endParaRPr lang="en-IN"/>
        </a:p>
      </dgm:t>
    </dgm:pt>
    <dgm:pt modelId="{98B4D177-8E6B-4FF1-9305-8C70E7C89DD6}" type="parTrans" cxnId="{279FADDC-C34A-4F7A-A864-317E49D1B0A8}">
      <dgm:prSet/>
      <dgm:spPr/>
      <dgm:t>
        <a:bodyPr/>
        <a:lstStyle/>
        <a:p>
          <a:endParaRPr lang="en-IN"/>
        </a:p>
      </dgm:t>
    </dgm:pt>
    <dgm:pt modelId="{F10DD156-D6A9-4F68-9874-0798D9B579B6}" type="sibTrans" cxnId="{279FADDC-C34A-4F7A-A864-317E49D1B0A8}">
      <dgm:prSet/>
      <dgm:spPr/>
      <dgm:t>
        <a:bodyPr/>
        <a:lstStyle/>
        <a:p>
          <a:endParaRPr lang="en-IN"/>
        </a:p>
      </dgm:t>
    </dgm:pt>
    <dgm:pt modelId="{02EDB400-4BB4-463E-B5FF-D5EFF3A30939}">
      <dgm:prSet/>
      <dgm:spPr/>
      <dgm:t>
        <a:bodyPr/>
        <a:lstStyle/>
        <a:p>
          <a:pPr rtl="0"/>
          <a:r>
            <a:rPr lang="en-US" b="1" smtClean="0"/>
            <a:t>Virtual Machines (VMs):</a:t>
          </a:r>
          <a:r>
            <a:rPr lang="en-US" smtClean="0"/>
            <a:t> Provide scalable computing power.</a:t>
          </a:r>
          <a:endParaRPr lang="en-IN"/>
        </a:p>
      </dgm:t>
    </dgm:pt>
    <dgm:pt modelId="{CDDA7749-2A57-49F2-A11E-832A433F0AD0}" type="parTrans" cxnId="{DF76DBCB-A250-43B8-83DE-F1007D47E285}">
      <dgm:prSet/>
      <dgm:spPr/>
      <dgm:t>
        <a:bodyPr/>
        <a:lstStyle/>
        <a:p>
          <a:endParaRPr lang="en-IN"/>
        </a:p>
      </dgm:t>
    </dgm:pt>
    <dgm:pt modelId="{65FC1857-81DD-4AAD-9BF2-6B261EFA113E}" type="sibTrans" cxnId="{DF76DBCB-A250-43B8-83DE-F1007D47E285}">
      <dgm:prSet/>
      <dgm:spPr/>
      <dgm:t>
        <a:bodyPr/>
        <a:lstStyle/>
        <a:p>
          <a:endParaRPr lang="en-IN"/>
        </a:p>
      </dgm:t>
    </dgm:pt>
    <dgm:pt modelId="{6F2C147B-75BD-44DC-A4EA-B255CA783312}">
      <dgm:prSet/>
      <dgm:spPr/>
      <dgm:t>
        <a:bodyPr/>
        <a:lstStyle/>
        <a:p>
          <a:pPr rtl="0"/>
          <a:r>
            <a:rPr lang="en-US" b="1" smtClean="0"/>
            <a:t>Containers:</a:t>
          </a:r>
          <a:r>
            <a:rPr lang="en-US" smtClean="0"/>
            <a:t> Lightweight, portable units of software that package code and its dependencies.</a:t>
          </a:r>
          <a:endParaRPr lang="en-IN"/>
        </a:p>
      </dgm:t>
    </dgm:pt>
    <dgm:pt modelId="{6563B5E4-43B6-467E-BDBB-461E4E610C46}" type="parTrans" cxnId="{C39B8DD0-CCC1-4DE2-BAFF-1BA3E1F01BAE}">
      <dgm:prSet/>
      <dgm:spPr/>
      <dgm:t>
        <a:bodyPr/>
        <a:lstStyle/>
        <a:p>
          <a:endParaRPr lang="en-IN"/>
        </a:p>
      </dgm:t>
    </dgm:pt>
    <dgm:pt modelId="{FF1DA037-CB0B-4141-BE51-0E721FDCA4D3}" type="sibTrans" cxnId="{C39B8DD0-CCC1-4DE2-BAFF-1BA3E1F01BAE}">
      <dgm:prSet/>
      <dgm:spPr/>
      <dgm:t>
        <a:bodyPr/>
        <a:lstStyle/>
        <a:p>
          <a:endParaRPr lang="en-IN"/>
        </a:p>
      </dgm:t>
    </dgm:pt>
    <dgm:pt modelId="{2D388A62-590C-477D-A8BA-C82E97032ECA}">
      <dgm:prSet/>
      <dgm:spPr/>
      <dgm:t>
        <a:bodyPr/>
        <a:lstStyle/>
        <a:p>
          <a:pPr rtl="0"/>
          <a:r>
            <a:rPr lang="en-US" b="1" smtClean="0"/>
            <a:t>Storage:</a:t>
          </a:r>
          <a:endParaRPr lang="en-IN"/>
        </a:p>
      </dgm:t>
    </dgm:pt>
    <dgm:pt modelId="{266AEA7E-BA55-46B5-9CCC-5EF831853E40}" type="parTrans" cxnId="{EB1437A7-8608-4602-AD94-CB72A8857525}">
      <dgm:prSet/>
      <dgm:spPr/>
      <dgm:t>
        <a:bodyPr/>
        <a:lstStyle/>
        <a:p>
          <a:endParaRPr lang="en-IN"/>
        </a:p>
      </dgm:t>
    </dgm:pt>
    <dgm:pt modelId="{EC077501-823A-440D-A76A-AF2B666BB935}" type="sibTrans" cxnId="{EB1437A7-8608-4602-AD94-CB72A8857525}">
      <dgm:prSet/>
      <dgm:spPr/>
      <dgm:t>
        <a:bodyPr/>
        <a:lstStyle/>
        <a:p>
          <a:endParaRPr lang="en-IN"/>
        </a:p>
      </dgm:t>
    </dgm:pt>
    <dgm:pt modelId="{3439482D-D6D4-4BD5-B4CB-68C14E8B4587}">
      <dgm:prSet/>
      <dgm:spPr/>
      <dgm:t>
        <a:bodyPr/>
        <a:lstStyle/>
        <a:p>
          <a:pPr rtl="0"/>
          <a:r>
            <a:rPr lang="en-US" b="1" smtClean="0"/>
            <a:t>Block Storage:</a:t>
          </a:r>
          <a:r>
            <a:rPr lang="en-US" smtClean="0"/>
            <a:t> Provides raw storage volumes for use by VMs.</a:t>
          </a:r>
          <a:endParaRPr lang="en-IN"/>
        </a:p>
      </dgm:t>
    </dgm:pt>
    <dgm:pt modelId="{5365EF0C-0000-4582-ABAE-8876080F0A13}" type="parTrans" cxnId="{FD12E585-09EA-4D4E-BEB1-DE639B0880ED}">
      <dgm:prSet/>
      <dgm:spPr/>
      <dgm:t>
        <a:bodyPr/>
        <a:lstStyle/>
        <a:p>
          <a:endParaRPr lang="en-IN"/>
        </a:p>
      </dgm:t>
    </dgm:pt>
    <dgm:pt modelId="{06114BA3-0ABA-4BAE-872C-57B79252C992}" type="sibTrans" cxnId="{FD12E585-09EA-4D4E-BEB1-DE639B0880ED}">
      <dgm:prSet/>
      <dgm:spPr/>
      <dgm:t>
        <a:bodyPr/>
        <a:lstStyle/>
        <a:p>
          <a:endParaRPr lang="en-IN"/>
        </a:p>
      </dgm:t>
    </dgm:pt>
    <dgm:pt modelId="{D62D814F-2EF4-4601-8D3B-5332F318E46F}">
      <dgm:prSet/>
      <dgm:spPr/>
      <dgm:t>
        <a:bodyPr/>
        <a:lstStyle/>
        <a:p>
          <a:pPr rtl="0"/>
          <a:r>
            <a:rPr lang="en-US" b="1" smtClean="0"/>
            <a:t>Object Storage:</a:t>
          </a:r>
          <a:r>
            <a:rPr lang="en-US" smtClean="0"/>
            <a:t> Manages data as objects, suitable for large-scale storage needs.</a:t>
          </a:r>
          <a:endParaRPr lang="en-IN"/>
        </a:p>
      </dgm:t>
    </dgm:pt>
    <dgm:pt modelId="{64AA99B2-3E4F-47DB-9296-E0590E9B725C}" type="parTrans" cxnId="{6B7E8356-9EAF-41C4-B572-6869DEA1E5E7}">
      <dgm:prSet/>
      <dgm:spPr/>
      <dgm:t>
        <a:bodyPr/>
        <a:lstStyle/>
        <a:p>
          <a:endParaRPr lang="en-IN"/>
        </a:p>
      </dgm:t>
    </dgm:pt>
    <dgm:pt modelId="{31599D0C-E525-4DAC-8563-28B901D4B2F2}" type="sibTrans" cxnId="{6B7E8356-9EAF-41C4-B572-6869DEA1E5E7}">
      <dgm:prSet/>
      <dgm:spPr/>
      <dgm:t>
        <a:bodyPr/>
        <a:lstStyle/>
        <a:p>
          <a:endParaRPr lang="en-IN"/>
        </a:p>
      </dgm:t>
    </dgm:pt>
    <dgm:pt modelId="{22D1884B-0AEF-4029-9A57-957E7440F307}">
      <dgm:prSet/>
      <dgm:spPr/>
      <dgm:t>
        <a:bodyPr/>
        <a:lstStyle/>
        <a:p>
          <a:pPr rtl="0"/>
          <a:r>
            <a:rPr lang="en-US" b="1" smtClean="0"/>
            <a:t>File Storage:</a:t>
          </a:r>
          <a:r>
            <a:rPr lang="en-US" smtClean="0"/>
            <a:t> Offers file-based storage, similar to network-attached storage (NAS).</a:t>
          </a:r>
          <a:endParaRPr lang="en-IN"/>
        </a:p>
      </dgm:t>
    </dgm:pt>
    <dgm:pt modelId="{4A2F2D1F-0305-4085-B6EF-495E76DFC3D6}" type="parTrans" cxnId="{7DC922B5-686F-4363-8F4D-97A160D25811}">
      <dgm:prSet/>
      <dgm:spPr/>
      <dgm:t>
        <a:bodyPr/>
        <a:lstStyle/>
        <a:p>
          <a:endParaRPr lang="en-IN"/>
        </a:p>
      </dgm:t>
    </dgm:pt>
    <dgm:pt modelId="{25357509-25F0-4265-871B-F9AD88AD630D}" type="sibTrans" cxnId="{7DC922B5-686F-4363-8F4D-97A160D25811}">
      <dgm:prSet/>
      <dgm:spPr/>
      <dgm:t>
        <a:bodyPr/>
        <a:lstStyle/>
        <a:p>
          <a:endParaRPr lang="en-IN"/>
        </a:p>
      </dgm:t>
    </dgm:pt>
    <dgm:pt modelId="{A26CFC24-385D-4849-AE11-6E59A6A841A4}">
      <dgm:prSet/>
      <dgm:spPr/>
      <dgm:t>
        <a:bodyPr/>
        <a:lstStyle/>
        <a:p>
          <a:pPr rtl="0"/>
          <a:r>
            <a:rPr lang="en-US" b="1" smtClean="0"/>
            <a:t>Networking:</a:t>
          </a:r>
          <a:endParaRPr lang="en-IN"/>
        </a:p>
      </dgm:t>
    </dgm:pt>
    <dgm:pt modelId="{EA711CFC-DB4F-4BA1-8AAE-BF304E116868}" type="parTrans" cxnId="{B5E1D647-5FEC-4053-9B7B-39828E8F9461}">
      <dgm:prSet/>
      <dgm:spPr/>
      <dgm:t>
        <a:bodyPr/>
        <a:lstStyle/>
        <a:p>
          <a:endParaRPr lang="en-IN"/>
        </a:p>
      </dgm:t>
    </dgm:pt>
    <dgm:pt modelId="{BA4CC941-C3C4-467A-BE21-26CFFDCD2405}" type="sibTrans" cxnId="{B5E1D647-5FEC-4053-9B7B-39828E8F9461}">
      <dgm:prSet/>
      <dgm:spPr/>
      <dgm:t>
        <a:bodyPr/>
        <a:lstStyle/>
        <a:p>
          <a:endParaRPr lang="en-IN"/>
        </a:p>
      </dgm:t>
    </dgm:pt>
    <dgm:pt modelId="{C06B248F-2861-471B-BA34-E7046C4D04A2}">
      <dgm:prSet/>
      <dgm:spPr/>
      <dgm:t>
        <a:bodyPr/>
        <a:lstStyle/>
        <a:p>
          <a:pPr rtl="0"/>
          <a:r>
            <a:rPr lang="en-US" b="1" smtClean="0"/>
            <a:t>Virtual Networks:</a:t>
          </a:r>
          <a:r>
            <a:rPr lang="en-US" smtClean="0"/>
            <a:t> Isolated networks within the cloud.</a:t>
          </a:r>
          <a:endParaRPr lang="en-IN"/>
        </a:p>
      </dgm:t>
    </dgm:pt>
    <dgm:pt modelId="{93B2E16D-EEF8-4C92-8DD7-0E745CF1532C}" type="parTrans" cxnId="{F2281749-1DBD-4148-B6B0-5F9AC3488938}">
      <dgm:prSet/>
      <dgm:spPr/>
      <dgm:t>
        <a:bodyPr/>
        <a:lstStyle/>
        <a:p>
          <a:endParaRPr lang="en-IN"/>
        </a:p>
      </dgm:t>
    </dgm:pt>
    <dgm:pt modelId="{51AB977F-B009-48C2-ABA8-2EA706584038}" type="sibTrans" cxnId="{F2281749-1DBD-4148-B6B0-5F9AC3488938}">
      <dgm:prSet/>
      <dgm:spPr/>
      <dgm:t>
        <a:bodyPr/>
        <a:lstStyle/>
        <a:p>
          <a:endParaRPr lang="en-IN"/>
        </a:p>
      </dgm:t>
    </dgm:pt>
    <dgm:pt modelId="{2824CE64-10E2-47B6-A703-E5AD22B276C7}">
      <dgm:prSet/>
      <dgm:spPr/>
      <dgm:t>
        <a:bodyPr/>
        <a:lstStyle/>
        <a:p>
          <a:pPr rtl="0"/>
          <a:r>
            <a:rPr lang="en-US" b="1" smtClean="0"/>
            <a:t>Load Balancers:</a:t>
          </a:r>
          <a:r>
            <a:rPr lang="en-US" smtClean="0"/>
            <a:t> Distribute incoming network traffic across multiple servers.</a:t>
          </a:r>
          <a:endParaRPr lang="en-IN"/>
        </a:p>
      </dgm:t>
    </dgm:pt>
    <dgm:pt modelId="{6AD241BF-2AF6-48F2-AA5B-A42BCE90D0C7}" type="parTrans" cxnId="{27E320E4-3CDC-4972-9414-16F2353DCF0A}">
      <dgm:prSet/>
      <dgm:spPr/>
      <dgm:t>
        <a:bodyPr/>
        <a:lstStyle/>
        <a:p>
          <a:endParaRPr lang="en-IN"/>
        </a:p>
      </dgm:t>
    </dgm:pt>
    <dgm:pt modelId="{C02FA657-DABE-4F2A-92EC-A114FF35B32D}" type="sibTrans" cxnId="{27E320E4-3CDC-4972-9414-16F2353DCF0A}">
      <dgm:prSet/>
      <dgm:spPr/>
      <dgm:t>
        <a:bodyPr/>
        <a:lstStyle/>
        <a:p>
          <a:endParaRPr lang="en-IN"/>
        </a:p>
      </dgm:t>
    </dgm:pt>
    <dgm:pt modelId="{0EB36B93-AB71-4CEA-BDA0-56BA254C5C9C}">
      <dgm:prSet/>
      <dgm:spPr/>
      <dgm:t>
        <a:bodyPr/>
        <a:lstStyle/>
        <a:p>
          <a:pPr rtl="0"/>
          <a:r>
            <a:rPr lang="en-US" b="1" smtClean="0"/>
            <a:t>Virtual Private Networks (VPNs):</a:t>
          </a:r>
          <a:r>
            <a:rPr lang="en-US" smtClean="0"/>
            <a:t> Provide secure connections to the cloud infrastructure.</a:t>
          </a:r>
          <a:endParaRPr lang="en-IN"/>
        </a:p>
      </dgm:t>
    </dgm:pt>
    <dgm:pt modelId="{BE3844C2-99D9-40EA-9165-A5AF45DDC983}" type="parTrans" cxnId="{9E73CA49-DEFA-4D5A-9FB3-DA4EBA16D02A}">
      <dgm:prSet/>
      <dgm:spPr/>
      <dgm:t>
        <a:bodyPr/>
        <a:lstStyle/>
        <a:p>
          <a:endParaRPr lang="en-IN"/>
        </a:p>
      </dgm:t>
    </dgm:pt>
    <dgm:pt modelId="{78423244-20B3-4A44-933A-0F85E74E2CFA}" type="sibTrans" cxnId="{9E73CA49-DEFA-4D5A-9FB3-DA4EBA16D02A}">
      <dgm:prSet/>
      <dgm:spPr/>
      <dgm:t>
        <a:bodyPr/>
        <a:lstStyle/>
        <a:p>
          <a:endParaRPr lang="en-IN"/>
        </a:p>
      </dgm:t>
    </dgm:pt>
    <dgm:pt modelId="{171C09DC-5D16-46A8-A15D-142D65D45600}">
      <dgm:prSet/>
      <dgm:spPr/>
      <dgm:t>
        <a:bodyPr/>
        <a:lstStyle/>
        <a:p>
          <a:pPr rtl="0"/>
          <a:r>
            <a:rPr lang="en-US" b="1" smtClean="0"/>
            <a:t>Other Services:</a:t>
          </a:r>
          <a:endParaRPr lang="en-IN"/>
        </a:p>
      </dgm:t>
    </dgm:pt>
    <dgm:pt modelId="{A30AC0A4-DA16-4790-8112-D3C246C6D701}" type="parTrans" cxnId="{3B615E53-174C-4D2D-989B-7B0AD522974D}">
      <dgm:prSet/>
      <dgm:spPr/>
      <dgm:t>
        <a:bodyPr/>
        <a:lstStyle/>
        <a:p>
          <a:endParaRPr lang="en-IN"/>
        </a:p>
      </dgm:t>
    </dgm:pt>
    <dgm:pt modelId="{29D08AED-D402-4485-956D-0366F5EC14A0}" type="sibTrans" cxnId="{3B615E53-174C-4D2D-989B-7B0AD522974D}">
      <dgm:prSet/>
      <dgm:spPr/>
      <dgm:t>
        <a:bodyPr/>
        <a:lstStyle/>
        <a:p>
          <a:endParaRPr lang="en-IN"/>
        </a:p>
      </dgm:t>
    </dgm:pt>
    <dgm:pt modelId="{6195A31C-9389-4175-8506-B1AE91E76075}">
      <dgm:prSet/>
      <dgm:spPr/>
      <dgm:t>
        <a:bodyPr/>
        <a:lstStyle/>
        <a:p>
          <a:pPr rtl="0"/>
          <a:r>
            <a:rPr lang="en-US" b="1" smtClean="0"/>
            <a:t>Identity and Access Management (IAM):</a:t>
          </a:r>
          <a:r>
            <a:rPr lang="en-US" smtClean="0"/>
            <a:t> Controls access to resources.</a:t>
          </a:r>
          <a:endParaRPr lang="en-IN"/>
        </a:p>
      </dgm:t>
    </dgm:pt>
    <dgm:pt modelId="{578920D0-9289-4F77-A9CA-7A8701A98364}" type="parTrans" cxnId="{EDBE4F1C-D2EE-40DF-90D5-0202DBADA852}">
      <dgm:prSet/>
      <dgm:spPr/>
      <dgm:t>
        <a:bodyPr/>
        <a:lstStyle/>
        <a:p>
          <a:endParaRPr lang="en-IN"/>
        </a:p>
      </dgm:t>
    </dgm:pt>
    <dgm:pt modelId="{E217F912-76AC-4BE7-99FC-ED805821B0A6}" type="sibTrans" cxnId="{EDBE4F1C-D2EE-40DF-90D5-0202DBADA852}">
      <dgm:prSet/>
      <dgm:spPr/>
      <dgm:t>
        <a:bodyPr/>
        <a:lstStyle/>
        <a:p>
          <a:endParaRPr lang="en-IN"/>
        </a:p>
      </dgm:t>
    </dgm:pt>
    <dgm:pt modelId="{C996B8B3-4CC3-4B58-BB30-75189DF38A11}">
      <dgm:prSet/>
      <dgm:spPr/>
      <dgm:t>
        <a:bodyPr/>
        <a:lstStyle/>
        <a:p>
          <a:pPr rtl="0"/>
          <a:r>
            <a:rPr lang="en-US" b="1" smtClean="0"/>
            <a:t>Monitoring and Analytics:</a:t>
          </a:r>
          <a:r>
            <a:rPr lang="en-US" smtClean="0"/>
            <a:t> Tools to monitor performance and usage of resources.</a:t>
          </a:r>
          <a:endParaRPr lang="en-IN"/>
        </a:p>
      </dgm:t>
    </dgm:pt>
    <dgm:pt modelId="{728BD323-23F3-46CA-97C7-0BAD65159A8D}" type="parTrans" cxnId="{D309FC67-C116-4736-AA12-EA5D05473B29}">
      <dgm:prSet/>
      <dgm:spPr/>
      <dgm:t>
        <a:bodyPr/>
        <a:lstStyle/>
        <a:p>
          <a:endParaRPr lang="en-IN"/>
        </a:p>
      </dgm:t>
    </dgm:pt>
    <dgm:pt modelId="{FB76AD9A-D92E-4620-9923-02188BB8D184}" type="sibTrans" cxnId="{D309FC67-C116-4736-AA12-EA5D05473B29}">
      <dgm:prSet/>
      <dgm:spPr/>
      <dgm:t>
        <a:bodyPr/>
        <a:lstStyle/>
        <a:p>
          <a:endParaRPr lang="en-IN"/>
        </a:p>
      </dgm:t>
    </dgm:pt>
    <dgm:pt modelId="{10901341-CD4B-4D1E-9399-C281A6B73FDD}" type="pres">
      <dgm:prSet presAssocID="{ED0B95C5-16B7-48EF-88E7-F5F3EC2E15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8C7492-5FC1-4CD7-AFED-8588842266DD}" type="pres">
      <dgm:prSet presAssocID="{369044A9-6E91-4719-93EA-C701B803E8E1}" presName="root" presStyleCnt="0"/>
      <dgm:spPr/>
    </dgm:pt>
    <dgm:pt modelId="{23D7BE1E-E7A1-4C0A-B7FA-570B706A8230}" type="pres">
      <dgm:prSet presAssocID="{369044A9-6E91-4719-93EA-C701B803E8E1}" presName="rootComposite" presStyleCnt="0"/>
      <dgm:spPr/>
    </dgm:pt>
    <dgm:pt modelId="{DD19F5C3-6518-4159-A93C-DA6C28D437DA}" type="pres">
      <dgm:prSet presAssocID="{369044A9-6E91-4719-93EA-C701B803E8E1}" presName="rootText" presStyleLbl="node1" presStyleIdx="0" presStyleCnt="4"/>
      <dgm:spPr/>
    </dgm:pt>
    <dgm:pt modelId="{6AD71982-55FC-4244-9E92-A7E1342D33AA}" type="pres">
      <dgm:prSet presAssocID="{369044A9-6E91-4719-93EA-C701B803E8E1}" presName="rootConnector" presStyleLbl="node1" presStyleIdx="0" presStyleCnt="4"/>
      <dgm:spPr/>
    </dgm:pt>
    <dgm:pt modelId="{7010CAA0-679A-4A4A-8DD4-ABAD8005E4C5}" type="pres">
      <dgm:prSet presAssocID="{369044A9-6E91-4719-93EA-C701B803E8E1}" presName="childShape" presStyleCnt="0"/>
      <dgm:spPr/>
    </dgm:pt>
    <dgm:pt modelId="{CF6F6737-2B00-4695-B74A-FDE55B49621E}" type="pres">
      <dgm:prSet presAssocID="{CDDA7749-2A57-49F2-A11E-832A433F0AD0}" presName="Name13" presStyleLbl="parChTrans1D2" presStyleIdx="0" presStyleCnt="10"/>
      <dgm:spPr/>
    </dgm:pt>
    <dgm:pt modelId="{7946C6F8-F33A-4A1C-8E1F-955451259920}" type="pres">
      <dgm:prSet presAssocID="{02EDB400-4BB4-463E-B5FF-D5EFF3A30939}" presName="childText" presStyleLbl="bgAcc1" presStyleIdx="0" presStyleCnt="10">
        <dgm:presLayoutVars>
          <dgm:bulletEnabled val="1"/>
        </dgm:presLayoutVars>
      </dgm:prSet>
      <dgm:spPr/>
    </dgm:pt>
    <dgm:pt modelId="{97EDE4D3-67F2-4452-B1DF-F476CE497A68}" type="pres">
      <dgm:prSet presAssocID="{6563B5E4-43B6-467E-BDBB-461E4E610C46}" presName="Name13" presStyleLbl="parChTrans1D2" presStyleIdx="1" presStyleCnt="10"/>
      <dgm:spPr/>
    </dgm:pt>
    <dgm:pt modelId="{ADD78AF8-AD00-41A3-A629-DB87C5FA6BD6}" type="pres">
      <dgm:prSet presAssocID="{6F2C147B-75BD-44DC-A4EA-B255CA783312}" presName="childText" presStyleLbl="bgAcc1" presStyleIdx="1" presStyleCnt="10">
        <dgm:presLayoutVars>
          <dgm:bulletEnabled val="1"/>
        </dgm:presLayoutVars>
      </dgm:prSet>
      <dgm:spPr/>
    </dgm:pt>
    <dgm:pt modelId="{743654C7-19E4-422F-9A84-462FC18D3EBE}" type="pres">
      <dgm:prSet presAssocID="{2D388A62-590C-477D-A8BA-C82E97032ECA}" presName="root" presStyleCnt="0"/>
      <dgm:spPr/>
    </dgm:pt>
    <dgm:pt modelId="{50528DAF-4A83-404F-9EEA-7483928A0ACF}" type="pres">
      <dgm:prSet presAssocID="{2D388A62-590C-477D-A8BA-C82E97032ECA}" presName="rootComposite" presStyleCnt="0"/>
      <dgm:spPr/>
    </dgm:pt>
    <dgm:pt modelId="{A4FE18FB-EB4D-49A1-9139-1724CF7F8B2E}" type="pres">
      <dgm:prSet presAssocID="{2D388A62-590C-477D-A8BA-C82E97032ECA}" presName="rootText" presStyleLbl="node1" presStyleIdx="1" presStyleCnt="4"/>
      <dgm:spPr/>
    </dgm:pt>
    <dgm:pt modelId="{396F5A89-00B0-466F-AF6A-BE696C2AA3E8}" type="pres">
      <dgm:prSet presAssocID="{2D388A62-590C-477D-A8BA-C82E97032ECA}" presName="rootConnector" presStyleLbl="node1" presStyleIdx="1" presStyleCnt="4"/>
      <dgm:spPr/>
    </dgm:pt>
    <dgm:pt modelId="{E436105D-D57D-4CAD-8FF0-8B4C6B062B59}" type="pres">
      <dgm:prSet presAssocID="{2D388A62-590C-477D-A8BA-C82E97032ECA}" presName="childShape" presStyleCnt="0"/>
      <dgm:spPr/>
    </dgm:pt>
    <dgm:pt modelId="{827C4BFE-D7DB-41DE-8A2D-A2583095856C}" type="pres">
      <dgm:prSet presAssocID="{5365EF0C-0000-4582-ABAE-8876080F0A13}" presName="Name13" presStyleLbl="parChTrans1D2" presStyleIdx="2" presStyleCnt="10"/>
      <dgm:spPr/>
    </dgm:pt>
    <dgm:pt modelId="{AF2954F7-80F7-4329-AE81-F56B073B0757}" type="pres">
      <dgm:prSet presAssocID="{3439482D-D6D4-4BD5-B4CB-68C14E8B4587}" presName="childText" presStyleLbl="bgAcc1" presStyleIdx="2" presStyleCnt="10">
        <dgm:presLayoutVars>
          <dgm:bulletEnabled val="1"/>
        </dgm:presLayoutVars>
      </dgm:prSet>
      <dgm:spPr/>
    </dgm:pt>
    <dgm:pt modelId="{6BE54CFD-33FB-4182-9478-ADA9085A796D}" type="pres">
      <dgm:prSet presAssocID="{64AA99B2-3E4F-47DB-9296-E0590E9B725C}" presName="Name13" presStyleLbl="parChTrans1D2" presStyleIdx="3" presStyleCnt="10"/>
      <dgm:spPr/>
    </dgm:pt>
    <dgm:pt modelId="{C7005445-22A9-4931-A835-55664AC96B16}" type="pres">
      <dgm:prSet presAssocID="{D62D814F-2EF4-4601-8D3B-5332F318E46F}" presName="childText" presStyleLbl="bgAcc1" presStyleIdx="3" presStyleCnt="10">
        <dgm:presLayoutVars>
          <dgm:bulletEnabled val="1"/>
        </dgm:presLayoutVars>
      </dgm:prSet>
      <dgm:spPr/>
    </dgm:pt>
    <dgm:pt modelId="{54DDE154-10B3-4659-BDE2-4A4AA1404C26}" type="pres">
      <dgm:prSet presAssocID="{4A2F2D1F-0305-4085-B6EF-495E76DFC3D6}" presName="Name13" presStyleLbl="parChTrans1D2" presStyleIdx="4" presStyleCnt="10"/>
      <dgm:spPr/>
    </dgm:pt>
    <dgm:pt modelId="{5343C530-F743-4BFD-B64D-5F9F28CFC792}" type="pres">
      <dgm:prSet presAssocID="{22D1884B-0AEF-4029-9A57-957E7440F307}" presName="childText" presStyleLbl="bgAcc1" presStyleIdx="4" presStyleCnt="10">
        <dgm:presLayoutVars>
          <dgm:bulletEnabled val="1"/>
        </dgm:presLayoutVars>
      </dgm:prSet>
      <dgm:spPr/>
    </dgm:pt>
    <dgm:pt modelId="{AE2A7187-AA05-48E6-B959-8084CB87FB49}" type="pres">
      <dgm:prSet presAssocID="{A26CFC24-385D-4849-AE11-6E59A6A841A4}" presName="root" presStyleCnt="0"/>
      <dgm:spPr/>
    </dgm:pt>
    <dgm:pt modelId="{D719E861-BFD7-4C98-B3BB-90D9CD50225C}" type="pres">
      <dgm:prSet presAssocID="{A26CFC24-385D-4849-AE11-6E59A6A841A4}" presName="rootComposite" presStyleCnt="0"/>
      <dgm:spPr/>
    </dgm:pt>
    <dgm:pt modelId="{9742ACBC-EE38-49C3-9266-2201F1D2D2B7}" type="pres">
      <dgm:prSet presAssocID="{A26CFC24-385D-4849-AE11-6E59A6A841A4}" presName="rootText" presStyleLbl="node1" presStyleIdx="2" presStyleCnt="4"/>
      <dgm:spPr/>
    </dgm:pt>
    <dgm:pt modelId="{80216CDF-BF7E-4952-B3B5-47FA4B18AB55}" type="pres">
      <dgm:prSet presAssocID="{A26CFC24-385D-4849-AE11-6E59A6A841A4}" presName="rootConnector" presStyleLbl="node1" presStyleIdx="2" presStyleCnt="4"/>
      <dgm:spPr/>
    </dgm:pt>
    <dgm:pt modelId="{F37C16DC-4EDC-4157-BDE8-E34817CFB137}" type="pres">
      <dgm:prSet presAssocID="{A26CFC24-385D-4849-AE11-6E59A6A841A4}" presName="childShape" presStyleCnt="0"/>
      <dgm:spPr/>
    </dgm:pt>
    <dgm:pt modelId="{E785F2EE-9207-4AD4-980C-36C0BB8BEC99}" type="pres">
      <dgm:prSet presAssocID="{93B2E16D-EEF8-4C92-8DD7-0E745CF1532C}" presName="Name13" presStyleLbl="parChTrans1D2" presStyleIdx="5" presStyleCnt="10"/>
      <dgm:spPr/>
    </dgm:pt>
    <dgm:pt modelId="{D8511176-6A7E-46F8-9E39-CE8C1FBC83F8}" type="pres">
      <dgm:prSet presAssocID="{C06B248F-2861-471B-BA34-E7046C4D04A2}" presName="childText" presStyleLbl="bgAcc1" presStyleIdx="5" presStyleCnt="10">
        <dgm:presLayoutVars>
          <dgm:bulletEnabled val="1"/>
        </dgm:presLayoutVars>
      </dgm:prSet>
      <dgm:spPr/>
    </dgm:pt>
    <dgm:pt modelId="{EF646656-6F2E-4108-AC5C-371F0B2046F7}" type="pres">
      <dgm:prSet presAssocID="{6AD241BF-2AF6-48F2-AA5B-A42BCE90D0C7}" presName="Name13" presStyleLbl="parChTrans1D2" presStyleIdx="6" presStyleCnt="10"/>
      <dgm:spPr/>
    </dgm:pt>
    <dgm:pt modelId="{1C51807C-BFBB-4095-A265-1CCB66F08AC3}" type="pres">
      <dgm:prSet presAssocID="{2824CE64-10E2-47B6-A703-E5AD22B276C7}" presName="childText" presStyleLbl="bgAcc1" presStyleIdx="6" presStyleCnt="10">
        <dgm:presLayoutVars>
          <dgm:bulletEnabled val="1"/>
        </dgm:presLayoutVars>
      </dgm:prSet>
      <dgm:spPr/>
    </dgm:pt>
    <dgm:pt modelId="{1C8DAD6E-076F-41E2-9BF2-7A2D3F320D1B}" type="pres">
      <dgm:prSet presAssocID="{BE3844C2-99D9-40EA-9165-A5AF45DDC983}" presName="Name13" presStyleLbl="parChTrans1D2" presStyleIdx="7" presStyleCnt="10"/>
      <dgm:spPr/>
    </dgm:pt>
    <dgm:pt modelId="{B5E7113C-8688-4A92-933F-A0030FD132F0}" type="pres">
      <dgm:prSet presAssocID="{0EB36B93-AB71-4CEA-BDA0-56BA254C5C9C}" presName="childText" presStyleLbl="bgAcc1" presStyleIdx="7" presStyleCnt="10">
        <dgm:presLayoutVars>
          <dgm:bulletEnabled val="1"/>
        </dgm:presLayoutVars>
      </dgm:prSet>
      <dgm:spPr/>
    </dgm:pt>
    <dgm:pt modelId="{7879DAC2-1DF1-491C-BB55-AD1C5AA6A7E9}" type="pres">
      <dgm:prSet presAssocID="{171C09DC-5D16-46A8-A15D-142D65D45600}" presName="root" presStyleCnt="0"/>
      <dgm:spPr/>
    </dgm:pt>
    <dgm:pt modelId="{3E8CDCCD-E79F-4212-95EB-522DEAE01E73}" type="pres">
      <dgm:prSet presAssocID="{171C09DC-5D16-46A8-A15D-142D65D45600}" presName="rootComposite" presStyleCnt="0"/>
      <dgm:spPr/>
    </dgm:pt>
    <dgm:pt modelId="{1D3269B1-475A-4ECF-B1EE-9ECF3FE1AC56}" type="pres">
      <dgm:prSet presAssocID="{171C09DC-5D16-46A8-A15D-142D65D45600}" presName="rootText" presStyleLbl="node1" presStyleIdx="3" presStyleCnt="4"/>
      <dgm:spPr/>
    </dgm:pt>
    <dgm:pt modelId="{878B124E-8EE2-4DF8-BB34-98C73F857079}" type="pres">
      <dgm:prSet presAssocID="{171C09DC-5D16-46A8-A15D-142D65D45600}" presName="rootConnector" presStyleLbl="node1" presStyleIdx="3" presStyleCnt="4"/>
      <dgm:spPr/>
    </dgm:pt>
    <dgm:pt modelId="{268C12C3-E00B-4666-AF16-4CAB6D78F54E}" type="pres">
      <dgm:prSet presAssocID="{171C09DC-5D16-46A8-A15D-142D65D45600}" presName="childShape" presStyleCnt="0"/>
      <dgm:spPr/>
    </dgm:pt>
    <dgm:pt modelId="{1F0A2890-2F75-4E02-87DA-A8E2DD89E535}" type="pres">
      <dgm:prSet presAssocID="{578920D0-9289-4F77-A9CA-7A8701A98364}" presName="Name13" presStyleLbl="parChTrans1D2" presStyleIdx="8" presStyleCnt="10"/>
      <dgm:spPr/>
    </dgm:pt>
    <dgm:pt modelId="{25009933-A82B-4284-AE30-4C1160F77D8F}" type="pres">
      <dgm:prSet presAssocID="{6195A31C-9389-4175-8506-B1AE91E76075}" presName="childText" presStyleLbl="bgAcc1" presStyleIdx="8" presStyleCnt="10">
        <dgm:presLayoutVars>
          <dgm:bulletEnabled val="1"/>
        </dgm:presLayoutVars>
      </dgm:prSet>
      <dgm:spPr/>
    </dgm:pt>
    <dgm:pt modelId="{DCA9A905-02D8-4F37-B4EC-D06B3EB69900}" type="pres">
      <dgm:prSet presAssocID="{728BD323-23F3-46CA-97C7-0BAD65159A8D}" presName="Name13" presStyleLbl="parChTrans1D2" presStyleIdx="9" presStyleCnt="10"/>
      <dgm:spPr/>
    </dgm:pt>
    <dgm:pt modelId="{6CEE4A78-002C-4E8D-BA27-BFA7BF5B290D}" type="pres">
      <dgm:prSet presAssocID="{C996B8B3-4CC3-4B58-BB30-75189DF38A11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D309FC67-C116-4736-AA12-EA5D05473B29}" srcId="{171C09DC-5D16-46A8-A15D-142D65D45600}" destId="{C996B8B3-4CC3-4B58-BB30-75189DF38A11}" srcOrd="1" destOrd="0" parTransId="{728BD323-23F3-46CA-97C7-0BAD65159A8D}" sibTransId="{FB76AD9A-D92E-4620-9923-02188BB8D184}"/>
    <dgm:cxn modelId="{27E320E4-3CDC-4972-9414-16F2353DCF0A}" srcId="{A26CFC24-385D-4849-AE11-6E59A6A841A4}" destId="{2824CE64-10E2-47B6-A703-E5AD22B276C7}" srcOrd="1" destOrd="0" parTransId="{6AD241BF-2AF6-48F2-AA5B-A42BCE90D0C7}" sibTransId="{C02FA657-DABE-4F2A-92EC-A114FF35B32D}"/>
    <dgm:cxn modelId="{0B73BE72-D772-49E0-B4AE-B432CB817EA5}" type="presOf" srcId="{22D1884B-0AEF-4029-9A57-957E7440F307}" destId="{5343C530-F743-4BFD-B64D-5F9F28CFC792}" srcOrd="0" destOrd="0" presId="urn:microsoft.com/office/officeart/2005/8/layout/hierarchy3"/>
    <dgm:cxn modelId="{EDBE4F1C-D2EE-40DF-90D5-0202DBADA852}" srcId="{171C09DC-5D16-46A8-A15D-142D65D45600}" destId="{6195A31C-9389-4175-8506-B1AE91E76075}" srcOrd="0" destOrd="0" parTransId="{578920D0-9289-4F77-A9CA-7A8701A98364}" sibTransId="{E217F912-76AC-4BE7-99FC-ED805821B0A6}"/>
    <dgm:cxn modelId="{3B615E53-174C-4D2D-989B-7B0AD522974D}" srcId="{ED0B95C5-16B7-48EF-88E7-F5F3EC2E153C}" destId="{171C09DC-5D16-46A8-A15D-142D65D45600}" srcOrd="3" destOrd="0" parTransId="{A30AC0A4-DA16-4790-8112-D3C246C6D701}" sibTransId="{29D08AED-D402-4485-956D-0366F5EC14A0}"/>
    <dgm:cxn modelId="{62FFFD3D-0625-4C35-B128-3F5CBFB95A64}" type="presOf" srcId="{2824CE64-10E2-47B6-A703-E5AD22B276C7}" destId="{1C51807C-BFBB-4095-A265-1CCB66F08AC3}" srcOrd="0" destOrd="0" presId="urn:microsoft.com/office/officeart/2005/8/layout/hierarchy3"/>
    <dgm:cxn modelId="{7DC922B5-686F-4363-8F4D-97A160D25811}" srcId="{2D388A62-590C-477D-A8BA-C82E97032ECA}" destId="{22D1884B-0AEF-4029-9A57-957E7440F307}" srcOrd="2" destOrd="0" parTransId="{4A2F2D1F-0305-4085-B6EF-495E76DFC3D6}" sibTransId="{25357509-25F0-4265-871B-F9AD88AD630D}"/>
    <dgm:cxn modelId="{A3E2C5D6-4C75-4D4D-911A-941A98CB4258}" type="presOf" srcId="{4A2F2D1F-0305-4085-B6EF-495E76DFC3D6}" destId="{54DDE154-10B3-4659-BDE2-4A4AA1404C26}" srcOrd="0" destOrd="0" presId="urn:microsoft.com/office/officeart/2005/8/layout/hierarchy3"/>
    <dgm:cxn modelId="{1C9A3CF8-1A99-4E9F-B874-AF7BEFB07C9B}" type="presOf" srcId="{728BD323-23F3-46CA-97C7-0BAD65159A8D}" destId="{DCA9A905-02D8-4F37-B4EC-D06B3EB69900}" srcOrd="0" destOrd="0" presId="urn:microsoft.com/office/officeart/2005/8/layout/hierarchy3"/>
    <dgm:cxn modelId="{B9087EC3-9B4B-4F5A-9324-37B8837C0CDC}" type="presOf" srcId="{C996B8B3-4CC3-4B58-BB30-75189DF38A11}" destId="{6CEE4A78-002C-4E8D-BA27-BFA7BF5B290D}" srcOrd="0" destOrd="0" presId="urn:microsoft.com/office/officeart/2005/8/layout/hierarchy3"/>
    <dgm:cxn modelId="{1CDB1D65-A089-4C2E-9F4C-A96B82621D3E}" type="presOf" srcId="{5365EF0C-0000-4582-ABAE-8876080F0A13}" destId="{827C4BFE-D7DB-41DE-8A2D-A2583095856C}" srcOrd="0" destOrd="0" presId="urn:microsoft.com/office/officeart/2005/8/layout/hierarchy3"/>
    <dgm:cxn modelId="{279FADDC-C34A-4F7A-A864-317E49D1B0A8}" srcId="{ED0B95C5-16B7-48EF-88E7-F5F3EC2E153C}" destId="{369044A9-6E91-4719-93EA-C701B803E8E1}" srcOrd="0" destOrd="0" parTransId="{98B4D177-8E6B-4FF1-9305-8C70E7C89DD6}" sibTransId="{F10DD156-D6A9-4F68-9874-0798D9B579B6}"/>
    <dgm:cxn modelId="{43538D08-7162-448F-8ABB-A1C011A6685B}" type="presOf" srcId="{ED0B95C5-16B7-48EF-88E7-F5F3EC2E153C}" destId="{10901341-CD4B-4D1E-9399-C281A6B73FDD}" srcOrd="0" destOrd="0" presId="urn:microsoft.com/office/officeart/2005/8/layout/hierarchy3"/>
    <dgm:cxn modelId="{9ACD07AE-6D03-420C-AAA3-DD44CD50CF87}" type="presOf" srcId="{02EDB400-4BB4-463E-B5FF-D5EFF3A30939}" destId="{7946C6F8-F33A-4A1C-8E1F-955451259920}" srcOrd="0" destOrd="0" presId="urn:microsoft.com/office/officeart/2005/8/layout/hierarchy3"/>
    <dgm:cxn modelId="{2F55699E-AC60-4BF2-8E6A-1078981C059C}" type="presOf" srcId="{6195A31C-9389-4175-8506-B1AE91E76075}" destId="{25009933-A82B-4284-AE30-4C1160F77D8F}" srcOrd="0" destOrd="0" presId="urn:microsoft.com/office/officeart/2005/8/layout/hierarchy3"/>
    <dgm:cxn modelId="{EFB5F566-1D3C-482C-B5D2-7893A8314B92}" type="presOf" srcId="{171C09DC-5D16-46A8-A15D-142D65D45600}" destId="{1D3269B1-475A-4ECF-B1EE-9ECF3FE1AC56}" srcOrd="0" destOrd="0" presId="urn:microsoft.com/office/officeart/2005/8/layout/hierarchy3"/>
    <dgm:cxn modelId="{B5E1D647-5FEC-4053-9B7B-39828E8F9461}" srcId="{ED0B95C5-16B7-48EF-88E7-F5F3EC2E153C}" destId="{A26CFC24-385D-4849-AE11-6E59A6A841A4}" srcOrd="2" destOrd="0" parTransId="{EA711CFC-DB4F-4BA1-8AAE-BF304E116868}" sibTransId="{BA4CC941-C3C4-467A-BE21-26CFFDCD2405}"/>
    <dgm:cxn modelId="{48256AF1-D5D0-430B-9002-0D945ED0CAC9}" type="presOf" srcId="{369044A9-6E91-4719-93EA-C701B803E8E1}" destId="{DD19F5C3-6518-4159-A93C-DA6C28D437DA}" srcOrd="0" destOrd="0" presId="urn:microsoft.com/office/officeart/2005/8/layout/hierarchy3"/>
    <dgm:cxn modelId="{6B7E8356-9EAF-41C4-B572-6869DEA1E5E7}" srcId="{2D388A62-590C-477D-A8BA-C82E97032ECA}" destId="{D62D814F-2EF4-4601-8D3B-5332F318E46F}" srcOrd="1" destOrd="0" parTransId="{64AA99B2-3E4F-47DB-9296-E0590E9B725C}" sibTransId="{31599D0C-E525-4DAC-8563-28B901D4B2F2}"/>
    <dgm:cxn modelId="{A217D3C5-7B41-45FC-B134-A972AB995844}" type="presOf" srcId="{D62D814F-2EF4-4601-8D3B-5332F318E46F}" destId="{C7005445-22A9-4931-A835-55664AC96B16}" srcOrd="0" destOrd="0" presId="urn:microsoft.com/office/officeart/2005/8/layout/hierarchy3"/>
    <dgm:cxn modelId="{F9E45638-8760-453B-A866-10D4527C9D30}" type="presOf" srcId="{2D388A62-590C-477D-A8BA-C82E97032ECA}" destId="{A4FE18FB-EB4D-49A1-9139-1724CF7F8B2E}" srcOrd="0" destOrd="0" presId="urn:microsoft.com/office/officeart/2005/8/layout/hierarchy3"/>
    <dgm:cxn modelId="{F7FA1C2D-09C6-4773-A709-2F5C336E714E}" type="presOf" srcId="{C06B248F-2861-471B-BA34-E7046C4D04A2}" destId="{D8511176-6A7E-46F8-9E39-CE8C1FBC83F8}" srcOrd="0" destOrd="0" presId="urn:microsoft.com/office/officeart/2005/8/layout/hierarchy3"/>
    <dgm:cxn modelId="{6B31AF69-896B-427E-8B0B-50D9C4692D26}" type="presOf" srcId="{A26CFC24-385D-4849-AE11-6E59A6A841A4}" destId="{9742ACBC-EE38-49C3-9266-2201F1D2D2B7}" srcOrd="0" destOrd="0" presId="urn:microsoft.com/office/officeart/2005/8/layout/hierarchy3"/>
    <dgm:cxn modelId="{EB1437A7-8608-4602-AD94-CB72A8857525}" srcId="{ED0B95C5-16B7-48EF-88E7-F5F3EC2E153C}" destId="{2D388A62-590C-477D-A8BA-C82E97032ECA}" srcOrd="1" destOrd="0" parTransId="{266AEA7E-BA55-46B5-9CCC-5EF831853E40}" sibTransId="{EC077501-823A-440D-A76A-AF2B666BB935}"/>
    <dgm:cxn modelId="{58BAC6EC-0987-4C50-84A1-24FBEA1D9343}" type="presOf" srcId="{CDDA7749-2A57-49F2-A11E-832A433F0AD0}" destId="{CF6F6737-2B00-4695-B74A-FDE55B49621E}" srcOrd="0" destOrd="0" presId="urn:microsoft.com/office/officeart/2005/8/layout/hierarchy3"/>
    <dgm:cxn modelId="{EFC217D1-A2C3-4A41-9111-7161E6B4E9BA}" type="presOf" srcId="{A26CFC24-385D-4849-AE11-6E59A6A841A4}" destId="{80216CDF-BF7E-4952-B3B5-47FA4B18AB55}" srcOrd="1" destOrd="0" presId="urn:microsoft.com/office/officeart/2005/8/layout/hierarchy3"/>
    <dgm:cxn modelId="{B3F9393E-C906-4E18-8EAE-7C90A3A93BE8}" type="presOf" srcId="{6563B5E4-43B6-467E-BDBB-461E4E610C46}" destId="{97EDE4D3-67F2-4452-B1DF-F476CE497A68}" srcOrd="0" destOrd="0" presId="urn:microsoft.com/office/officeart/2005/8/layout/hierarchy3"/>
    <dgm:cxn modelId="{508EF31E-D28A-4F89-B1AE-BB4C5567B48F}" type="presOf" srcId="{3439482D-D6D4-4BD5-B4CB-68C14E8B4587}" destId="{AF2954F7-80F7-4329-AE81-F56B073B0757}" srcOrd="0" destOrd="0" presId="urn:microsoft.com/office/officeart/2005/8/layout/hierarchy3"/>
    <dgm:cxn modelId="{4AD4F928-B172-4349-9E74-5C2C3051C02B}" type="presOf" srcId="{369044A9-6E91-4719-93EA-C701B803E8E1}" destId="{6AD71982-55FC-4244-9E92-A7E1342D33AA}" srcOrd="1" destOrd="0" presId="urn:microsoft.com/office/officeart/2005/8/layout/hierarchy3"/>
    <dgm:cxn modelId="{C57E7458-DBDE-4008-B34C-BB4DD0E016DB}" type="presOf" srcId="{6AD241BF-2AF6-48F2-AA5B-A42BCE90D0C7}" destId="{EF646656-6F2E-4108-AC5C-371F0B2046F7}" srcOrd="0" destOrd="0" presId="urn:microsoft.com/office/officeart/2005/8/layout/hierarchy3"/>
    <dgm:cxn modelId="{AFAF9D68-D38B-45CE-B270-D722244D09F8}" type="presOf" srcId="{BE3844C2-99D9-40EA-9165-A5AF45DDC983}" destId="{1C8DAD6E-076F-41E2-9BF2-7A2D3F320D1B}" srcOrd="0" destOrd="0" presId="urn:microsoft.com/office/officeart/2005/8/layout/hierarchy3"/>
    <dgm:cxn modelId="{F2281749-1DBD-4148-B6B0-5F9AC3488938}" srcId="{A26CFC24-385D-4849-AE11-6E59A6A841A4}" destId="{C06B248F-2861-471B-BA34-E7046C4D04A2}" srcOrd="0" destOrd="0" parTransId="{93B2E16D-EEF8-4C92-8DD7-0E745CF1532C}" sibTransId="{51AB977F-B009-48C2-ABA8-2EA706584038}"/>
    <dgm:cxn modelId="{D4196129-CBDB-439F-B4C8-08FA582FF1D3}" type="presOf" srcId="{6F2C147B-75BD-44DC-A4EA-B255CA783312}" destId="{ADD78AF8-AD00-41A3-A629-DB87C5FA6BD6}" srcOrd="0" destOrd="0" presId="urn:microsoft.com/office/officeart/2005/8/layout/hierarchy3"/>
    <dgm:cxn modelId="{F8528EEE-CD32-4503-B062-5134616AA3BD}" type="presOf" srcId="{93B2E16D-EEF8-4C92-8DD7-0E745CF1532C}" destId="{E785F2EE-9207-4AD4-980C-36C0BB8BEC99}" srcOrd="0" destOrd="0" presId="urn:microsoft.com/office/officeart/2005/8/layout/hierarchy3"/>
    <dgm:cxn modelId="{C39B8DD0-CCC1-4DE2-BAFF-1BA3E1F01BAE}" srcId="{369044A9-6E91-4719-93EA-C701B803E8E1}" destId="{6F2C147B-75BD-44DC-A4EA-B255CA783312}" srcOrd="1" destOrd="0" parTransId="{6563B5E4-43B6-467E-BDBB-461E4E610C46}" sibTransId="{FF1DA037-CB0B-4141-BE51-0E721FDCA4D3}"/>
    <dgm:cxn modelId="{9E73CA49-DEFA-4D5A-9FB3-DA4EBA16D02A}" srcId="{A26CFC24-385D-4849-AE11-6E59A6A841A4}" destId="{0EB36B93-AB71-4CEA-BDA0-56BA254C5C9C}" srcOrd="2" destOrd="0" parTransId="{BE3844C2-99D9-40EA-9165-A5AF45DDC983}" sibTransId="{78423244-20B3-4A44-933A-0F85E74E2CFA}"/>
    <dgm:cxn modelId="{8D012BA5-26C5-4230-87A9-DC5392C49991}" type="presOf" srcId="{0EB36B93-AB71-4CEA-BDA0-56BA254C5C9C}" destId="{B5E7113C-8688-4A92-933F-A0030FD132F0}" srcOrd="0" destOrd="0" presId="urn:microsoft.com/office/officeart/2005/8/layout/hierarchy3"/>
    <dgm:cxn modelId="{DF76DBCB-A250-43B8-83DE-F1007D47E285}" srcId="{369044A9-6E91-4719-93EA-C701B803E8E1}" destId="{02EDB400-4BB4-463E-B5FF-D5EFF3A30939}" srcOrd="0" destOrd="0" parTransId="{CDDA7749-2A57-49F2-A11E-832A433F0AD0}" sibTransId="{65FC1857-81DD-4AAD-9BF2-6B261EFA113E}"/>
    <dgm:cxn modelId="{FD12E585-09EA-4D4E-BEB1-DE639B0880ED}" srcId="{2D388A62-590C-477D-A8BA-C82E97032ECA}" destId="{3439482D-D6D4-4BD5-B4CB-68C14E8B4587}" srcOrd="0" destOrd="0" parTransId="{5365EF0C-0000-4582-ABAE-8876080F0A13}" sibTransId="{06114BA3-0ABA-4BAE-872C-57B79252C992}"/>
    <dgm:cxn modelId="{FA2ACF30-6A06-421D-8BAD-0FF6268182B8}" type="presOf" srcId="{64AA99B2-3E4F-47DB-9296-E0590E9B725C}" destId="{6BE54CFD-33FB-4182-9478-ADA9085A796D}" srcOrd="0" destOrd="0" presId="urn:microsoft.com/office/officeart/2005/8/layout/hierarchy3"/>
    <dgm:cxn modelId="{97F57BA0-74BC-4F91-9D77-75414CA85C74}" type="presOf" srcId="{578920D0-9289-4F77-A9CA-7A8701A98364}" destId="{1F0A2890-2F75-4E02-87DA-A8E2DD89E535}" srcOrd="0" destOrd="0" presId="urn:microsoft.com/office/officeart/2005/8/layout/hierarchy3"/>
    <dgm:cxn modelId="{F4830CF1-6209-454E-AE68-DF6C4A17E177}" type="presOf" srcId="{2D388A62-590C-477D-A8BA-C82E97032ECA}" destId="{396F5A89-00B0-466F-AF6A-BE696C2AA3E8}" srcOrd="1" destOrd="0" presId="urn:microsoft.com/office/officeart/2005/8/layout/hierarchy3"/>
    <dgm:cxn modelId="{E1807DE9-3F9D-41A5-88BB-AC99D49C5C70}" type="presOf" srcId="{171C09DC-5D16-46A8-A15D-142D65D45600}" destId="{878B124E-8EE2-4DF8-BB34-98C73F857079}" srcOrd="1" destOrd="0" presId="urn:microsoft.com/office/officeart/2005/8/layout/hierarchy3"/>
    <dgm:cxn modelId="{BFD035AD-D40C-4D4B-A782-EF00F0E11D96}" type="presParOf" srcId="{10901341-CD4B-4D1E-9399-C281A6B73FDD}" destId="{E88C7492-5FC1-4CD7-AFED-8588842266DD}" srcOrd="0" destOrd="0" presId="urn:microsoft.com/office/officeart/2005/8/layout/hierarchy3"/>
    <dgm:cxn modelId="{79BCA133-6A37-41DC-A380-35E4147E044E}" type="presParOf" srcId="{E88C7492-5FC1-4CD7-AFED-8588842266DD}" destId="{23D7BE1E-E7A1-4C0A-B7FA-570B706A8230}" srcOrd="0" destOrd="0" presId="urn:microsoft.com/office/officeart/2005/8/layout/hierarchy3"/>
    <dgm:cxn modelId="{82C62ED3-BB10-4889-B007-6F416FA09880}" type="presParOf" srcId="{23D7BE1E-E7A1-4C0A-B7FA-570B706A8230}" destId="{DD19F5C3-6518-4159-A93C-DA6C28D437DA}" srcOrd="0" destOrd="0" presId="urn:microsoft.com/office/officeart/2005/8/layout/hierarchy3"/>
    <dgm:cxn modelId="{19950F9C-DAF4-4A22-9DE6-B8BB7CC52400}" type="presParOf" srcId="{23D7BE1E-E7A1-4C0A-B7FA-570B706A8230}" destId="{6AD71982-55FC-4244-9E92-A7E1342D33AA}" srcOrd="1" destOrd="0" presId="urn:microsoft.com/office/officeart/2005/8/layout/hierarchy3"/>
    <dgm:cxn modelId="{CFB519AF-5244-4B0D-9CC1-AFC253564EF9}" type="presParOf" srcId="{E88C7492-5FC1-4CD7-AFED-8588842266DD}" destId="{7010CAA0-679A-4A4A-8DD4-ABAD8005E4C5}" srcOrd="1" destOrd="0" presId="urn:microsoft.com/office/officeart/2005/8/layout/hierarchy3"/>
    <dgm:cxn modelId="{93EC402F-B87B-4531-BBB3-4F466088E6ED}" type="presParOf" srcId="{7010CAA0-679A-4A4A-8DD4-ABAD8005E4C5}" destId="{CF6F6737-2B00-4695-B74A-FDE55B49621E}" srcOrd="0" destOrd="0" presId="urn:microsoft.com/office/officeart/2005/8/layout/hierarchy3"/>
    <dgm:cxn modelId="{B585D79A-4FCA-45EC-8025-953D33674712}" type="presParOf" srcId="{7010CAA0-679A-4A4A-8DD4-ABAD8005E4C5}" destId="{7946C6F8-F33A-4A1C-8E1F-955451259920}" srcOrd="1" destOrd="0" presId="urn:microsoft.com/office/officeart/2005/8/layout/hierarchy3"/>
    <dgm:cxn modelId="{D03BFAF4-E3F7-41A7-A083-D46712100F47}" type="presParOf" srcId="{7010CAA0-679A-4A4A-8DD4-ABAD8005E4C5}" destId="{97EDE4D3-67F2-4452-B1DF-F476CE497A68}" srcOrd="2" destOrd="0" presId="urn:microsoft.com/office/officeart/2005/8/layout/hierarchy3"/>
    <dgm:cxn modelId="{0BB95E3D-36A1-4277-BB3C-AC9978AAEE68}" type="presParOf" srcId="{7010CAA0-679A-4A4A-8DD4-ABAD8005E4C5}" destId="{ADD78AF8-AD00-41A3-A629-DB87C5FA6BD6}" srcOrd="3" destOrd="0" presId="urn:microsoft.com/office/officeart/2005/8/layout/hierarchy3"/>
    <dgm:cxn modelId="{6A3ADCE7-B6C2-4B18-BE9B-A16EB9040550}" type="presParOf" srcId="{10901341-CD4B-4D1E-9399-C281A6B73FDD}" destId="{743654C7-19E4-422F-9A84-462FC18D3EBE}" srcOrd="1" destOrd="0" presId="urn:microsoft.com/office/officeart/2005/8/layout/hierarchy3"/>
    <dgm:cxn modelId="{55169CBC-779E-4212-A601-7A4318D4A2A4}" type="presParOf" srcId="{743654C7-19E4-422F-9A84-462FC18D3EBE}" destId="{50528DAF-4A83-404F-9EEA-7483928A0ACF}" srcOrd="0" destOrd="0" presId="urn:microsoft.com/office/officeart/2005/8/layout/hierarchy3"/>
    <dgm:cxn modelId="{2AD40272-CE27-4CB2-AECF-1A417F375168}" type="presParOf" srcId="{50528DAF-4A83-404F-9EEA-7483928A0ACF}" destId="{A4FE18FB-EB4D-49A1-9139-1724CF7F8B2E}" srcOrd="0" destOrd="0" presId="urn:microsoft.com/office/officeart/2005/8/layout/hierarchy3"/>
    <dgm:cxn modelId="{F9B1D3ED-4A0A-4690-B88E-B0B5012BDB94}" type="presParOf" srcId="{50528DAF-4A83-404F-9EEA-7483928A0ACF}" destId="{396F5A89-00B0-466F-AF6A-BE696C2AA3E8}" srcOrd="1" destOrd="0" presId="urn:microsoft.com/office/officeart/2005/8/layout/hierarchy3"/>
    <dgm:cxn modelId="{D80C5CDA-DE12-45B5-BC82-4B360EDF916B}" type="presParOf" srcId="{743654C7-19E4-422F-9A84-462FC18D3EBE}" destId="{E436105D-D57D-4CAD-8FF0-8B4C6B062B59}" srcOrd="1" destOrd="0" presId="urn:microsoft.com/office/officeart/2005/8/layout/hierarchy3"/>
    <dgm:cxn modelId="{B2E5B8EF-374C-4D6F-A6BD-9C1BCCBA4F53}" type="presParOf" srcId="{E436105D-D57D-4CAD-8FF0-8B4C6B062B59}" destId="{827C4BFE-D7DB-41DE-8A2D-A2583095856C}" srcOrd="0" destOrd="0" presId="urn:microsoft.com/office/officeart/2005/8/layout/hierarchy3"/>
    <dgm:cxn modelId="{095F991A-61F5-4C56-8DAB-B099F08EF725}" type="presParOf" srcId="{E436105D-D57D-4CAD-8FF0-8B4C6B062B59}" destId="{AF2954F7-80F7-4329-AE81-F56B073B0757}" srcOrd="1" destOrd="0" presId="urn:microsoft.com/office/officeart/2005/8/layout/hierarchy3"/>
    <dgm:cxn modelId="{C27D187C-DED2-4516-875C-D8CC60B92808}" type="presParOf" srcId="{E436105D-D57D-4CAD-8FF0-8B4C6B062B59}" destId="{6BE54CFD-33FB-4182-9478-ADA9085A796D}" srcOrd="2" destOrd="0" presId="urn:microsoft.com/office/officeart/2005/8/layout/hierarchy3"/>
    <dgm:cxn modelId="{ACDDFC2D-C0A9-4303-964F-4BC29FBB3A0F}" type="presParOf" srcId="{E436105D-D57D-4CAD-8FF0-8B4C6B062B59}" destId="{C7005445-22A9-4931-A835-55664AC96B16}" srcOrd="3" destOrd="0" presId="urn:microsoft.com/office/officeart/2005/8/layout/hierarchy3"/>
    <dgm:cxn modelId="{EDA1DE6F-7C2D-4F8A-8DEF-69C3DD35BD7C}" type="presParOf" srcId="{E436105D-D57D-4CAD-8FF0-8B4C6B062B59}" destId="{54DDE154-10B3-4659-BDE2-4A4AA1404C26}" srcOrd="4" destOrd="0" presId="urn:microsoft.com/office/officeart/2005/8/layout/hierarchy3"/>
    <dgm:cxn modelId="{2083C080-DA7D-44DC-84B9-4410F24DFA9F}" type="presParOf" srcId="{E436105D-D57D-4CAD-8FF0-8B4C6B062B59}" destId="{5343C530-F743-4BFD-B64D-5F9F28CFC792}" srcOrd="5" destOrd="0" presId="urn:microsoft.com/office/officeart/2005/8/layout/hierarchy3"/>
    <dgm:cxn modelId="{A2EFAA23-63E7-4D88-AF5D-1366B61FBA63}" type="presParOf" srcId="{10901341-CD4B-4D1E-9399-C281A6B73FDD}" destId="{AE2A7187-AA05-48E6-B959-8084CB87FB49}" srcOrd="2" destOrd="0" presId="urn:microsoft.com/office/officeart/2005/8/layout/hierarchy3"/>
    <dgm:cxn modelId="{CA660A5A-44A5-4422-B184-3E2EF0770F8A}" type="presParOf" srcId="{AE2A7187-AA05-48E6-B959-8084CB87FB49}" destId="{D719E861-BFD7-4C98-B3BB-90D9CD50225C}" srcOrd="0" destOrd="0" presId="urn:microsoft.com/office/officeart/2005/8/layout/hierarchy3"/>
    <dgm:cxn modelId="{CA71FC91-F28B-44CA-8128-0515A5B304BE}" type="presParOf" srcId="{D719E861-BFD7-4C98-B3BB-90D9CD50225C}" destId="{9742ACBC-EE38-49C3-9266-2201F1D2D2B7}" srcOrd="0" destOrd="0" presId="urn:microsoft.com/office/officeart/2005/8/layout/hierarchy3"/>
    <dgm:cxn modelId="{FD009FE2-67CF-4AE3-97DA-731BE6A66423}" type="presParOf" srcId="{D719E861-BFD7-4C98-B3BB-90D9CD50225C}" destId="{80216CDF-BF7E-4952-B3B5-47FA4B18AB55}" srcOrd="1" destOrd="0" presId="urn:microsoft.com/office/officeart/2005/8/layout/hierarchy3"/>
    <dgm:cxn modelId="{9E45F7E2-C4DA-41FA-900D-639EFF7F514A}" type="presParOf" srcId="{AE2A7187-AA05-48E6-B959-8084CB87FB49}" destId="{F37C16DC-4EDC-4157-BDE8-E34817CFB137}" srcOrd="1" destOrd="0" presId="urn:microsoft.com/office/officeart/2005/8/layout/hierarchy3"/>
    <dgm:cxn modelId="{B94460F1-B083-427A-BEFB-7A3138D41048}" type="presParOf" srcId="{F37C16DC-4EDC-4157-BDE8-E34817CFB137}" destId="{E785F2EE-9207-4AD4-980C-36C0BB8BEC99}" srcOrd="0" destOrd="0" presId="urn:microsoft.com/office/officeart/2005/8/layout/hierarchy3"/>
    <dgm:cxn modelId="{C61747DA-E748-43AF-88A2-1DCC292BCB51}" type="presParOf" srcId="{F37C16DC-4EDC-4157-BDE8-E34817CFB137}" destId="{D8511176-6A7E-46F8-9E39-CE8C1FBC83F8}" srcOrd="1" destOrd="0" presId="urn:microsoft.com/office/officeart/2005/8/layout/hierarchy3"/>
    <dgm:cxn modelId="{D9EC5FB9-FFE0-4BAB-9928-DA6F670B496C}" type="presParOf" srcId="{F37C16DC-4EDC-4157-BDE8-E34817CFB137}" destId="{EF646656-6F2E-4108-AC5C-371F0B2046F7}" srcOrd="2" destOrd="0" presId="urn:microsoft.com/office/officeart/2005/8/layout/hierarchy3"/>
    <dgm:cxn modelId="{0104F872-6805-4BC5-9E43-412441AFD60E}" type="presParOf" srcId="{F37C16DC-4EDC-4157-BDE8-E34817CFB137}" destId="{1C51807C-BFBB-4095-A265-1CCB66F08AC3}" srcOrd="3" destOrd="0" presId="urn:microsoft.com/office/officeart/2005/8/layout/hierarchy3"/>
    <dgm:cxn modelId="{1D7256FC-5C1F-4D7B-849C-445BDF3690EB}" type="presParOf" srcId="{F37C16DC-4EDC-4157-BDE8-E34817CFB137}" destId="{1C8DAD6E-076F-41E2-9BF2-7A2D3F320D1B}" srcOrd="4" destOrd="0" presId="urn:microsoft.com/office/officeart/2005/8/layout/hierarchy3"/>
    <dgm:cxn modelId="{E2CA2C48-0132-4EF2-83A8-100AC3042EE5}" type="presParOf" srcId="{F37C16DC-4EDC-4157-BDE8-E34817CFB137}" destId="{B5E7113C-8688-4A92-933F-A0030FD132F0}" srcOrd="5" destOrd="0" presId="urn:microsoft.com/office/officeart/2005/8/layout/hierarchy3"/>
    <dgm:cxn modelId="{C5543885-86F1-42C5-B238-EE565C8CB6DC}" type="presParOf" srcId="{10901341-CD4B-4D1E-9399-C281A6B73FDD}" destId="{7879DAC2-1DF1-491C-BB55-AD1C5AA6A7E9}" srcOrd="3" destOrd="0" presId="urn:microsoft.com/office/officeart/2005/8/layout/hierarchy3"/>
    <dgm:cxn modelId="{6C8D533F-0AAE-4A56-B2DE-20D999742DB3}" type="presParOf" srcId="{7879DAC2-1DF1-491C-BB55-AD1C5AA6A7E9}" destId="{3E8CDCCD-E79F-4212-95EB-522DEAE01E73}" srcOrd="0" destOrd="0" presId="urn:microsoft.com/office/officeart/2005/8/layout/hierarchy3"/>
    <dgm:cxn modelId="{102465C6-BAE5-43F8-9424-7A650C0047D2}" type="presParOf" srcId="{3E8CDCCD-E79F-4212-95EB-522DEAE01E73}" destId="{1D3269B1-475A-4ECF-B1EE-9ECF3FE1AC56}" srcOrd="0" destOrd="0" presId="urn:microsoft.com/office/officeart/2005/8/layout/hierarchy3"/>
    <dgm:cxn modelId="{B71E813B-6257-4977-8E8A-25923E29808F}" type="presParOf" srcId="{3E8CDCCD-E79F-4212-95EB-522DEAE01E73}" destId="{878B124E-8EE2-4DF8-BB34-98C73F857079}" srcOrd="1" destOrd="0" presId="urn:microsoft.com/office/officeart/2005/8/layout/hierarchy3"/>
    <dgm:cxn modelId="{3937CE3F-AE24-4EE3-85F1-0517600C09CC}" type="presParOf" srcId="{7879DAC2-1DF1-491C-BB55-AD1C5AA6A7E9}" destId="{268C12C3-E00B-4666-AF16-4CAB6D78F54E}" srcOrd="1" destOrd="0" presId="urn:microsoft.com/office/officeart/2005/8/layout/hierarchy3"/>
    <dgm:cxn modelId="{F6C24182-7F1C-4CA0-AD13-9D4D0AC29C3B}" type="presParOf" srcId="{268C12C3-E00B-4666-AF16-4CAB6D78F54E}" destId="{1F0A2890-2F75-4E02-87DA-A8E2DD89E535}" srcOrd="0" destOrd="0" presId="urn:microsoft.com/office/officeart/2005/8/layout/hierarchy3"/>
    <dgm:cxn modelId="{47CE540B-1881-406C-A76B-0ADAC1408033}" type="presParOf" srcId="{268C12C3-E00B-4666-AF16-4CAB6D78F54E}" destId="{25009933-A82B-4284-AE30-4C1160F77D8F}" srcOrd="1" destOrd="0" presId="urn:microsoft.com/office/officeart/2005/8/layout/hierarchy3"/>
    <dgm:cxn modelId="{DF7D9FFC-059B-4B77-882E-0A0CA0AA22B0}" type="presParOf" srcId="{268C12C3-E00B-4666-AF16-4CAB6D78F54E}" destId="{DCA9A905-02D8-4F37-B4EC-D06B3EB69900}" srcOrd="2" destOrd="0" presId="urn:microsoft.com/office/officeart/2005/8/layout/hierarchy3"/>
    <dgm:cxn modelId="{0AD539F8-BE55-4DF8-B470-C3BE8AFE3B7A}" type="presParOf" srcId="{268C12C3-E00B-4666-AF16-4CAB6D78F54E}" destId="{6CEE4A78-002C-4E8D-BA27-BFA7BF5B290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CC4676C7-1F16-4931-BC8C-A5AA3F971430}" type="doc">
      <dgm:prSet loTypeId="urn:microsoft.com/office/officeart/2005/8/layout/char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525228AD-284E-443A-8392-A0A1B51E51CD}">
      <dgm:prSet/>
      <dgm:spPr/>
      <dgm:t>
        <a:bodyPr/>
        <a:lstStyle/>
        <a:p>
          <a:pPr rtl="0"/>
          <a:r>
            <a:rPr lang="en-IN" smtClean="0"/>
            <a:t>AWS</a:t>
          </a:r>
          <a:endParaRPr lang="en-IN"/>
        </a:p>
      </dgm:t>
    </dgm:pt>
    <dgm:pt modelId="{6AD756CC-A0D4-44FA-852B-92F06C1BBAD3}" type="parTrans" cxnId="{7D35B246-5A20-4F98-BB6F-9E310B808668}">
      <dgm:prSet/>
      <dgm:spPr/>
      <dgm:t>
        <a:bodyPr/>
        <a:lstStyle/>
        <a:p>
          <a:endParaRPr lang="en-IN"/>
        </a:p>
      </dgm:t>
    </dgm:pt>
    <dgm:pt modelId="{BDC19D0E-C55D-4716-BEEC-B5ACACB42EF1}" type="sibTrans" cxnId="{7D35B246-5A20-4F98-BB6F-9E310B808668}">
      <dgm:prSet/>
      <dgm:spPr/>
      <dgm:t>
        <a:bodyPr/>
        <a:lstStyle/>
        <a:p>
          <a:endParaRPr lang="en-IN"/>
        </a:p>
      </dgm:t>
    </dgm:pt>
    <dgm:pt modelId="{083C83D8-592A-4DD8-AEF8-9DEE8331CEFB}">
      <dgm:prSet/>
      <dgm:spPr/>
      <dgm:t>
        <a:bodyPr/>
        <a:lstStyle/>
        <a:p>
          <a:pPr rtl="0"/>
          <a:r>
            <a:rPr lang="en-IN" smtClean="0"/>
            <a:t>Microsoft Azure</a:t>
          </a:r>
          <a:endParaRPr lang="en-IN"/>
        </a:p>
      </dgm:t>
    </dgm:pt>
    <dgm:pt modelId="{CC527116-E2D0-4CFD-AD7A-B55210937DFC}" type="parTrans" cxnId="{9DC654AB-4341-40F1-92DE-F0C6E2A19B1F}">
      <dgm:prSet/>
      <dgm:spPr/>
      <dgm:t>
        <a:bodyPr/>
        <a:lstStyle/>
        <a:p>
          <a:endParaRPr lang="en-IN"/>
        </a:p>
      </dgm:t>
    </dgm:pt>
    <dgm:pt modelId="{58D0724D-6F69-4B6E-B1BD-B387F90AE438}" type="sibTrans" cxnId="{9DC654AB-4341-40F1-92DE-F0C6E2A19B1F}">
      <dgm:prSet/>
      <dgm:spPr/>
      <dgm:t>
        <a:bodyPr/>
        <a:lstStyle/>
        <a:p>
          <a:endParaRPr lang="en-IN"/>
        </a:p>
      </dgm:t>
    </dgm:pt>
    <dgm:pt modelId="{FB39BBF3-E895-40D1-9052-88887668DC3B}">
      <dgm:prSet/>
      <dgm:spPr/>
      <dgm:t>
        <a:bodyPr/>
        <a:lstStyle/>
        <a:p>
          <a:pPr rtl="0"/>
          <a:r>
            <a:rPr lang="en-IN" smtClean="0"/>
            <a:t>GCP (google cloud platform)</a:t>
          </a:r>
          <a:endParaRPr lang="en-IN"/>
        </a:p>
      </dgm:t>
    </dgm:pt>
    <dgm:pt modelId="{0FAE67C0-EFB2-44F5-ACA7-8A7588E23865}" type="parTrans" cxnId="{981F9DF0-F024-41D6-B246-9A7C87D70870}">
      <dgm:prSet/>
      <dgm:spPr/>
      <dgm:t>
        <a:bodyPr/>
        <a:lstStyle/>
        <a:p>
          <a:endParaRPr lang="en-IN"/>
        </a:p>
      </dgm:t>
    </dgm:pt>
    <dgm:pt modelId="{1CEA9FB9-F44D-4720-AC0D-09AA0E0D7A34}" type="sibTrans" cxnId="{981F9DF0-F024-41D6-B246-9A7C87D70870}">
      <dgm:prSet/>
      <dgm:spPr/>
      <dgm:t>
        <a:bodyPr/>
        <a:lstStyle/>
        <a:p>
          <a:endParaRPr lang="en-IN"/>
        </a:p>
      </dgm:t>
    </dgm:pt>
    <dgm:pt modelId="{6BDD4C06-9967-4312-96DB-93F2FBD7A65B}">
      <dgm:prSet/>
      <dgm:spPr/>
      <dgm:t>
        <a:bodyPr/>
        <a:lstStyle/>
        <a:p>
          <a:pPr rtl="0"/>
          <a:r>
            <a:rPr lang="en-IN" smtClean="0"/>
            <a:t>Oracle Cloud Infrastructure (OCI)</a:t>
          </a:r>
          <a:endParaRPr lang="en-IN"/>
        </a:p>
      </dgm:t>
    </dgm:pt>
    <dgm:pt modelId="{CB3FAE0D-BEFA-496A-9C4D-339F0A482114}" type="parTrans" cxnId="{463D511E-D061-44DF-9F2E-7AD2BCA78F76}">
      <dgm:prSet/>
      <dgm:spPr/>
      <dgm:t>
        <a:bodyPr/>
        <a:lstStyle/>
        <a:p>
          <a:endParaRPr lang="en-IN"/>
        </a:p>
      </dgm:t>
    </dgm:pt>
    <dgm:pt modelId="{D0CB3CAF-B65F-4F4F-ACCB-3342CF142A8A}" type="sibTrans" cxnId="{463D511E-D061-44DF-9F2E-7AD2BCA78F76}">
      <dgm:prSet/>
      <dgm:spPr/>
      <dgm:t>
        <a:bodyPr/>
        <a:lstStyle/>
        <a:p>
          <a:endParaRPr lang="en-IN"/>
        </a:p>
      </dgm:t>
    </dgm:pt>
    <dgm:pt modelId="{0E046AD4-4C7A-4E1E-BC9F-E52AC95EBF36}">
      <dgm:prSet/>
      <dgm:spPr/>
      <dgm:t>
        <a:bodyPr/>
        <a:lstStyle/>
        <a:p>
          <a:pPr rtl="0"/>
          <a:r>
            <a:rPr lang="en-IN" smtClean="0"/>
            <a:t>DigitalOcean</a:t>
          </a:r>
          <a:endParaRPr lang="en-IN"/>
        </a:p>
      </dgm:t>
    </dgm:pt>
    <dgm:pt modelId="{3768751B-4286-416F-ABC3-9B85D1047787}" type="parTrans" cxnId="{EDC6E960-F7E4-4910-A3B7-4AA6CA45FB53}">
      <dgm:prSet/>
      <dgm:spPr/>
      <dgm:t>
        <a:bodyPr/>
        <a:lstStyle/>
        <a:p>
          <a:endParaRPr lang="en-IN"/>
        </a:p>
      </dgm:t>
    </dgm:pt>
    <dgm:pt modelId="{FD476B7C-D3C6-4B92-9120-CC183EEE2133}" type="sibTrans" cxnId="{EDC6E960-F7E4-4910-A3B7-4AA6CA45FB53}">
      <dgm:prSet/>
      <dgm:spPr/>
      <dgm:t>
        <a:bodyPr/>
        <a:lstStyle/>
        <a:p>
          <a:endParaRPr lang="en-IN"/>
        </a:p>
      </dgm:t>
    </dgm:pt>
    <dgm:pt modelId="{E6028682-2665-4490-A6A5-A7463FD8F525}">
      <dgm:prSet/>
      <dgm:spPr/>
      <dgm:t>
        <a:bodyPr/>
        <a:lstStyle/>
        <a:p>
          <a:pPr rtl="0"/>
          <a:r>
            <a:rPr lang="en-IN" smtClean="0"/>
            <a:t>Vmware Cloud</a:t>
          </a:r>
          <a:endParaRPr lang="en-IN"/>
        </a:p>
      </dgm:t>
    </dgm:pt>
    <dgm:pt modelId="{48CB73B5-AB92-4E77-ADFA-4893E459D123}" type="parTrans" cxnId="{EB96A01A-F637-44EE-8E21-CC6A0A29E5E0}">
      <dgm:prSet/>
      <dgm:spPr/>
      <dgm:t>
        <a:bodyPr/>
        <a:lstStyle/>
        <a:p>
          <a:endParaRPr lang="en-IN"/>
        </a:p>
      </dgm:t>
    </dgm:pt>
    <dgm:pt modelId="{15AE3D0C-E861-44E2-8A6C-AAC84EAE5F12}" type="sibTrans" cxnId="{EB96A01A-F637-44EE-8E21-CC6A0A29E5E0}">
      <dgm:prSet/>
      <dgm:spPr/>
      <dgm:t>
        <a:bodyPr/>
        <a:lstStyle/>
        <a:p>
          <a:endParaRPr lang="en-IN"/>
        </a:p>
      </dgm:t>
    </dgm:pt>
    <dgm:pt modelId="{F60486B0-B347-434C-9881-25E6653CB381}">
      <dgm:prSet/>
      <dgm:spPr/>
      <dgm:t>
        <a:bodyPr/>
        <a:lstStyle/>
        <a:p>
          <a:pPr rtl="0"/>
          <a:r>
            <a:rPr lang="en-IN" smtClean="0"/>
            <a:t>IBM Cloud</a:t>
          </a:r>
          <a:endParaRPr lang="en-IN"/>
        </a:p>
      </dgm:t>
    </dgm:pt>
    <dgm:pt modelId="{24AF24E2-E7D4-4980-BFDA-8B3987B8955B}" type="parTrans" cxnId="{D572E74B-73E7-4DA3-91DA-EA309DDBEF58}">
      <dgm:prSet/>
      <dgm:spPr/>
      <dgm:t>
        <a:bodyPr/>
        <a:lstStyle/>
        <a:p>
          <a:endParaRPr lang="en-IN"/>
        </a:p>
      </dgm:t>
    </dgm:pt>
    <dgm:pt modelId="{D5196DA4-7864-4036-B03C-576C73A11FF4}" type="sibTrans" cxnId="{D572E74B-73E7-4DA3-91DA-EA309DDBEF58}">
      <dgm:prSet/>
      <dgm:spPr/>
      <dgm:t>
        <a:bodyPr/>
        <a:lstStyle/>
        <a:p>
          <a:endParaRPr lang="en-IN"/>
        </a:p>
      </dgm:t>
    </dgm:pt>
    <dgm:pt modelId="{DA99D52D-2984-4D4A-9A5F-95A1A7B16723}" type="pres">
      <dgm:prSet presAssocID="{CC4676C7-1F16-4931-BC8C-A5AA3F971430}" presName="compositeShape" presStyleCnt="0">
        <dgm:presLayoutVars>
          <dgm:chMax val="7"/>
          <dgm:dir/>
          <dgm:resizeHandles val="exact"/>
        </dgm:presLayoutVars>
      </dgm:prSet>
      <dgm:spPr/>
    </dgm:pt>
    <dgm:pt modelId="{C510A257-04CC-4628-B696-326BD537E7CE}" type="pres">
      <dgm:prSet presAssocID="{CC4676C7-1F16-4931-BC8C-A5AA3F971430}" presName="wedge1" presStyleLbl="node1" presStyleIdx="0" presStyleCnt="7" custLinFactNeighborX="-398" custLinFactNeighborY="-498"/>
      <dgm:spPr/>
    </dgm:pt>
    <dgm:pt modelId="{0640AA61-FCFE-49EE-AA6E-13C87B6D16E2}" type="pres">
      <dgm:prSet presAssocID="{CC4676C7-1F16-4931-BC8C-A5AA3F971430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5C03DC59-C86D-4154-BF65-A7D21EE660B6}" type="pres">
      <dgm:prSet presAssocID="{CC4676C7-1F16-4931-BC8C-A5AA3F971430}" presName="wedge2" presStyleLbl="node1" presStyleIdx="1" presStyleCnt="7"/>
      <dgm:spPr/>
    </dgm:pt>
    <dgm:pt modelId="{4411F312-3561-4F90-A16F-292B3C30EA52}" type="pres">
      <dgm:prSet presAssocID="{CC4676C7-1F16-4931-BC8C-A5AA3F971430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6C84A76-AE97-4F5D-A75B-C49A32CEDF8B}" type="pres">
      <dgm:prSet presAssocID="{CC4676C7-1F16-4931-BC8C-A5AA3F971430}" presName="wedge3" presStyleLbl="node1" presStyleIdx="2" presStyleCnt="7"/>
      <dgm:spPr/>
    </dgm:pt>
    <dgm:pt modelId="{68B6508A-DBD4-4972-BDD7-7D69A9D12D63}" type="pres">
      <dgm:prSet presAssocID="{CC4676C7-1F16-4931-BC8C-A5AA3F971430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C4BCBD3-86E0-470D-9F35-2EC494E2D3C1}" type="pres">
      <dgm:prSet presAssocID="{CC4676C7-1F16-4931-BC8C-A5AA3F971430}" presName="wedge4" presStyleLbl="node1" presStyleIdx="3" presStyleCnt="7"/>
      <dgm:spPr/>
    </dgm:pt>
    <dgm:pt modelId="{D3A05353-5492-4917-B3B2-46599C45197A}" type="pres">
      <dgm:prSet presAssocID="{CC4676C7-1F16-4931-BC8C-A5AA3F971430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FF77C480-BA18-4F77-B391-32CED0573302}" type="pres">
      <dgm:prSet presAssocID="{CC4676C7-1F16-4931-BC8C-A5AA3F971430}" presName="wedge5" presStyleLbl="node1" presStyleIdx="4" presStyleCnt="7"/>
      <dgm:spPr/>
    </dgm:pt>
    <dgm:pt modelId="{9D17E8CF-6F6A-42A3-A33B-46D40C910B7C}" type="pres">
      <dgm:prSet presAssocID="{CC4676C7-1F16-4931-BC8C-A5AA3F971430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26E61504-E6A4-4548-838B-600D0AE9B302}" type="pres">
      <dgm:prSet presAssocID="{CC4676C7-1F16-4931-BC8C-A5AA3F971430}" presName="wedge6" presStyleLbl="node1" presStyleIdx="5" presStyleCnt="7"/>
      <dgm:spPr/>
    </dgm:pt>
    <dgm:pt modelId="{06FFA610-CB12-4387-BA57-A554919036E2}" type="pres">
      <dgm:prSet presAssocID="{CC4676C7-1F16-4931-BC8C-A5AA3F971430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7DF222F-B4EE-4A62-A552-A641675D46EC}" type="pres">
      <dgm:prSet presAssocID="{CC4676C7-1F16-4931-BC8C-A5AA3F971430}" presName="wedge7" presStyleLbl="node1" presStyleIdx="6" presStyleCnt="7"/>
      <dgm:spPr/>
    </dgm:pt>
    <dgm:pt modelId="{3C84B5A4-C228-47A6-9A03-4C7325E0EB3C}" type="pres">
      <dgm:prSet presAssocID="{CC4676C7-1F16-4931-BC8C-A5AA3F971430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9DC654AB-4341-40F1-92DE-F0C6E2A19B1F}" srcId="{CC4676C7-1F16-4931-BC8C-A5AA3F971430}" destId="{083C83D8-592A-4DD8-AEF8-9DEE8331CEFB}" srcOrd="1" destOrd="0" parTransId="{CC527116-E2D0-4CFD-AD7A-B55210937DFC}" sibTransId="{58D0724D-6F69-4B6E-B1BD-B387F90AE438}"/>
    <dgm:cxn modelId="{DDECB850-B2EA-42F7-9FD9-B9735BA90FEB}" type="presOf" srcId="{F60486B0-B347-434C-9881-25E6653CB381}" destId="{C7DF222F-B4EE-4A62-A552-A641675D46EC}" srcOrd="0" destOrd="0" presId="urn:microsoft.com/office/officeart/2005/8/layout/chart3"/>
    <dgm:cxn modelId="{EB96A01A-F637-44EE-8E21-CC6A0A29E5E0}" srcId="{CC4676C7-1F16-4931-BC8C-A5AA3F971430}" destId="{E6028682-2665-4490-A6A5-A7463FD8F525}" srcOrd="5" destOrd="0" parTransId="{48CB73B5-AB92-4E77-ADFA-4893E459D123}" sibTransId="{15AE3D0C-E861-44E2-8A6C-AAC84EAE5F12}"/>
    <dgm:cxn modelId="{463D511E-D061-44DF-9F2E-7AD2BCA78F76}" srcId="{CC4676C7-1F16-4931-BC8C-A5AA3F971430}" destId="{6BDD4C06-9967-4312-96DB-93F2FBD7A65B}" srcOrd="3" destOrd="0" parTransId="{CB3FAE0D-BEFA-496A-9C4D-339F0A482114}" sibTransId="{D0CB3CAF-B65F-4F4F-ACCB-3342CF142A8A}"/>
    <dgm:cxn modelId="{F7CA9408-0CBE-4B1D-A8EE-E241FD133BCB}" type="presOf" srcId="{E6028682-2665-4490-A6A5-A7463FD8F525}" destId="{26E61504-E6A4-4548-838B-600D0AE9B302}" srcOrd="0" destOrd="0" presId="urn:microsoft.com/office/officeart/2005/8/layout/chart3"/>
    <dgm:cxn modelId="{D2A69F07-C27E-49F9-BC4E-2E5AA0D76FCA}" type="presOf" srcId="{083C83D8-592A-4DD8-AEF8-9DEE8331CEFB}" destId="{4411F312-3561-4F90-A16F-292B3C30EA52}" srcOrd="1" destOrd="0" presId="urn:microsoft.com/office/officeart/2005/8/layout/chart3"/>
    <dgm:cxn modelId="{5C5B3B2B-1D54-4C17-8583-07307C4A4E38}" type="presOf" srcId="{6BDD4C06-9967-4312-96DB-93F2FBD7A65B}" destId="{0C4BCBD3-86E0-470D-9F35-2EC494E2D3C1}" srcOrd="0" destOrd="0" presId="urn:microsoft.com/office/officeart/2005/8/layout/chart3"/>
    <dgm:cxn modelId="{FF8FB53B-AB4C-4D5F-BC9D-4379BC7E49AF}" type="presOf" srcId="{0E046AD4-4C7A-4E1E-BC9F-E52AC95EBF36}" destId="{9D17E8CF-6F6A-42A3-A33B-46D40C910B7C}" srcOrd="1" destOrd="0" presId="urn:microsoft.com/office/officeart/2005/8/layout/chart3"/>
    <dgm:cxn modelId="{0EDDB4CE-5F3A-4B7F-AB44-7AFC7E3BE5AC}" type="presOf" srcId="{083C83D8-592A-4DD8-AEF8-9DEE8331CEFB}" destId="{5C03DC59-C86D-4154-BF65-A7D21EE660B6}" srcOrd="0" destOrd="0" presId="urn:microsoft.com/office/officeart/2005/8/layout/chart3"/>
    <dgm:cxn modelId="{F74DCA52-D2D0-4F09-A131-5CA39F86095E}" type="presOf" srcId="{CC4676C7-1F16-4931-BC8C-A5AA3F971430}" destId="{DA99D52D-2984-4D4A-9A5F-95A1A7B16723}" srcOrd="0" destOrd="0" presId="urn:microsoft.com/office/officeart/2005/8/layout/chart3"/>
    <dgm:cxn modelId="{B71E7FB2-9414-40D3-AF14-A8FC26146E40}" type="presOf" srcId="{F60486B0-B347-434C-9881-25E6653CB381}" destId="{3C84B5A4-C228-47A6-9A03-4C7325E0EB3C}" srcOrd="1" destOrd="0" presId="urn:microsoft.com/office/officeart/2005/8/layout/chart3"/>
    <dgm:cxn modelId="{981F9DF0-F024-41D6-B246-9A7C87D70870}" srcId="{CC4676C7-1F16-4931-BC8C-A5AA3F971430}" destId="{FB39BBF3-E895-40D1-9052-88887668DC3B}" srcOrd="2" destOrd="0" parTransId="{0FAE67C0-EFB2-44F5-ACA7-8A7588E23865}" sibTransId="{1CEA9FB9-F44D-4720-AC0D-09AA0E0D7A34}"/>
    <dgm:cxn modelId="{FD3F0115-8788-44DA-8B95-059C578F9085}" type="presOf" srcId="{525228AD-284E-443A-8392-A0A1B51E51CD}" destId="{0640AA61-FCFE-49EE-AA6E-13C87B6D16E2}" srcOrd="1" destOrd="0" presId="urn:microsoft.com/office/officeart/2005/8/layout/chart3"/>
    <dgm:cxn modelId="{3CC99B34-468C-4D43-9961-5C13FD0A94B7}" type="presOf" srcId="{FB39BBF3-E895-40D1-9052-88887668DC3B}" destId="{68B6508A-DBD4-4972-BDD7-7D69A9D12D63}" srcOrd="1" destOrd="0" presId="urn:microsoft.com/office/officeart/2005/8/layout/chart3"/>
    <dgm:cxn modelId="{D572E74B-73E7-4DA3-91DA-EA309DDBEF58}" srcId="{CC4676C7-1F16-4931-BC8C-A5AA3F971430}" destId="{F60486B0-B347-434C-9881-25E6653CB381}" srcOrd="6" destOrd="0" parTransId="{24AF24E2-E7D4-4980-BFDA-8B3987B8955B}" sibTransId="{D5196DA4-7864-4036-B03C-576C73A11FF4}"/>
    <dgm:cxn modelId="{4AC13BBD-0E88-497F-989D-A801AE200D57}" type="presOf" srcId="{6BDD4C06-9967-4312-96DB-93F2FBD7A65B}" destId="{D3A05353-5492-4917-B3B2-46599C45197A}" srcOrd="1" destOrd="0" presId="urn:microsoft.com/office/officeart/2005/8/layout/chart3"/>
    <dgm:cxn modelId="{3DE78A3B-720E-4080-BF81-A0CEA39E6ED4}" type="presOf" srcId="{E6028682-2665-4490-A6A5-A7463FD8F525}" destId="{06FFA610-CB12-4387-BA57-A554919036E2}" srcOrd="1" destOrd="0" presId="urn:microsoft.com/office/officeart/2005/8/layout/chart3"/>
    <dgm:cxn modelId="{45E54AE9-EC97-40FB-87B2-BBE0AC326A43}" type="presOf" srcId="{525228AD-284E-443A-8392-A0A1B51E51CD}" destId="{C510A257-04CC-4628-B696-326BD537E7CE}" srcOrd="0" destOrd="0" presId="urn:microsoft.com/office/officeart/2005/8/layout/chart3"/>
    <dgm:cxn modelId="{7D35B246-5A20-4F98-BB6F-9E310B808668}" srcId="{CC4676C7-1F16-4931-BC8C-A5AA3F971430}" destId="{525228AD-284E-443A-8392-A0A1B51E51CD}" srcOrd="0" destOrd="0" parTransId="{6AD756CC-A0D4-44FA-852B-92F06C1BBAD3}" sibTransId="{BDC19D0E-C55D-4716-BEEC-B5ACACB42EF1}"/>
    <dgm:cxn modelId="{ED460311-B275-4351-81C2-ADAAE1A9DCCC}" type="presOf" srcId="{FB39BBF3-E895-40D1-9052-88887668DC3B}" destId="{16C84A76-AE97-4F5D-A75B-C49A32CEDF8B}" srcOrd="0" destOrd="0" presId="urn:microsoft.com/office/officeart/2005/8/layout/chart3"/>
    <dgm:cxn modelId="{82646C87-788C-4BF6-876D-0914B97AF9D6}" type="presOf" srcId="{0E046AD4-4C7A-4E1E-BC9F-E52AC95EBF36}" destId="{FF77C480-BA18-4F77-B391-32CED0573302}" srcOrd="0" destOrd="0" presId="urn:microsoft.com/office/officeart/2005/8/layout/chart3"/>
    <dgm:cxn modelId="{EDC6E960-F7E4-4910-A3B7-4AA6CA45FB53}" srcId="{CC4676C7-1F16-4931-BC8C-A5AA3F971430}" destId="{0E046AD4-4C7A-4E1E-BC9F-E52AC95EBF36}" srcOrd="4" destOrd="0" parTransId="{3768751B-4286-416F-ABC3-9B85D1047787}" sibTransId="{FD476B7C-D3C6-4B92-9120-CC183EEE2133}"/>
    <dgm:cxn modelId="{4D9B7C89-6BC1-4ED8-83AC-91898D4DABE8}" type="presParOf" srcId="{DA99D52D-2984-4D4A-9A5F-95A1A7B16723}" destId="{C510A257-04CC-4628-B696-326BD537E7CE}" srcOrd="0" destOrd="0" presId="urn:microsoft.com/office/officeart/2005/8/layout/chart3"/>
    <dgm:cxn modelId="{D8728DAF-9CF9-4A9A-814E-ECBD9C511D5B}" type="presParOf" srcId="{DA99D52D-2984-4D4A-9A5F-95A1A7B16723}" destId="{0640AA61-FCFE-49EE-AA6E-13C87B6D16E2}" srcOrd="1" destOrd="0" presId="urn:microsoft.com/office/officeart/2005/8/layout/chart3"/>
    <dgm:cxn modelId="{52E3F6C0-AC22-4463-83D0-025DDE4E150C}" type="presParOf" srcId="{DA99D52D-2984-4D4A-9A5F-95A1A7B16723}" destId="{5C03DC59-C86D-4154-BF65-A7D21EE660B6}" srcOrd="2" destOrd="0" presId="urn:microsoft.com/office/officeart/2005/8/layout/chart3"/>
    <dgm:cxn modelId="{59048AE8-CD16-4FC5-AC56-F311163D83DC}" type="presParOf" srcId="{DA99D52D-2984-4D4A-9A5F-95A1A7B16723}" destId="{4411F312-3561-4F90-A16F-292B3C30EA52}" srcOrd="3" destOrd="0" presId="urn:microsoft.com/office/officeart/2005/8/layout/chart3"/>
    <dgm:cxn modelId="{28A9F785-B48B-4033-8EDD-217F302A9388}" type="presParOf" srcId="{DA99D52D-2984-4D4A-9A5F-95A1A7B16723}" destId="{16C84A76-AE97-4F5D-A75B-C49A32CEDF8B}" srcOrd="4" destOrd="0" presId="urn:microsoft.com/office/officeart/2005/8/layout/chart3"/>
    <dgm:cxn modelId="{9A6425CD-2A1B-4225-A5D9-07C69CE7BEB4}" type="presParOf" srcId="{DA99D52D-2984-4D4A-9A5F-95A1A7B16723}" destId="{68B6508A-DBD4-4972-BDD7-7D69A9D12D63}" srcOrd="5" destOrd="0" presId="urn:microsoft.com/office/officeart/2005/8/layout/chart3"/>
    <dgm:cxn modelId="{E80175BD-5006-4BC9-84F6-FE594C6CC6E6}" type="presParOf" srcId="{DA99D52D-2984-4D4A-9A5F-95A1A7B16723}" destId="{0C4BCBD3-86E0-470D-9F35-2EC494E2D3C1}" srcOrd="6" destOrd="0" presId="urn:microsoft.com/office/officeart/2005/8/layout/chart3"/>
    <dgm:cxn modelId="{6B1F94D6-34A4-46DD-AFE8-8CA836869B02}" type="presParOf" srcId="{DA99D52D-2984-4D4A-9A5F-95A1A7B16723}" destId="{D3A05353-5492-4917-B3B2-46599C45197A}" srcOrd="7" destOrd="0" presId="urn:microsoft.com/office/officeart/2005/8/layout/chart3"/>
    <dgm:cxn modelId="{811A6D44-2336-46FB-95C7-9BE7BF00296D}" type="presParOf" srcId="{DA99D52D-2984-4D4A-9A5F-95A1A7B16723}" destId="{FF77C480-BA18-4F77-B391-32CED0573302}" srcOrd="8" destOrd="0" presId="urn:microsoft.com/office/officeart/2005/8/layout/chart3"/>
    <dgm:cxn modelId="{73669708-6127-4FDA-B1DB-D2763F481A16}" type="presParOf" srcId="{DA99D52D-2984-4D4A-9A5F-95A1A7B16723}" destId="{9D17E8CF-6F6A-42A3-A33B-46D40C910B7C}" srcOrd="9" destOrd="0" presId="urn:microsoft.com/office/officeart/2005/8/layout/chart3"/>
    <dgm:cxn modelId="{F7CF1DC3-FCCC-4067-949F-1FEFC5C90014}" type="presParOf" srcId="{DA99D52D-2984-4D4A-9A5F-95A1A7B16723}" destId="{26E61504-E6A4-4548-838B-600D0AE9B302}" srcOrd="10" destOrd="0" presId="urn:microsoft.com/office/officeart/2005/8/layout/chart3"/>
    <dgm:cxn modelId="{DBA34965-C7AA-4735-9C9D-7761B3E2C597}" type="presParOf" srcId="{DA99D52D-2984-4D4A-9A5F-95A1A7B16723}" destId="{06FFA610-CB12-4387-BA57-A554919036E2}" srcOrd="11" destOrd="0" presId="urn:microsoft.com/office/officeart/2005/8/layout/chart3"/>
    <dgm:cxn modelId="{72FF0915-400B-46B2-87D6-F5E162B3102B}" type="presParOf" srcId="{DA99D52D-2984-4D4A-9A5F-95A1A7B16723}" destId="{C7DF222F-B4EE-4A62-A552-A641675D46EC}" srcOrd="12" destOrd="0" presId="urn:microsoft.com/office/officeart/2005/8/layout/chart3"/>
    <dgm:cxn modelId="{B5E46E00-BAAC-4F7B-BC6F-5AC48282960B}" type="presParOf" srcId="{DA99D52D-2984-4D4A-9A5F-95A1A7B16723}" destId="{3C84B5A4-C228-47A6-9A03-4C7325E0EB3C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5A15FFB8-C3EA-453E-A071-27D509110FC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64E4EA58-6F30-4C3C-BD78-EAA1FDB55F31}">
      <dgm:prSet/>
      <dgm:spPr/>
      <dgm:t>
        <a:bodyPr/>
        <a:lstStyle/>
        <a:p>
          <a:pPr rtl="0"/>
          <a:r>
            <a:rPr lang="en-US" b="1" smtClean="0"/>
            <a:t>Application Development Environment:</a:t>
          </a:r>
          <a:r>
            <a:rPr lang="en-US" smtClean="0"/>
            <a:t> </a:t>
          </a:r>
          <a:endParaRPr lang="en-IN"/>
        </a:p>
      </dgm:t>
    </dgm:pt>
    <dgm:pt modelId="{C368F6FF-B1E6-4286-B542-F6FF00C47253}" type="parTrans" cxnId="{6E2C40A4-336C-4B52-A36C-4BE65474BDD1}">
      <dgm:prSet/>
      <dgm:spPr/>
      <dgm:t>
        <a:bodyPr/>
        <a:lstStyle/>
        <a:p>
          <a:endParaRPr lang="en-IN"/>
        </a:p>
      </dgm:t>
    </dgm:pt>
    <dgm:pt modelId="{34F6F3B6-39A0-494E-A319-A791A2C149B6}" type="sibTrans" cxnId="{6E2C40A4-336C-4B52-A36C-4BE65474BDD1}">
      <dgm:prSet/>
      <dgm:spPr/>
      <dgm:t>
        <a:bodyPr/>
        <a:lstStyle/>
        <a:p>
          <a:endParaRPr lang="en-IN"/>
        </a:p>
      </dgm:t>
    </dgm:pt>
    <dgm:pt modelId="{F1599F28-E8E4-400F-882E-2783E54A6F64}">
      <dgm:prSet/>
      <dgm:spPr/>
      <dgm:t>
        <a:bodyPr/>
        <a:lstStyle/>
        <a:p>
          <a:pPr rtl="0"/>
          <a:r>
            <a:rPr lang="en-US" smtClean="0"/>
            <a:t>PaaS provides a complete development and deployment environment in the cloud, with resources that enable you to deliver everything from simple cloud-based apps to sophisticated, cloud-enabled enterprise applications.</a:t>
          </a:r>
          <a:endParaRPr lang="en-IN"/>
        </a:p>
      </dgm:t>
    </dgm:pt>
    <dgm:pt modelId="{DA649287-942E-4F90-B655-B10D9A7F0233}" type="parTrans" cxnId="{24DDD792-FAC9-49B1-B1CD-38B97574AF4F}">
      <dgm:prSet/>
      <dgm:spPr/>
      <dgm:t>
        <a:bodyPr/>
        <a:lstStyle/>
        <a:p>
          <a:endParaRPr lang="en-IN"/>
        </a:p>
      </dgm:t>
    </dgm:pt>
    <dgm:pt modelId="{46C98783-817D-4C36-AD4C-98C0C5F67DEB}" type="sibTrans" cxnId="{24DDD792-FAC9-49B1-B1CD-38B97574AF4F}">
      <dgm:prSet/>
      <dgm:spPr/>
      <dgm:t>
        <a:bodyPr/>
        <a:lstStyle/>
        <a:p>
          <a:endParaRPr lang="en-IN"/>
        </a:p>
      </dgm:t>
    </dgm:pt>
    <dgm:pt modelId="{80AFC88B-EC4E-454F-B0E9-BF5D5947DD34}">
      <dgm:prSet/>
      <dgm:spPr/>
      <dgm:t>
        <a:bodyPr/>
        <a:lstStyle/>
        <a:p>
          <a:pPr rtl="0"/>
          <a:r>
            <a:rPr lang="en-US" b="1" smtClean="0"/>
            <a:t>Integrated Development Tools:</a:t>
          </a:r>
          <a:r>
            <a:rPr lang="en-US" smtClean="0"/>
            <a:t> </a:t>
          </a:r>
          <a:endParaRPr lang="en-IN"/>
        </a:p>
      </dgm:t>
    </dgm:pt>
    <dgm:pt modelId="{154589AA-A2A2-4E91-BC2E-76B1A018483C}" type="parTrans" cxnId="{E9CE59DD-041A-496D-8975-2701A0CD782A}">
      <dgm:prSet/>
      <dgm:spPr/>
      <dgm:t>
        <a:bodyPr/>
        <a:lstStyle/>
        <a:p>
          <a:endParaRPr lang="en-IN"/>
        </a:p>
      </dgm:t>
    </dgm:pt>
    <dgm:pt modelId="{A887307B-1F60-4C8A-8A17-B91B0883989A}" type="sibTrans" cxnId="{E9CE59DD-041A-496D-8975-2701A0CD782A}">
      <dgm:prSet/>
      <dgm:spPr/>
      <dgm:t>
        <a:bodyPr/>
        <a:lstStyle/>
        <a:p>
          <a:endParaRPr lang="en-IN"/>
        </a:p>
      </dgm:t>
    </dgm:pt>
    <dgm:pt modelId="{AFB9D8EF-4C0B-4388-A59A-3D1A18437944}">
      <dgm:prSet/>
      <dgm:spPr/>
      <dgm:t>
        <a:bodyPr/>
        <a:lstStyle/>
        <a:p>
          <a:pPr rtl="0"/>
          <a:r>
            <a:rPr lang="en-US" smtClean="0"/>
            <a:t>It includes tools for development, database management, business analytics, and more, often integrated into a single environment.</a:t>
          </a:r>
          <a:endParaRPr lang="en-IN"/>
        </a:p>
      </dgm:t>
    </dgm:pt>
    <dgm:pt modelId="{F1AD60D0-9F79-4487-A2C4-879D490E1CBB}" type="parTrans" cxnId="{30CA12CC-2620-4D70-AE5B-A852F8371C98}">
      <dgm:prSet/>
      <dgm:spPr/>
      <dgm:t>
        <a:bodyPr/>
        <a:lstStyle/>
        <a:p>
          <a:endParaRPr lang="en-IN"/>
        </a:p>
      </dgm:t>
    </dgm:pt>
    <dgm:pt modelId="{E501FF77-7CFF-4C5C-B2F3-277FD7BEC2D0}" type="sibTrans" cxnId="{30CA12CC-2620-4D70-AE5B-A852F8371C98}">
      <dgm:prSet/>
      <dgm:spPr/>
      <dgm:t>
        <a:bodyPr/>
        <a:lstStyle/>
        <a:p>
          <a:endParaRPr lang="en-IN"/>
        </a:p>
      </dgm:t>
    </dgm:pt>
    <dgm:pt modelId="{568E836E-E661-4332-8CDC-93DB00D909A8}">
      <dgm:prSet/>
      <dgm:spPr/>
      <dgm:t>
        <a:bodyPr/>
        <a:lstStyle/>
        <a:p>
          <a:pPr rtl="0"/>
          <a:r>
            <a:rPr lang="en-US" b="1" smtClean="0"/>
            <a:t>Scalability and Maintenance:</a:t>
          </a:r>
          <a:r>
            <a:rPr lang="en-US" smtClean="0"/>
            <a:t> </a:t>
          </a:r>
          <a:endParaRPr lang="en-IN"/>
        </a:p>
      </dgm:t>
    </dgm:pt>
    <dgm:pt modelId="{374DE0DE-BE08-470F-B3A9-8FE56B6EC553}" type="parTrans" cxnId="{50D98866-9849-4AB1-92D1-72F3ED4BE7CB}">
      <dgm:prSet/>
      <dgm:spPr/>
      <dgm:t>
        <a:bodyPr/>
        <a:lstStyle/>
        <a:p>
          <a:endParaRPr lang="en-IN"/>
        </a:p>
      </dgm:t>
    </dgm:pt>
    <dgm:pt modelId="{55E0502C-18F6-403A-BF49-6CA7B99E9C23}" type="sibTrans" cxnId="{50D98866-9849-4AB1-92D1-72F3ED4BE7CB}">
      <dgm:prSet/>
      <dgm:spPr/>
      <dgm:t>
        <a:bodyPr/>
        <a:lstStyle/>
        <a:p>
          <a:endParaRPr lang="en-IN"/>
        </a:p>
      </dgm:t>
    </dgm:pt>
    <dgm:pt modelId="{C885B90B-D0D4-4EDE-8988-1229F7560373}">
      <dgm:prSet/>
      <dgm:spPr/>
      <dgm:t>
        <a:bodyPr/>
        <a:lstStyle/>
        <a:p>
          <a:pPr rtl="0"/>
          <a:r>
            <a:rPr lang="en-US" smtClean="0"/>
            <a:t>PaaS handles the scalability and maintenance of the platform, allowing developers to focus on writing code and developing applications.</a:t>
          </a:r>
          <a:endParaRPr lang="en-IN"/>
        </a:p>
      </dgm:t>
    </dgm:pt>
    <dgm:pt modelId="{A6A766A9-7570-4795-A705-2133A19C0F9C}" type="parTrans" cxnId="{F5D570D1-B830-4D77-BF49-79BAC35BBE6F}">
      <dgm:prSet/>
      <dgm:spPr/>
      <dgm:t>
        <a:bodyPr/>
        <a:lstStyle/>
        <a:p>
          <a:endParaRPr lang="en-IN"/>
        </a:p>
      </dgm:t>
    </dgm:pt>
    <dgm:pt modelId="{68C9A115-7535-492D-8510-4BA17A7E97CE}" type="sibTrans" cxnId="{F5D570D1-B830-4D77-BF49-79BAC35BBE6F}">
      <dgm:prSet/>
      <dgm:spPr/>
      <dgm:t>
        <a:bodyPr/>
        <a:lstStyle/>
        <a:p>
          <a:endParaRPr lang="en-IN"/>
        </a:p>
      </dgm:t>
    </dgm:pt>
    <dgm:pt modelId="{6E68D2B5-57A9-4593-8FFC-EDCCD386269E}">
      <dgm:prSet/>
      <dgm:spPr/>
      <dgm:t>
        <a:bodyPr/>
        <a:lstStyle/>
        <a:p>
          <a:pPr rtl="0"/>
          <a:r>
            <a:rPr lang="en-US" b="1" smtClean="0"/>
            <a:t>Collaboration:</a:t>
          </a:r>
          <a:r>
            <a:rPr lang="en-US" smtClean="0"/>
            <a:t> </a:t>
          </a:r>
          <a:endParaRPr lang="en-IN"/>
        </a:p>
      </dgm:t>
    </dgm:pt>
    <dgm:pt modelId="{42892880-4612-4BCF-AFBB-867150B1EB21}" type="parTrans" cxnId="{E982921D-3D49-4856-B40B-5D1D8A75B354}">
      <dgm:prSet/>
      <dgm:spPr/>
      <dgm:t>
        <a:bodyPr/>
        <a:lstStyle/>
        <a:p>
          <a:endParaRPr lang="en-IN"/>
        </a:p>
      </dgm:t>
    </dgm:pt>
    <dgm:pt modelId="{9EAF256A-68DE-4174-A8E4-90DF73EF3681}" type="sibTrans" cxnId="{E982921D-3D49-4856-B40B-5D1D8A75B354}">
      <dgm:prSet/>
      <dgm:spPr/>
      <dgm:t>
        <a:bodyPr/>
        <a:lstStyle/>
        <a:p>
          <a:endParaRPr lang="en-IN"/>
        </a:p>
      </dgm:t>
    </dgm:pt>
    <dgm:pt modelId="{B7049A6D-CB92-4A70-8265-BCC7D2B16045}">
      <dgm:prSet/>
      <dgm:spPr/>
      <dgm:t>
        <a:bodyPr/>
        <a:lstStyle/>
        <a:p>
          <a:pPr rtl="0"/>
          <a:r>
            <a:rPr lang="en-US" smtClean="0"/>
            <a:t>Multiple users can collaborate on projects from different locations.</a:t>
          </a:r>
          <a:endParaRPr lang="en-IN"/>
        </a:p>
      </dgm:t>
    </dgm:pt>
    <dgm:pt modelId="{3FFF5F4C-231E-40EE-8E67-2D390766CC5E}" type="parTrans" cxnId="{7C7F18B6-EB4A-460A-8616-5591EA418E27}">
      <dgm:prSet/>
      <dgm:spPr/>
      <dgm:t>
        <a:bodyPr/>
        <a:lstStyle/>
        <a:p>
          <a:endParaRPr lang="en-IN"/>
        </a:p>
      </dgm:t>
    </dgm:pt>
    <dgm:pt modelId="{C5F1C04B-BABF-4870-9EBE-6934C29B0E88}" type="sibTrans" cxnId="{7C7F18B6-EB4A-460A-8616-5591EA418E27}">
      <dgm:prSet/>
      <dgm:spPr/>
      <dgm:t>
        <a:bodyPr/>
        <a:lstStyle/>
        <a:p>
          <a:endParaRPr lang="en-IN"/>
        </a:p>
      </dgm:t>
    </dgm:pt>
    <dgm:pt modelId="{92827A24-9039-4232-A94C-DF995C244A79}" type="pres">
      <dgm:prSet presAssocID="{5A15FFB8-C3EA-453E-A071-27D509110FC2}" presName="linear" presStyleCnt="0">
        <dgm:presLayoutVars>
          <dgm:dir/>
          <dgm:animLvl val="lvl"/>
          <dgm:resizeHandles val="exact"/>
        </dgm:presLayoutVars>
      </dgm:prSet>
      <dgm:spPr/>
    </dgm:pt>
    <dgm:pt modelId="{34AECE89-F437-4079-BAE2-8E2C82411DD2}" type="pres">
      <dgm:prSet presAssocID="{64E4EA58-6F30-4C3C-BD78-EAA1FDB55F31}" presName="parentLin" presStyleCnt="0"/>
      <dgm:spPr/>
    </dgm:pt>
    <dgm:pt modelId="{F7097A7A-A0E9-4F39-A6F4-B9FF8381B871}" type="pres">
      <dgm:prSet presAssocID="{64E4EA58-6F30-4C3C-BD78-EAA1FDB55F31}" presName="parentLeftMargin" presStyleLbl="node1" presStyleIdx="0" presStyleCnt="4"/>
      <dgm:spPr/>
    </dgm:pt>
    <dgm:pt modelId="{C26DD175-901C-4E1A-8D70-95D974C74216}" type="pres">
      <dgm:prSet presAssocID="{64E4EA58-6F30-4C3C-BD78-EAA1FDB55F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90CCA4-1A2E-476A-BB0F-FF82073177CB}" type="pres">
      <dgm:prSet presAssocID="{64E4EA58-6F30-4C3C-BD78-EAA1FDB55F31}" presName="negativeSpace" presStyleCnt="0"/>
      <dgm:spPr/>
    </dgm:pt>
    <dgm:pt modelId="{84D8D4D4-1627-4A5B-A083-C70D8F696600}" type="pres">
      <dgm:prSet presAssocID="{64E4EA58-6F30-4C3C-BD78-EAA1FDB55F31}" presName="childText" presStyleLbl="conFgAcc1" presStyleIdx="0" presStyleCnt="4">
        <dgm:presLayoutVars>
          <dgm:bulletEnabled val="1"/>
        </dgm:presLayoutVars>
      </dgm:prSet>
      <dgm:spPr/>
    </dgm:pt>
    <dgm:pt modelId="{EEF02856-9D20-43FB-AC51-297DD0820E6C}" type="pres">
      <dgm:prSet presAssocID="{34F6F3B6-39A0-494E-A319-A791A2C149B6}" presName="spaceBetweenRectangles" presStyleCnt="0"/>
      <dgm:spPr/>
    </dgm:pt>
    <dgm:pt modelId="{AC240903-2284-48AC-AEF8-B4963F06A2A4}" type="pres">
      <dgm:prSet presAssocID="{80AFC88B-EC4E-454F-B0E9-BF5D5947DD34}" presName="parentLin" presStyleCnt="0"/>
      <dgm:spPr/>
    </dgm:pt>
    <dgm:pt modelId="{243F8A3F-24D0-4D50-96A4-DD2E7BC8FA7F}" type="pres">
      <dgm:prSet presAssocID="{80AFC88B-EC4E-454F-B0E9-BF5D5947DD34}" presName="parentLeftMargin" presStyleLbl="node1" presStyleIdx="0" presStyleCnt="4"/>
      <dgm:spPr/>
    </dgm:pt>
    <dgm:pt modelId="{5660AA9C-6738-47E3-8EF4-29086E9D2273}" type="pres">
      <dgm:prSet presAssocID="{80AFC88B-EC4E-454F-B0E9-BF5D5947DD3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E708BD-6E74-4D9F-8477-409EDECEF523}" type="pres">
      <dgm:prSet presAssocID="{80AFC88B-EC4E-454F-B0E9-BF5D5947DD34}" presName="negativeSpace" presStyleCnt="0"/>
      <dgm:spPr/>
    </dgm:pt>
    <dgm:pt modelId="{F919BC04-5547-40D9-BB52-BAFA5252F495}" type="pres">
      <dgm:prSet presAssocID="{80AFC88B-EC4E-454F-B0E9-BF5D5947DD34}" presName="childText" presStyleLbl="conFgAcc1" presStyleIdx="1" presStyleCnt="4">
        <dgm:presLayoutVars>
          <dgm:bulletEnabled val="1"/>
        </dgm:presLayoutVars>
      </dgm:prSet>
      <dgm:spPr/>
    </dgm:pt>
    <dgm:pt modelId="{21CC9A90-3F03-4CD4-A299-2685B8A78A44}" type="pres">
      <dgm:prSet presAssocID="{A887307B-1F60-4C8A-8A17-B91B0883989A}" presName="spaceBetweenRectangles" presStyleCnt="0"/>
      <dgm:spPr/>
    </dgm:pt>
    <dgm:pt modelId="{4B05FEF1-682B-4409-9133-DD90E044C259}" type="pres">
      <dgm:prSet presAssocID="{568E836E-E661-4332-8CDC-93DB00D909A8}" presName="parentLin" presStyleCnt="0"/>
      <dgm:spPr/>
    </dgm:pt>
    <dgm:pt modelId="{E512B957-1038-4E30-86E0-57DFF2F4B584}" type="pres">
      <dgm:prSet presAssocID="{568E836E-E661-4332-8CDC-93DB00D909A8}" presName="parentLeftMargin" presStyleLbl="node1" presStyleIdx="1" presStyleCnt="4"/>
      <dgm:spPr/>
    </dgm:pt>
    <dgm:pt modelId="{95AE687B-5419-4FFB-BD05-C45A40E6F551}" type="pres">
      <dgm:prSet presAssocID="{568E836E-E661-4332-8CDC-93DB00D909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AF12F7-0A0E-4597-B986-1D09E75811CF}" type="pres">
      <dgm:prSet presAssocID="{568E836E-E661-4332-8CDC-93DB00D909A8}" presName="negativeSpace" presStyleCnt="0"/>
      <dgm:spPr/>
    </dgm:pt>
    <dgm:pt modelId="{021FD4FA-9820-4ED0-A938-880CC1EA3A05}" type="pres">
      <dgm:prSet presAssocID="{568E836E-E661-4332-8CDC-93DB00D909A8}" presName="childText" presStyleLbl="conFgAcc1" presStyleIdx="2" presStyleCnt="4">
        <dgm:presLayoutVars>
          <dgm:bulletEnabled val="1"/>
        </dgm:presLayoutVars>
      </dgm:prSet>
      <dgm:spPr/>
    </dgm:pt>
    <dgm:pt modelId="{5FB344E2-C8F1-4E0C-9411-2223CA970D82}" type="pres">
      <dgm:prSet presAssocID="{55E0502C-18F6-403A-BF49-6CA7B99E9C23}" presName="spaceBetweenRectangles" presStyleCnt="0"/>
      <dgm:spPr/>
    </dgm:pt>
    <dgm:pt modelId="{50B96D37-8D31-4E6B-8977-B8C9AA8A5914}" type="pres">
      <dgm:prSet presAssocID="{6E68D2B5-57A9-4593-8FFC-EDCCD386269E}" presName="parentLin" presStyleCnt="0"/>
      <dgm:spPr/>
    </dgm:pt>
    <dgm:pt modelId="{5D10AD15-4E78-4460-BB9A-096908F68DBF}" type="pres">
      <dgm:prSet presAssocID="{6E68D2B5-57A9-4593-8FFC-EDCCD386269E}" presName="parentLeftMargin" presStyleLbl="node1" presStyleIdx="2" presStyleCnt="4"/>
      <dgm:spPr/>
    </dgm:pt>
    <dgm:pt modelId="{8E69EA09-A5F2-418E-8416-6B6387BA11F3}" type="pres">
      <dgm:prSet presAssocID="{6E68D2B5-57A9-4593-8FFC-EDCCD386269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D4D7213-DB89-4656-88CD-DB39C53BFF49}" type="pres">
      <dgm:prSet presAssocID="{6E68D2B5-57A9-4593-8FFC-EDCCD386269E}" presName="negativeSpace" presStyleCnt="0"/>
      <dgm:spPr/>
    </dgm:pt>
    <dgm:pt modelId="{4510D406-F70C-4CEF-9A32-B569D1A3F0AC}" type="pres">
      <dgm:prSet presAssocID="{6E68D2B5-57A9-4593-8FFC-EDCCD386269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4DDD792-FAC9-49B1-B1CD-38B97574AF4F}" srcId="{64E4EA58-6F30-4C3C-BD78-EAA1FDB55F31}" destId="{F1599F28-E8E4-400F-882E-2783E54A6F64}" srcOrd="0" destOrd="0" parTransId="{DA649287-942E-4F90-B655-B10D9A7F0233}" sibTransId="{46C98783-817D-4C36-AD4C-98C0C5F67DEB}"/>
    <dgm:cxn modelId="{7C7F18B6-EB4A-460A-8616-5591EA418E27}" srcId="{6E68D2B5-57A9-4593-8FFC-EDCCD386269E}" destId="{B7049A6D-CB92-4A70-8265-BCC7D2B16045}" srcOrd="0" destOrd="0" parTransId="{3FFF5F4C-231E-40EE-8E67-2D390766CC5E}" sibTransId="{C5F1C04B-BABF-4870-9EBE-6934C29B0E88}"/>
    <dgm:cxn modelId="{95F9B355-7384-43D9-A8CF-C48404DB1C39}" type="presOf" srcId="{64E4EA58-6F30-4C3C-BD78-EAA1FDB55F31}" destId="{F7097A7A-A0E9-4F39-A6F4-B9FF8381B871}" srcOrd="0" destOrd="0" presId="urn:microsoft.com/office/officeart/2005/8/layout/list1"/>
    <dgm:cxn modelId="{863C7876-F540-4D5B-BCE1-46B6A3CA5784}" type="presOf" srcId="{80AFC88B-EC4E-454F-B0E9-BF5D5947DD34}" destId="{5660AA9C-6738-47E3-8EF4-29086E9D2273}" srcOrd="1" destOrd="0" presId="urn:microsoft.com/office/officeart/2005/8/layout/list1"/>
    <dgm:cxn modelId="{90133F30-EEBF-41C6-8F13-5ADAF967233E}" type="presOf" srcId="{C885B90B-D0D4-4EDE-8988-1229F7560373}" destId="{021FD4FA-9820-4ED0-A938-880CC1EA3A05}" srcOrd="0" destOrd="0" presId="urn:microsoft.com/office/officeart/2005/8/layout/list1"/>
    <dgm:cxn modelId="{30CA12CC-2620-4D70-AE5B-A852F8371C98}" srcId="{80AFC88B-EC4E-454F-B0E9-BF5D5947DD34}" destId="{AFB9D8EF-4C0B-4388-A59A-3D1A18437944}" srcOrd="0" destOrd="0" parTransId="{F1AD60D0-9F79-4487-A2C4-879D490E1CBB}" sibTransId="{E501FF77-7CFF-4C5C-B2F3-277FD7BEC2D0}"/>
    <dgm:cxn modelId="{6E2C40A4-336C-4B52-A36C-4BE65474BDD1}" srcId="{5A15FFB8-C3EA-453E-A071-27D509110FC2}" destId="{64E4EA58-6F30-4C3C-BD78-EAA1FDB55F31}" srcOrd="0" destOrd="0" parTransId="{C368F6FF-B1E6-4286-B542-F6FF00C47253}" sibTransId="{34F6F3B6-39A0-494E-A319-A791A2C149B6}"/>
    <dgm:cxn modelId="{054D438E-902B-43BC-96CC-09294E2B0878}" type="presOf" srcId="{F1599F28-E8E4-400F-882E-2783E54A6F64}" destId="{84D8D4D4-1627-4A5B-A083-C70D8F696600}" srcOrd="0" destOrd="0" presId="urn:microsoft.com/office/officeart/2005/8/layout/list1"/>
    <dgm:cxn modelId="{64A029F2-7A09-491D-914D-EE91EB278CF3}" type="presOf" srcId="{5A15FFB8-C3EA-453E-A071-27D509110FC2}" destId="{92827A24-9039-4232-A94C-DF995C244A79}" srcOrd="0" destOrd="0" presId="urn:microsoft.com/office/officeart/2005/8/layout/list1"/>
    <dgm:cxn modelId="{A9CCF528-95A5-40D1-9AE8-635DF509CA6A}" type="presOf" srcId="{80AFC88B-EC4E-454F-B0E9-BF5D5947DD34}" destId="{243F8A3F-24D0-4D50-96A4-DD2E7BC8FA7F}" srcOrd="0" destOrd="0" presId="urn:microsoft.com/office/officeart/2005/8/layout/list1"/>
    <dgm:cxn modelId="{8ACA2F74-6049-4CF9-9ED8-7D48B0BDFD7A}" type="presOf" srcId="{B7049A6D-CB92-4A70-8265-BCC7D2B16045}" destId="{4510D406-F70C-4CEF-9A32-B569D1A3F0AC}" srcOrd="0" destOrd="0" presId="urn:microsoft.com/office/officeart/2005/8/layout/list1"/>
    <dgm:cxn modelId="{E9CE59DD-041A-496D-8975-2701A0CD782A}" srcId="{5A15FFB8-C3EA-453E-A071-27D509110FC2}" destId="{80AFC88B-EC4E-454F-B0E9-BF5D5947DD34}" srcOrd="1" destOrd="0" parTransId="{154589AA-A2A2-4E91-BC2E-76B1A018483C}" sibTransId="{A887307B-1F60-4C8A-8A17-B91B0883989A}"/>
    <dgm:cxn modelId="{443F7280-ACB4-46E8-813A-03E18ACB9735}" type="presOf" srcId="{568E836E-E661-4332-8CDC-93DB00D909A8}" destId="{95AE687B-5419-4FFB-BD05-C45A40E6F551}" srcOrd="1" destOrd="0" presId="urn:microsoft.com/office/officeart/2005/8/layout/list1"/>
    <dgm:cxn modelId="{E982921D-3D49-4856-B40B-5D1D8A75B354}" srcId="{5A15FFB8-C3EA-453E-A071-27D509110FC2}" destId="{6E68D2B5-57A9-4593-8FFC-EDCCD386269E}" srcOrd="3" destOrd="0" parTransId="{42892880-4612-4BCF-AFBB-867150B1EB21}" sibTransId="{9EAF256A-68DE-4174-A8E4-90DF73EF3681}"/>
    <dgm:cxn modelId="{B332AFAA-F7BB-4A92-81B3-425B03281F4F}" type="presOf" srcId="{568E836E-E661-4332-8CDC-93DB00D909A8}" destId="{E512B957-1038-4E30-86E0-57DFF2F4B584}" srcOrd="0" destOrd="0" presId="urn:microsoft.com/office/officeart/2005/8/layout/list1"/>
    <dgm:cxn modelId="{95A7AA04-CF39-42D6-A2C3-F54CE6709AF3}" type="presOf" srcId="{AFB9D8EF-4C0B-4388-A59A-3D1A18437944}" destId="{F919BC04-5547-40D9-BB52-BAFA5252F495}" srcOrd="0" destOrd="0" presId="urn:microsoft.com/office/officeart/2005/8/layout/list1"/>
    <dgm:cxn modelId="{4A1E86A8-480C-496B-8B35-7A3D313A24A1}" type="presOf" srcId="{6E68D2B5-57A9-4593-8FFC-EDCCD386269E}" destId="{5D10AD15-4E78-4460-BB9A-096908F68DBF}" srcOrd="0" destOrd="0" presId="urn:microsoft.com/office/officeart/2005/8/layout/list1"/>
    <dgm:cxn modelId="{F5D570D1-B830-4D77-BF49-79BAC35BBE6F}" srcId="{568E836E-E661-4332-8CDC-93DB00D909A8}" destId="{C885B90B-D0D4-4EDE-8988-1229F7560373}" srcOrd="0" destOrd="0" parTransId="{A6A766A9-7570-4795-A705-2133A19C0F9C}" sibTransId="{68C9A115-7535-492D-8510-4BA17A7E97CE}"/>
    <dgm:cxn modelId="{BC9B639C-7455-4E55-B37C-91B326624F8D}" type="presOf" srcId="{64E4EA58-6F30-4C3C-BD78-EAA1FDB55F31}" destId="{C26DD175-901C-4E1A-8D70-95D974C74216}" srcOrd="1" destOrd="0" presId="urn:microsoft.com/office/officeart/2005/8/layout/list1"/>
    <dgm:cxn modelId="{50D98866-9849-4AB1-92D1-72F3ED4BE7CB}" srcId="{5A15FFB8-C3EA-453E-A071-27D509110FC2}" destId="{568E836E-E661-4332-8CDC-93DB00D909A8}" srcOrd="2" destOrd="0" parTransId="{374DE0DE-BE08-470F-B3A9-8FE56B6EC553}" sibTransId="{55E0502C-18F6-403A-BF49-6CA7B99E9C23}"/>
    <dgm:cxn modelId="{E07E7687-A2E4-46EF-8E0E-6D4455E60550}" type="presOf" srcId="{6E68D2B5-57A9-4593-8FFC-EDCCD386269E}" destId="{8E69EA09-A5F2-418E-8416-6B6387BA11F3}" srcOrd="1" destOrd="0" presId="urn:microsoft.com/office/officeart/2005/8/layout/list1"/>
    <dgm:cxn modelId="{7694E286-D6AA-4018-8912-3C75EAAA8531}" type="presParOf" srcId="{92827A24-9039-4232-A94C-DF995C244A79}" destId="{34AECE89-F437-4079-BAE2-8E2C82411DD2}" srcOrd="0" destOrd="0" presId="urn:microsoft.com/office/officeart/2005/8/layout/list1"/>
    <dgm:cxn modelId="{36D9EB10-F921-49AD-ACDC-5F2948AFB7AD}" type="presParOf" srcId="{34AECE89-F437-4079-BAE2-8E2C82411DD2}" destId="{F7097A7A-A0E9-4F39-A6F4-B9FF8381B871}" srcOrd="0" destOrd="0" presId="urn:microsoft.com/office/officeart/2005/8/layout/list1"/>
    <dgm:cxn modelId="{F2E65628-814A-489A-BEA5-45B39AA0AE15}" type="presParOf" srcId="{34AECE89-F437-4079-BAE2-8E2C82411DD2}" destId="{C26DD175-901C-4E1A-8D70-95D974C74216}" srcOrd="1" destOrd="0" presId="urn:microsoft.com/office/officeart/2005/8/layout/list1"/>
    <dgm:cxn modelId="{A8277CC2-D199-4F0D-BB99-8C5DCD1A0C84}" type="presParOf" srcId="{92827A24-9039-4232-A94C-DF995C244A79}" destId="{3790CCA4-1A2E-476A-BB0F-FF82073177CB}" srcOrd="1" destOrd="0" presId="urn:microsoft.com/office/officeart/2005/8/layout/list1"/>
    <dgm:cxn modelId="{67099D87-D910-408D-B5D8-589BF07673CA}" type="presParOf" srcId="{92827A24-9039-4232-A94C-DF995C244A79}" destId="{84D8D4D4-1627-4A5B-A083-C70D8F696600}" srcOrd="2" destOrd="0" presId="urn:microsoft.com/office/officeart/2005/8/layout/list1"/>
    <dgm:cxn modelId="{0F47289B-AC9F-486C-AF73-D76CA5F18D6C}" type="presParOf" srcId="{92827A24-9039-4232-A94C-DF995C244A79}" destId="{EEF02856-9D20-43FB-AC51-297DD0820E6C}" srcOrd="3" destOrd="0" presId="urn:microsoft.com/office/officeart/2005/8/layout/list1"/>
    <dgm:cxn modelId="{ECA53A8D-BB3C-4ABF-8DA2-73A40F5126A7}" type="presParOf" srcId="{92827A24-9039-4232-A94C-DF995C244A79}" destId="{AC240903-2284-48AC-AEF8-B4963F06A2A4}" srcOrd="4" destOrd="0" presId="urn:microsoft.com/office/officeart/2005/8/layout/list1"/>
    <dgm:cxn modelId="{6F46AFCC-7AA7-4AA6-B1DA-BA1126E6EEDD}" type="presParOf" srcId="{AC240903-2284-48AC-AEF8-B4963F06A2A4}" destId="{243F8A3F-24D0-4D50-96A4-DD2E7BC8FA7F}" srcOrd="0" destOrd="0" presId="urn:microsoft.com/office/officeart/2005/8/layout/list1"/>
    <dgm:cxn modelId="{6D2F4E27-D1C7-45A1-9E36-B14921D535EA}" type="presParOf" srcId="{AC240903-2284-48AC-AEF8-B4963F06A2A4}" destId="{5660AA9C-6738-47E3-8EF4-29086E9D2273}" srcOrd="1" destOrd="0" presId="urn:microsoft.com/office/officeart/2005/8/layout/list1"/>
    <dgm:cxn modelId="{1BF916E8-B5E1-4F75-AA5E-A9A38551E81D}" type="presParOf" srcId="{92827A24-9039-4232-A94C-DF995C244A79}" destId="{E3E708BD-6E74-4D9F-8477-409EDECEF523}" srcOrd="5" destOrd="0" presId="urn:microsoft.com/office/officeart/2005/8/layout/list1"/>
    <dgm:cxn modelId="{6B94866B-CBC8-43E8-BEF3-CA86DA9ACFA9}" type="presParOf" srcId="{92827A24-9039-4232-A94C-DF995C244A79}" destId="{F919BC04-5547-40D9-BB52-BAFA5252F495}" srcOrd="6" destOrd="0" presId="urn:microsoft.com/office/officeart/2005/8/layout/list1"/>
    <dgm:cxn modelId="{29465EBB-B9D6-4B19-9328-A7CD94C79566}" type="presParOf" srcId="{92827A24-9039-4232-A94C-DF995C244A79}" destId="{21CC9A90-3F03-4CD4-A299-2685B8A78A44}" srcOrd="7" destOrd="0" presId="urn:microsoft.com/office/officeart/2005/8/layout/list1"/>
    <dgm:cxn modelId="{F1BFAC86-442F-4FC2-8F75-5BD12120EC38}" type="presParOf" srcId="{92827A24-9039-4232-A94C-DF995C244A79}" destId="{4B05FEF1-682B-4409-9133-DD90E044C259}" srcOrd="8" destOrd="0" presId="urn:microsoft.com/office/officeart/2005/8/layout/list1"/>
    <dgm:cxn modelId="{48215036-027A-4383-9F3B-7EB0E15B738A}" type="presParOf" srcId="{4B05FEF1-682B-4409-9133-DD90E044C259}" destId="{E512B957-1038-4E30-86E0-57DFF2F4B584}" srcOrd="0" destOrd="0" presId="urn:microsoft.com/office/officeart/2005/8/layout/list1"/>
    <dgm:cxn modelId="{F0ECB4FE-5A2A-4A9F-AAB9-7CDF5396B91F}" type="presParOf" srcId="{4B05FEF1-682B-4409-9133-DD90E044C259}" destId="{95AE687B-5419-4FFB-BD05-C45A40E6F551}" srcOrd="1" destOrd="0" presId="urn:microsoft.com/office/officeart/2005/8/layout/list1"/>
    <dgm:cxn modelId="{92393BC4-EF73-4442-B275-6B2DFA501AF5}" type="presParOf" srcId="{92827A24-9039-4232-A94C-DF995C244A79}" destId="{B2AF12F7-0A0E-4597-B986-1D09E75811CF}" srcOrd="9" destOrd="0" presId="urn:microsoft.com/office/officeart/2005/8/layout/list1"/>
    <dgm:cxn modelId="{6A326A74-4C94-47A5-AE1F-0DECE60BDE18}" type="presParOf" srcId="{92827A24-9039-4232-A94C-DF995C244A79}" destId="{021FD4FA-9820-4ED0-A938-880CC1EA3A05}" srcOrd="10" destOrd="0" presId="urn:microsoft.com/office/officeart/2005/8/layout/list1"/>
    <dgm:cxn modelId="{71B3F3DB-F4DC-45BB-8883-44307604A591}" type="presParOf" srcId="{92827A24-9039-4232-A94C-DF995C244A79}" destId="{5FB344E2-C8F1-4E0C-9411-2223CA970D82}" srcOrd="11" destOrd="0" presId="urn:microsoft.com/office/officeart/2005/8/layout/list1"/>
    <dgm:cxn modelId="{3BE8C18F-823A-4DB4-B08E-C2CBE3CE73E7}" type="presParOf" srcId="{92827A24-9039-4232-A94C-DF995C244A79}" destId="{50B96D37-8D31-4E6B-8977-B8C9AA8A5914}" srcOrd="12" destOrd="0" presId="urn:microsoft.com/office/officeart/2005/8/layout/list1"/>
    <dgm:cxn modelId="{2FD42CC2-647D-4ADF-A32D-1DC30EE755FA}" type="presParOf" srcId="{50B96D37-8D31-4E6B-8977-B8C9AA8A5914}" destId="{5D10AD15-4E78-4460-BB9A-096908F68DBF}" srcOrd="0" destOrd="0" presId="urn:microsoft.com/office/officeart/2005/8/layout/list1"/>
    <dgm:cxn modelId="{B67BE0F0-0717-4D01-8296-F022C4DD15A9}" type="presParOf" srcId="{50B96D37-8D31-4E6B-8977-B8C9AA8A5914}" destId="{8E69EA09-A5F2-418E-8416-6B6387BA11F3}" srcOrd="1" destOrd="0" presId="urn:microsoft.com/office/officeart/2005/8/layout/list1"/>
    <dgm:cxn modelId="{213E601E-6547-4A6E-8384-D6284851DD31}" type="presParOf" srcId="{92827A24-9039-4232-A94C-DF995C244A79}" destId="{0D4D7213-DB89-4656-88CD-DB39C53BFF49}" srcOrd="13" destOrd="0" presId="urn:microsoft.com/office/officeart/2005/8/layout/list1"/>
    <dgm:cxn modelId="{41FE3351-149B-4B49-AE5D-7DD4705A7DF5}" type="presParOf" srcId="{92827A24-9039-4232-A94C-DF995C244A79}" destId="{4510D406-F70C-4CEF-9A32-B569D1A3F0A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75F9D1CC-3608-49C8-928F-83FF615E83D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66EA5F4C-FAC4-4547-A3F7-D871C94B4935}">
      <dgm:prSet/>
      <dgm:spPr/>
      <dgm:t>
        <a:bodyPr/>
        <a:lstStyle/>
        <a:p>
          <a:pPr rtl="0"/>
          <a:r>
            <a:rPr lang="en-IN" b="1" dirty="0" smtClean="0"/>
            <a:t>Development Tools:</a:t>
          </a:r>
          <a:endParaRPr lang="en-IN" dirty="0"/>
        </a:p>
      </dgm:t>
    </dgm:pt>
    <dgm:pt modelId="{5BE0880C-9371-434D-8BBF-0A5A2832640F}" type="parTrans" cxnId="{F94A7FCF-788A-494D-A26D-A642AE3A5C89}">
      <dgm:prSet/>
      <dgm:spPr/>
      <dgm:t>
        <a:bodyPr/>
        <a:lstStyle/>
        <a:p>
          <a:endParaRPr lang="en-IN"/>
        </a:p>
      </dgm:t>
    </dgm:pt>
    <dgm:pt modelId="{69C05A6F-0DAC-4DB2-A10D-172D8DFCE181}" type="sibTrans" cxnId="{F94A7FCF-788A-494D-A26D-A642AE3A5C89}">
      <dgm:prSet/>
      <dgm:spPr/>
      <dgm:t>
        <a:bodyPr/>
        <a:lstStyle/>
        <a:p>
          <a:endParaRPr lang="en-IN"/>
        </a:p>
      </dgm:t>
    </dgm:pt>
    <dgm:pt modelId="{47FDB6D1-C0B8-4E00-B386-D814E53310A7}">
      <dgm:prSet/>
      <dgm:spPr/>
      <dgm:t>
        <a:bodyPr/>
        <a:lstStyle/>
        <a:p>
          <a:pPr rtl="0"/>
          <a:r>
            <a:rPr lang="en-IN" b="1" smtClean="0"/>
            <a:t>Integrated Development Environments (IDEs):</a:t>
          </a:r>
          <a:r>
            <a:rPr lang="en-IN" smtClean="0"/>
            <a:t> Tools like Visual Studio, Eclipse, and others that are available in the cloud.</a:t>
          </a:r>
          <a:endParaRPr lang="en-IN"/>
        </a:p>
      </dgm:t>
    </dgm:pt>
    <dgm:pt modelId="{392E4D99-E8AA-4A33-9844-CC457B423498}" type="parTrans" cxnId="{E723F6A5-071C-4CD6-8227-FC4D19C289A8}">
      <dgm:prSet/>
      <dgm:spPr/>
      <dgm:t>
        <a:bodyPr/>
        <a:lstStyle/>
        <a:p>
          <a:endParaRPr lang="en-IN"/>
        </a:p>
      </dgm:t>
    </dgm:pt>
    <dgm:pt modelId="{9D7B5C59-2A7B-4909-BAB1-B1A3657D8816}" type="sibTrans" cxnId="{E723F6A5-071C-4CD6-8227-FC4D19C289A8}">
      <dgm:prSet/>
      <dgm:spPr/>
      <dgm:t>
        <a:bodyPr/>
        <a:lstStyle/>
        <a:p>
          <a:endParaRPr lang="en-IN"/>
        </a:p>
      </dgm:t>
    </dgm:pt>
    <dgm:pt modelId="{334401C8-9C14-4B1C-8F1E-08F6C4739459}">
      <dgm:prSet/>
      <dgm:spPr/>
      <dgm:t>
        <a:bodyPr/>
        <a:lstStyle/>
        <a:p>
          <a:pPr rtl="0"/>
          <a:r>
            <a:rPr lang="en-IN" b="1" smtClean="0"/>
            <a:t>Version Control:</a:t>
          </a:r>
          <a:r>
            <a:rPr lang="en-IN" smtClean="0"/>
            <a:t> Systems like Git that help manage code versions and collaboration.</a:t>
          </a:r>
          <a:endParaRPr lang="en-IN"/>
        </a:p>
      </dgm:t>
    </dgm:pt>
    <dgm:pt modelId="{1551C52B-84C4-4DA9-B0A7-88AFCE538F1B}" type="parTrans" cxnId="{A8B9766E-FB9B-45CA-BA75-C0892AD220E6}">
      <dgm:prSet/>
      <dgm:spPr/>
      <dgm:t>
        <a:bodyPr/>
        <a:lstStyle/>
        <a:p>
          <a:endParaRPr lang="en-IN"/>
        </a:p>
      </dgm:t>
    </dgm:pt>
    <dgm:pt modelId="{9A070A87-F665-4BE4-9176-A3165F76B59E}" type="sibTrans" cxnId="{A8B9766E-FB9B-45CA-BA75-C0892AD220E6}">
      <dgm:prSet/>
      <dgm:spPr/>
      <dgm:t>
        <a:bodyPr/>
        <a:lstStyle/>
        <a:p>
          <a:endParaRPr lang="en-IN"/>
        </a:p>
      </dgm:t>
    </dgm:pt>
    <dgm:pt modelId="{8C39BC45-499A-45BF-8AB5-17B41D624042}">
      <dgm:prSet/>
      <dgm:spPr/>
      <dgm:t>
        <a:bodyPr/>
        <a:lstStyle/>
        <a:p>
          <a:pPr rtl="0"/>
          <a:r>
            <a:rPr lang="en-IN" b="1" dirty="0" smtClean="0"/>
            <a:t>Middleware:</a:t>
          </a:r>
          <a:endParaRPr lang="en-IN" dirty="0"/>
        </a:p>
      </dgm:t>
    </dgm:pt>
    <dgm:pt modelId="{F892E3BC-A2A3-43C5-9995-8E6936B92E29}" type="parTrans" cxnId="{DD331CED-C52F-4740-82C4-FB35F1711FC8}">
      <dgm:prSet/>
      <dgm:spPr/>
      <dgm:t>
        <a:bodyPr/>
        <a:lstStyle/>
        <a:p>
          <a:endParaRPr lang="en-IN"/>
        </a:p>
      </dgm:t>
    </dgm:pt>
    <dgm:pt modelId="{F889F997-7D05-47D5-A7DA-2EB9CA02854B}" type="sibTrans" cxnId="{DD331CED-C52F-4740-82C4-FB35F1711FC8}">
      <dgm:prSet/>
      <dgm:spPr/>
      <dgm:t>
        <a:bodyPr/>
        <a:lstStyle/>
        <a:p>
          <a:endParaRPr lang="en-IN"/>
        </a:p>
      </dgm:t>
    </dgm:pt>
    <dgm:pt modelId="{C4E851E8-D42E-40F8-9EC7-B0CE2B37F6F2}">
      <dgm:prSet/>
      <dgm:spPr/>
      <dgm:t>
        <a:bodyPr/>
        <a:lstStyle/>
        <a:p>
          <a:pPr rtl="0"/>
          <a:r>
            <a:rPr lang="en-IN" smtClean="0"/>
            <a:t>Software that connects different applications or services.</a:t>
          </a:r>
          <a:endParaRPr lang="en-IN"/>
        </a:p>
      </dgm:t>
    </dgm:pt>
    <dgm:pt modelId="{080AF06E-5248-4ECD-9DAA-AF3937F75774}" type="parTrans" cxnId="{72998FEA-9C60-449A-B1F6-47A96F51F689}">
      <dgm:prSet/>
      <dgm:spPr/>
      <dgm:t>
        <a:bodyPr/>
        <a:lstStyle/>
        <a:p>
          <a:endParaRPr lang="en-IN"/>
        </a:p>
      </dgm:t>
    </dgm:pt>
    <dgm:pt modelId="{CE510E1B-F785-464A-A68E-040CCB493806}" type="sibTrans" cxnId="{72998FEA-9C60-449A-B1F6-47A96F51F689}">
      <dgm:prSet/>
      <dgm:spPr/>
      <dgm:t>
        <a:bodyPr/>
        <a:lstStyle/>
        <a:p>
          <a:endParaRPr lang="en-IN"/>
        </a:p>
      </dgm:t>
    </dgm:pt>
    <dgm:pt modelId="{75ABCE7B-D99F-4EB6-940E-6E499DC5D476}">
      <dgm:prSet/>
      <dgm:spPr/>
      <dgm:t>
        <a:bodyPr/>
        <a:lstStyle/>
        <a:p>
          <a:pPr rtl="0"/>
          <a:r>
            <a:rPr lang="en-IN" b="1" smtClean="0"/>
            <a:t>Database Management:</a:t>
          </a:r>
          <a:endParaRPr lang="en-IN"/>
        </a:p>
      </dgm:t>
    </dgm:pt>
    <dgm:pt modelId="{9490BDF9-3AC1-4728-8609-75BDF83D7B0B}" type="parTrans" cxnId="{307A21AB-4813-46A8-AF8F-4D799B0E4D3C}">
      <dgm:prSet/>
      <dgm:spPr/>
      <dgm:t>
        <a:bodyPr/>
        <a:lstStyle/>
        <a:p>
          <a:endParaRPr lang="en-IN"/>
        </a:p>
      </dgm:t>
    </dgm:pt>
    <dgm:pt modelId="{DE349680-D992-4BA6-AAA9-ACF29D51EF1E}" type="sibTrans" cxnId="{307A21AB-4813-46A8-AF8F-4D799B0E4D3C}">
      <dgm:prSet/>
      <dgm:spPr/>
      <dgm:t>
        <a:bodyPr/>
        <a:lstStyle/>
        <a:p>
          <a:endParaRPr lang="en-IN"/>
        </a:p>
      </dgm:t>
    </dgm:pt>
    <dgm:pt modelId="{81A0AE68-F884-4050-BA01-D98C0564F24E}">
      <dgm:prSet/>
      <dgm:spPr/>
      <dgm:t>
        <a:bodyPr/>
        <a:lstStyle/>
        <a:p>
          <a:pPr rtl="0"/>
          <a:r>
            <a:rPr lang="en-IN" b="1" smtClean="0"/>
            <a:t>Relational Databases:</a:t>
          </a:r>
          <a:r>
            <a:rPr lang="en-IN" smtClean="0"/>
            <a:t> Such as MySQL, PostgreSQL.</a:t>
          </a:r>
          <a:endParaRPr lang="en-IN"/>
        </a:p>
      </dgm:t>
    </dgm:pt>
    <dgm:pt modelId="{F0561A00-4AF6-4C60-B0C8-C293C147A47A}" type="parTrans" cxnId="{A12A28C9-3B9D-4EF1-AA51-ADEC81727BDA}">
      <dgm:prSet/>
      <dgm:spPr/>
      <dgm:t>
        <a:bodyPr/>
        <a:lstStyle/>
        <a:p>
          <a:endParaRPr lang="en-IN"/>
        </a:p>
      </dgm:t>
    </dgm:pt>
    <dgm:pt modelId="{0E4687B6-C3F9-4ADE-982F-4EE858D1270C}" type="sibTrans" cxnId="{A12A28C9-3B9D-4EF1-AA51-ADEC81727BDA}">
      <dgm:prSet/>
      <dgm:spPr/>
      <dgm:t>
        <a:bodyPr/>
        <a:lstStyle/>
        <a:p>
          <a:endParaRPr lang="en-IN"/>
        </a:p>
      </dgm:t>
    </dgm:pt>
    <dgm:pt modelId="{9C773F0C-9C89-47A0-AFC1-7A1792F67761}">
      <dgm:prSet/>
      <dgm:spPr/>
      <dgm:t>
        <a:bodyPr/>
        <a:lstStyle/>
        <a:p>
          <a:pPr rtl="0"/>
          <a:r>
            <a:rPr lang="en-IN" b="1" smtClean="0"/>
            <a:t>NoSQL Databases:</a:t>
          </a:r>
          <a:r>
            <a:rPr lang="en-IN" smtClean="0"/>
            <a:t> Such as MongoDB, Cassandra.</a:t>
          </a:r>
          <a:endParaRPr lang="en-IN"/>
        </a:p>
      </dgm:t>
    </dgm:pt>
    <dgm:pt modelId="{479AF71F-7844-435D-868B-EA1C891AA40E}" type="parTrans" cxnId="{3E3AE9B2-78A0-4A1C-98A1-4E7EA584DC5A}">
      <dgm:prSet/>
      <dgm:spPr/>
      <dgm:t>
        <a:bodyPr/>
        <a:lstStyle/>
        <a:p>
          <a:endParaRPr lang="en-IN"/>
        </a:p>
      </dgm:t>
    </dgm:pt>
    <dgm:pt modelId="{E406E654-CB5B-47BC-A939-25F558D44149}" type="sibTrans" cxnId="{3E3AE9B2-78A0-4A1C-98A1-4E7EA584DC5A}">
      <dgm:prSet/>
      <dgm:spPr/>
      <dgm:t>
        <a:bodyPr/>
        <a:lstStyle/>
        <a:p>
          <a:endParaRPr lang="en-IN"/>
        </a:p>
      </dgm:t>
    </dgm:pt>
    <dgm:pt modelId="{8135B398-A805-41C7-83BD-958D531593CF}">
      <dgm:prSet/>
      <dgm:spPr/>
      <dgm:t>
        <a:bodyPr/>
        <a:lstStyle/>
        <a:p>
          <a:pPr rtl="0"/>
          <a:r>
            <a:rPr lang="en-IN" b="1" smtClean="0"/>
            <a:t>Application Hosting:</a:t>
          </a:r>
          <a:endParaRPr lang="en-IN"/>
        </a:p>
      </dgm:t>
    </dgm:pt>
    <dgm:pt modelId="{5962F11D-DC32-48A4-B062-11A3FCD66985}" type="parTrans" cxnId="{2E86AD88-E0AD-45DD-AE84-21B1CCBFCBA1}">
      <dgm:prSet/>
      <dgm:spPr/>
      <dgm:t>
        <a:bodyPr/>
        <a:lstStyle/>
        <a:p>
          <a:endParaRPr lang="en-IN"/>
        </a:p>
      </dgm:t>
    </dgm:pt>
    <dgm:pt modelId="{0EFCFD65-95C8-444C-B6C4-803769A2EF1D}" type="sibTrans" cxnId="{2E86AD88-E0AD-45DD-AE84-21B1CCBFCBA1}">
      <dgm:prSet/>
      <dgm:spPr/>
      <dgm:t>
        <a:bodyPr/>
        <a:lstStyle/>
        <a:p>
          <a:endParaRPr lang="en-IN"/>
        </a:p>
      </dgm:t>
    </dgm:pt>
    <dgm:pt modelId="{5F7E4B75-ECAC-4042-AEE0-963555411D92}">
      <dgm:prSet/>
      <dgm:spPr/>
      <dgm:t>
        <a:bodyPr/>
        <a:lstStyle/>
        <a:p>
          <a:pPr rtl="0"/>
          <a:r>
            <a:rPr lang="en-IN" b="1" smtClean="0"/>
            <a:t>Web Servers:</a:t>
          </a:r>
          <a:r>
            <a:rPr lang="en-IN" smtClean="0"/>
            <a:t> Platforms to host applications.</a:t>
          </a:r>
          <a:endParaRPr lang="en-IN"/>
        </a:p>
      </dgm:t>
    </dgm:pt>
    <dgm:pt modelId="{5E96FDEB-07DE-419C-9C09-6C34CC6A139A}" type="parTrans" cxnId="{9340429E-319E-4EAF-A9AD-94F4230D0D77}">
      <dgm:prSet/>
      <dgm:spPr/>
      <dgm:t>
        <a:bodyPr/>
        <a:lstStyle/>
        <a:p>
          <a:endParaRPr lang="en-IN"/>
        </a:p>
      </dgm:t>
    </dgm:pt>
    <dgm:pt modelId="{BF92EC0D-AC92-431F-9F6C-5B026EB7B171}" type="sibTrans" cxnId="{9340429E-319E-4EAF-A9AD-94F4230D0D77}">
      <dgm:prSet/>
      <dgm:spPr/>
      <dgm:t>
        <a:bodyPr/>
        <a:lstStyle/>
        <a:p>
          <a:endParaRPr lang="en-IN"/>
        </a:p>
      </dgm:t>
    </dgm:pt>
    <dgm:pt modelId="{77F0E8E1-2F49-4947-8607-2F5C3EA6756D}">
      <dgm:prSet/>
      <dgm:spPr/>
      <dgm:t>
        <a:bodyPr/>
        <a:lstStyle/>
        <a:p>
          <a:pPr rtl="0"/>
          <a:r>
            <a:rPr lang="en-IN" b="1" smtClean="0"/>
            <a:t>Application Containers:</a:t>
          </a:r>
          <a:r>
            <a:rPr lang="en-IN" smtClean="0"/>
            <a:t> Technologies like Docker for containerization.</a:t>
          </a:r>
          <a:endParaRPr lang="en-IN"/>
        </a:p>
      </dgm:t>
    </dgm:pt>
    <dgm:pt modelId="{0B544570-17F7-4282-9C1A-97B0B40B118D}" type="parTrans" cxnId="{12A2BD37-C58A-452B-A92E-A023356DB6BC}">
      <dgm:prSet/>
      <dgm:spPr/>
      <dgm:t>
        <a:bodyPr/>
        <a:lstStyle/>
        <a:p>
          <a:endParaRPr lang="en-IN"/>
        </a:p>
      </dgm:t>
    </dgm:pt>
    <dgm:pt modelId="{A81E28D5-A8E2-4E42-912D-93636B3A2E11}" type="sibTrans" cxnId="{12A2BD37-C58A-452B-A92E-A023356DB6BC}">
      <dgm:prSet/>
      <dgm:spPr/>
      <dgm:t>
        <a:bodyPr/>
        <a:lstStyle/>
        <a:p>
          <a:endParaRPr lang="en-IN"/>
        </a:p>
      </dgm:t>
    </dgm:pt>
    <dgm:pt modelId="{AA761334-A22A-4856-951A-A3509EF45F28}" type="pres">
      <dgm:prSet presAssocID="{75F9D1CC-3608-49C8-928F-83FF615E83DD}" presName="Name0" presStyleCnt="0">
        <dgm:presLayoutVars>
          <dgm:dir/>
          <dgm:animLvl val="lvl"/>
          <dgm:resizeHandles val="exact"/>
        </dgm:presLayoutVars>
      </dgm:prSet>
      <dgm:spPr/>
    </dgm:pt>
    <dgm:pt modelId="{BA98FDF3-3BD3-42F5-AA59-C843179E3705}" type="pres">
      <dgm:prSet presAssocID="{66EA5F4C-FAC4-4547-A3F7-D871C94B4935}" presName="composite" presStyleCnt="0"/>
      <dgm:spPr/>
    </dgm:pt>
    <dgm:pt modelId="{093D3AB2-3B72-4E98-95FC-AA2BE3BC5C8A}" type="pres">
      <dgm:prSet presAssocID="{66EA5F4C-FAC4-4547-A3F7-D871C94B493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C3F215F-9A4D-4D95-935A-F00B4E3357DE}" type="pres">
      <dgm:prSet presAssocID="{66EA5F4C-FAC4-4547-A3F7-D871C94B4935}" presName="desTx" presStyleLbl="alignAccFollowNode1" presStyleIdx="0" presStyleCnt="4">
        <dgm:presLayoutVars>
          <dgm:bulletEnabled val="1"/>
        </dgm:presLayoutVars>
      </dgm:prSet>
      <dgm:spPr/>
    </dgm:pt>
    <dgm:pt modelId="{23445A8C-91A8-4401-A14E-98EF9B9E7678}" type="pres">
      <dgm:prSet presAssocID="{69C05A6F-0DAC-4DB2-A10D-172D8DFCE181}" presName="space" presStyleCnt="0"/>
      <dgm:spPr/>
    </dgm:pt>
    <dgm:pt modelId="{1478E94D-05A5-4E09-8FBB-394BF274FF84}" type="pres">
      <dgm:prSet presAssocID="{8C39BC45-499A-45BF-8AB5-17B41D624042}" presName="composite" presStyleCnt="0"/>
      <dgm:spPr/>
    </dgm:pt>
    <dgm:pt modelId="{EBA36C28-17E0-44CE-983B-0FE33E570EA3}" type="pres">
      <dgm:prSet presAssocID="{8C39BC45-499A-45BF-8AB5-17B41D62404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D65E075-BC7C-41DE-A7E1-D805A86A0553}" type="pres">
      <dgm:prSet presAssocID="{8C39BC45-499A-45BF-8AB5-17B41D624042}" presName="desTx" presStyleLbl="alignAccFollowNode1" presStyleIdx="1" presStyleCnt="4">
        <dgm:presLayoutVars>
          <dgm:bulletEnabled val="1"/>
        </dgm:presLayoutVars>
      </dgm:prSet>
      <dgm:spPr/>
    </dgm:pt>
    <dgm:pt modelId="{EFCFB09D-BEB5-47C1-81F9-67668504E714}" type="pres">
      <dgm:prSet presAssocID="{F889F997-7D05-47D5-A7DA-2EB9CA02854B}" presName="space" presStyleCnt="0"/>
      <dgm:spPr/>
    </dgm:pt>
    <dgm:pt modelId="{06001503-899A-4CE1-8583-4677C7A4E4A3}" type="pres">
      <dgm:prSet presAssocID="{75ABCE7B-D99F-4EB6-940E-6E499DC5D476}" presName="composite" presStyleCnt="0"/>
      <dgm:spPr/>
    </dgm:pt>
    <dgm:pt modelId="{6ECA92D6-9D77-43A7-ACD3-56C3D9CF0EC4}" type="pres">
      <dgm:prSet presAssocID="{75ABCE7B-D99F-4EB6-940E-6E499DC5D47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4C40D50-2BBD-403B-AA60-9CE753E2C0BC}" type="pres">
      <dgm:prSet presAssocID="{75ABCE7B-D99F-4EB6-940E-6E499DC5D476}" presName="desTx" presStyleLbl="alignAccFollowNode1" presStyleIdx="2" presStyleCnt="4">
        <dgm:presLayoutVars>
          <dgm:bulletEnabled val="1"/>
        </dgm:presLayoutVars>
      </dgm:prSet>
      <dgm:spPr/>
    </dgm:pt>
    <dgm:pt modelId="{EEC911D8-8DF6-4BB1-88FF-27FCF78AB4B7}" type="pres">
      <dgm:prSet presAssocID="{DE349680-D992-4BA6-AAA9-ACF29D51EF1E}" presName="space" presStyleCnt="0"/>
      <dgm:spPr/>
    </dgm:pt>
    <dgm:pt modelId="{1E9629DD-D48D-49E8-A5A5-C645752A8AAC}" type="pres">
      <dgm:prSet presAssocID="{8135B398-A805-41C7-83BD-958D531593CF}" presName="composite" presStyleCnt="0"/>
      <dgm:spPr/>
    </dgm:pt>
    <dgm:pt modelId="{F382E3E9-39CD-446D-9412-95121035583F}" type="pres">
      <dgm:prSet presAssocID="{8135B398-A805-41C7-83BD-958D531593C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108A065-D5CC-4F8F-B715-A477C64BEF1F}" type="pres">
      <dgm:prSet presAssocID="{8135B398-A805-41C7-83BD-958D531593C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E86AD88-E0AD-45DD-AE84-21B1CCBFCBA1}" srcId="{75F9D1CC-3608-49C8-928F-83FF615E83DD}" destId="{8135B398-A805-41C7-83BD-958D531593CF}" srcOrd="3" destOrd="0" parTransId="{5962F11D-DC32-48A4-B062-11A3FCD66985}" sibTransId="{0EFCFD65-95C8-444C-B6C4-803769A2EF1D}"/>
    <dgm:cxn modelId="{A8B9766E-FB9B-45CA-BA75-C0892AD220E6}" srcId="{66EA5F4C-FAC4-4547-A3F7-D871C94B4935}" destId="{334401C8-9C14-4B1C-8F1E-08F6C4739459}" srcOrd="1" destOrd="0" parTransId="{1551C52B-84C4-4DA9-B0A7-88AFCE538F1B}" sibTransId="{9A070A87-F665-4BE4-9176-A3165F76B59E}"/>
    <dgm:cxn modelId="{1655A5D6-0069-478D-95A1-1013F8A5518E}" type="presOf" srcId="{81A0AE68-F884-4050-BA01-D98C0564F24E}" destId="{94C40D50-2BBD-403B-AA60-9CE753E2C0BC}" srcOrd="0" destOrd="0" presId="urn:microsoft.com/office/officeart/2005/8/layout/hList1"/>
    <dgm:cxn modelId="{B7860C61-A771-4E70-899A-335E108869AC}" type="presOf" srcId="{5F7E4B75-ECAC-4042-AEE0-963555411D92}" destId="{2108A065-D5CC-4F8F-B715-A477C64BEF1F}" srcOrd="0" destOrd="0" presId="urn:microsoft.com/office/officeart/2005/8/layout/hList1"/>
    <dgm:cxn modelId="{34219F06-4A2C-45DE-8022-F8B1185B103F}" type="presOf" srcId="{66EA5F4C-FAC4-4547-A3F7-D871C94B4935}" destId="{093D3AB2-3B72-4E98-95FC-AA2BE3BC5C8A}" srcOrd="0" destOrd="0" presId="urn:microsoft.com/office/officeart/2005/8/layout/hList1"/>
    <dgm:cxn modelId="{3E3AE9B2-78A0-4A1C-98A1-4E7EA584DC5A}" srcId="{75ABCE7B-D99F-4EB6-940E-6E499DC5D476}" destId="{9C773F0C-9C89-47A0-AFC1-7A1792F67761}" srcOrd="1" destOrd="0" parTransId="{479AF71F-7844-435D-868B-EA1C891AA40E}" sibTransId="{E406E654-CB5B-47BC-A939-25F558D44149}"/>
    <dgm:cxn modelId="{72DB6BAB-9CC7-4D2C-8A0D-09ACDBD1D09B}" type="presOf" srcId="{75F9D1CC-3608-49C8-928F-83FF615E83DD}" destId="{AA761334-A22A-4856-951A-A3509EF45F28}" srcOrd="0" destOrd="0" presId="urn:microsoft.com/office/officeart/2005/8/layout/hList1"/>
    <dgm:cxn modelId="{32CC110C-EDD5-4FB9-A9E2-D3758D3E490A}" type="presOf" srcId="{47FDB6D1-C0B8-4E00-B386-D814E53310A7}" destId="{8C3F215F-9A4D-4D95-935A-F00B4E3357DE}" srcOrd="0" destOrd="0" presId="urn:microsoft.com/office/officeart/2005/8/layout/hList1"/>
    <dgm:cxn modelId="{12A2BD37-C58A-452B-A92E-A023356DB6BC}" srcId="{8135B398-A805-41C7-83BD-958D531593CF}" destId="{77F0E8E1-2F49-4947-8607-2F5C3EA6756D}" srcOrd="1" destOrd="0" parTransId="{0B544570-17F7-4282-9C1A-97B0B40B118D}" sibTransId="{A81E28D5-A8E2-4E42-912D-93636B3A2E11}"/>
    <dgm:cxn modelId="{9340429E-319E-4EAF-A9AD-94F4230D0D77}" srcId="{8135B398-A805-41C7-83BD-958D531593CF}" destId="{5F7E4B75-ECAC-4042-AEE0-963555411D92}" srcOrd="0" destOrd="0" parTransId="{5E96FDEB-07DE-419C-9C09-6C34CC6A139A}" sibTransId="{BF92EC0D-AC92-431F-9F6C-5B026EB7B171}"/>
    <dgm:cxn modelId="{DD97A98A-D5C1-4AB4-8943-D496D24A6467}" type="presOf" srcId="{77F0E8E1-2F49-4947-8607-2F5C3EA6756D}" destId="{2108A065-D5CC-4F8F-B715-A477C64BEF1F}" srcOrd="0" destOrd="1" presId="urn:microsoft.com/office/officeart/2005/8/layout/hList1"/>
    <dgm:cxn modelId="{D878EE12-EF01-4272-943F-9318F1F434AF}" type="presOf" srcId="{8C39BC45-499A-45BF-8AB5-17B41D624042}" destId="{EBA36C28-17E0-44CE-983B-0FE33E570EA3}" srcOrd="0" destOrd="0" presId="urn:microsoft.com/office/officeart/2005/8/layout/hList1"/>
    <dgm:cxn modelId="{55BDE868-E817-4990-99EB-A98D7C04D00A}" type="presOf" srcId="{75ABCE7B-D99F-4EB6-940E-6E499DC5D476}" destId="{6ECA92D6-9D77-43A7-ACD3-56C3D9CF0EC4}" srcOrd="0" destOrd="0" presId="urn:microsoft.com/office/officeart/2005/8/layout/hList1"/>
    <dgm:cxn modelId="{F94A7FCF-788A-494D-A26D-A642AE3A5C89}" srcId="{75F9D1CC-3608-49C8-928F-83FF615E83DD}" destId="{66EA5F4C-FAC4-4547-A3F7-D871C94B4935}" srcOrd="0" destOrd="0" parTransId="{5BE0880C-9371-434D-8BBF-0A5A2832640F}" sibTransId="{69C05A6F-0DAC-4DB2-A10D-172D8DFCE181}"/>
    <dgm:cxn modelId="{AAAA680B-A1D6-4F90-90E8-B0DF76EA14B0}" type="presOf" srcId="{C4E851E8-D42E-40F8-9EC7-B0CE2B37F6F2}" destId="{7D65E075-BC7C-41DE-A7E1-D805A86A0553}" srcOrd="0" destOrd="0" presId="urn:microsoft.com/office/officeart/2005/8/layout/hList1"/>
    <dgm:cxn modelId="{47F4AAAD-C938-40E9-9489-55B14986087E}" type="presOf" srcId="{334401C8-9C14-4B1C-8F1E-08F6C4739459}" destId="{8C3F215F-9A4D-4D95-935A-F00B4E3357DE}" srcOrd="0" destOrd="1" presId="urn:microsoft.com/office/officeart/2005/8/layout/hList1"/>
    <dgm:cxn modelId="{E723F6A5-071C-4CD6-8227-FC4D19C289A8}" srcId="{66EA5F4C-FAC4-4547-A3F7-D871C94B4935}" destId="{47FDB6D1-C0B8-4E00-B386-D814E53310A7}" srcOrd="0" destOrd="0" parTransId="{392E4D99-E8AA-4A33-9844-CC457B423498}" sibTransId="{9D7B5C59-2A7B-4909-BAB1-B1A3657D8816}"/>
    <dgm:cxn modelId="{5E17EA29-CE16-4DB7-AD47-A7225182BE76}" type="presOf" srcId="{9C773F0C-9C89-47A0-AFC1-7A1792F67761}" destId="{94C40D50-2BBD-403B-AA60-9CE753E2C0BC}" srcOrd="0" destOrd="1" presId="urn:microsoft.com/office/officeart/2005/8/layout/hList1"/>
    <dgm:cxn modelId="{A12A28C9-3B9D-4EF1-AA51-ADEC81727BDA}" srcId="{75ABCE7B-D99F-4EB6-940E-6E499DC5D476}" destId="{81A0AE68-F884-4050-BA01-D98C0564F24E}" srcOrd="0" destOrd="0" parTransId="{F0561A00-4AF6-4C60-B0C8-C293C147A47A}" sibTransId="{0E4687B6-C3F9-4ADE-982F-4EE858D1270C}"/>
    <dgm:cxn modelId="{72998FEA-9C60-449A-B1F6-47A96F51F689}" srcId="{8C39BC45-499A-45BF-8AB5-17B41D624042}" destId="{C4E851E8-D42E-40F8-9EC7-B0CE2B37F6F2}" srcOrd="0" destOrd="0" parTransId="{080AF06E-5248-4ECD-9DAA-AF3937F75774}" sibTransId="{CE510E1B-F785-464A-A68E-040CCB493806}"/>
    <dgm:cxn modelId="{DD331CED-C52F-4740-82C4-FB35F1711FC8}" srcId="{75F9D1CC-3608-49C8-928F-83FF615E83DD}" destId="{8C39BC45-499A-45BF-8AB5-17B41D624042}" srcOrd="1" destOrd="0" parTransId="{F892E3BC-A2A3-43C5-9995-8E6936B92E29}" sibTransId="{F889F997-7D05-47D5-A7DA-2EB9CA02854B}"/>
    <dgm:cxn modelId="{307A21AB-4813-46A8-AF8F-4D799B0E4D3C}" srcId="{75F9D1CC-3608-49C8-928F-83FF615E83DD}" destId="{75ABCE7B-D99F-4EB6-940E-6E499DC5D476}" srcOrd="2" destOrd="0" parTransId="{9490BDF9-3AC1-4728-8609-75BDF83D7B0B}" sibTransId="{DE349680-D992-4BA6-AAA9-ACF29D51EF1E}"/>
    <dgm:cxn modelId="{FFCC30F4-4638-4100-BA3F-0F4FA334840B}" type="presOf" srcId="{8135B398-A805-41C7-83BD-958D531593CF}" destId="{F382E3E9-39CD-446D-9412-95121035583F}" srcOrd="0" destOrd="0" presId="urn:microsoft.com/office/officeart/2005/8/layout/hList1"/>
    <dgm:cxn modelId="{61916BDE-CD9D-4365-80EA-160B162275C6}" type="presParOf" srcId="{AA761334-A22A-4856-951A-A3509EF45F28}" destId="{BA98FDF3-3BD3-42F5-AA59-C843179E3705}" srcOrd="0" destOrd="0" presId="urn:microsoft.com/office/officeart/2005/8/layout/hList1"/>
    <dgm:cxn modelId="{CCF20EF3-FE88-4481-878A-94445B686650}" type="presParOf" srcId="{BA98FDF3-3BD3-42F5-AA59-C843179E3705}" destId="{093D3AB2-3B72-4E98-95FC-AA2BE3BC5C8A}" srcOrd="0" destOrd="0" presId="urn:microsoft.com/office/officeart/2005/8/layout/hList1"/>
    <dgm:cxn modelId="{A55FD591-1993-4AA2-A3DA-9DA056EFD015}" type="presParOf" srcId="{BA98FDF3-3BD3-42F5-AA59-C843179E3705}" destId="{8C3F215F-9A4D-4D95-935A-F00B4E3357DE}" srcOrd="1" destOrd="0" presId="urn:microsoft.com/office/officeart/2005/8/layout/hList1"/>
    <dgm:cxn modelId="{A315B2EB-E005-42BB-87F0-FD73F8084267}" type="presParOf" srcId="{AA761334-A22A-4856-951A-A3509EF45F28}" destId="{23445A8C-91A8-4401-A14E-98EF9B9E7678}" srcOrd="1" destOrd="0" presId="urn:microsoft.com/office/officeart/2005/8/layout/hList1"/>
    <dgm:cxn modelId="{C5CD8DC9-188D-4EBD-8456-6023D5306976}" type="presParOf" srcId="{AA761334-A22A-4856-951A-A3509EF45F28}" destId="{1478E94D-05A5-4E09-8FBB-394BF274FF84}" srcOrd="2" destOrd="0" presId="urn:microsoft.com/office/officeart/2005/8/layout/hList1"/>
    <dgm:cxn modelId="{D20FD98E-A632-4701-BC8F-042B4BD0D544}" type="presParOf" srcId="{1478E94D-05A5-4E09-8FBB-394BF274FF84}" destId="{EBA36C28-17E0-44CE-983B-0FE33E570EA3}" srcOrd="0" destOrd="0" presId="urn:microsoft.com/office/officeart/2005/8/layout/hList1"/>
    <dgm:cxn modelId="{C51C3D6B-BD11-4FBE-B7E3-6B1734E11D0E}" type="presParOf" srcId="{1478E94D-05A5-4E09-8FBB-394BF274FF84}" destId="{7D65E075-BC7C-41DE-A7E1-D805A86A0553}" srcOrd="1" destOrd="0" presId="urn:microsoft.com/office/officeart/2005/8/layout/hList1"/>
    <dgm:cxn modelId="{146D8058-4C4B-4671-B6E4-4822F985D668}" type="presParOf" srcId="{AA761334-A22A-4856-951A-A3509EF45F28}" destId="{EFCFB09D-BEB5-47C1-81F9-67668504E714}" srcOrd="3" destOrd="0" presId="urn:microsoft.com/office/officeart/2005/8/layout/hList1"/>
    <dgm:cxn modelId="{9E2368D8-747A-47E8-B30A-DF728D93E0A8}" type="presParOf" srcId="{AA761334-A22A-4856-951A-A3509EF45F28}" destId="{06001503-899A-4CE1-8583-4677C7A4E4A3}" srcOrd="4" destOrd="0" presId="urn:microsoft.com/office/officeart/2005/8/layout/hList1"/>
    <dgm:cxn modelId="{C794CE5B-32C9-404E-A031-E8C85ADAE2DA}" type="presParOf" srcId="{06001503-899A-4CE1-8583-4677C7A4E4A3}" destId="{6ECA92D6-9D77-43A7-ACD3-56C3D9CF0EC4}" srcOrd="0" destOrd="0" presId="urn:microsoft.com/office/officeart/2005/8/layout/hList1"/>
    <dgm:cxn modelId="{F35694EF-CAD4-413D-8C88-D3037EFBF869}" type="presParOf" srcId="{06001503-899A-4CE1-8583-4677C7A4E4A3}" destId="{94C40D50-2BBD-403B-AA60-9CE753E2C0BC}" srcOrd="1" destOrd="0" presId="urn:microsoft.com/office/officeart/2005/8/layout/hList1"/>
    <dgm:cxn modelId="{C7F5F7D0-381F-4632-9B9A-E72C2B15570D}" type="presParOf" srcId="{AA761334-A22A-4856-951A-A3509EF45F28}" destId="{EEC911D8-8DF6-4BB1-88FF-27FCF78AB4B7}" srcOrd="5" destOrd="0" presId="urn:microsoft.com/office/officeart/2005/8/layout/hList1"/>
    <dgm:cxn modelId="{75A55B94-BFE6-4FEE-80D5-0DF2D351CFDB}" type="presParOf" srcId="{AA761334-A22A-4856-951A-A3509EF45F28}" destId="{1E9629DD-D48D-49E8-A5A5-C645752A8AAC}" srcOrd="6" destOrd="0" presId="urn:microsoft.com/office/officeart/2005/8/layout/hList1"/>
    <dgm:cxn modelId="{024C526F-7C4B-40DD-8585-FE6DC2B18295}" type="presParOf" srcId="{1E9629DD-D48D-49E8-A5A5-C645752A8AAC}" destId="{F382E3E9-39CD-446D-9412-95121035583F}" srcOrd="0" destOrd="0" presId="urn:microsoft.com/office/officeart/2005/8/layout/hList1"/>
    <dgm:cxn modelId="{6569E48E-712C-4DB3-94A3-C68D180EEA75}" type="presParOf" srcId="{1E9629DD-D48D-49E8-A5A5-C645752A8AAC}" destId="{2108A065-D5CC-4F8F-B715-A477C64BEF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E51860F4-9353-4F20-A177-F2317402F4C7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FBA382FC-5DEE-49A1-BA57-989D22B4A3B1}">
      <dgm:prSet/>
      <dgm:spPr/>
      <dgm:t>
        <a:bodyPr/>
        <a:lstStyle/>
        <a:p>
          <a:pPr rtl="0"/>
          <a:r>
            <a:rPr lang="en-IN" b="1" smtClean="0"/>
            <a:t>Google Cloud Platform (GCP) - Google App Engine</a:t>
          </a:r>
          <a:endParaRPr lang="en-IN"/>
        </a:p>
      </dgm:t>
    </dgm:pt>
    <dgm:pt modelId="{E323EB41-EF6E-4255-98CF-D18741404B07}" type="parTrans" cxnId="{0D632779-69DA-4DA1-8338-3A991446B6D4}">
      <dgm:prSet/>
      <dgm:spPr/>
      <dgm:t>
        <a:bodyPr/>
        <a:lstStyle/>
        <a:p>
          <a:endParaRPr lang="en-IN"/>
        </a:p>
      </dgm:t>
    </dgm:pt>
    <dgm:pt modelId="{8D66BE6A-1679-4A59-8F1A-A7889C154DFB}" type="sibTrans" cxnId="{0D632779-69DA-4DA1-8338-3A991446B6D4}">
      <dgm:prSet/>
      <dgm:spPr/>
      <dgm:t>
        <a:bodyPr/>
        <a:lstStyle/>
        <a:p>
          <a:endParaRPr lang="en-IN"/>
        </a:p>
      </dgm:t>
    </dgm:pt>
    <dgm:pt modelId="{5BB2F43A-3398-46EA-8374-3AABC54D473F}">
      <dgm:prSet/>
      <dgm:spPr/>
      <dgm:t>
        <a:bodyPr/>
        <a:lstStyle/>
        <a:p>
          <a:pPr rtl="0"/>
          <a:r>
            <a:rPr lang="en-IN" b="1" smtClean="0"/>
            <a:t>Microsoft Azure - Azure App Service</a:t>
          </a:r>
          <a:endParaRPr lang="en-IN"/>
        </a:p>
      </dgm:t>
    </dgm:pt>
    <dgm:pt modelId="{422E3931-F053-46B1-9384-D09C0A2CF885}" type="parTrans" cxnId="{F0D9C0F7-FE9B-4A05-87C6-0C4992DC399F}">
      <dgm:prSet/>
      <dgm:spPr/>
      <dgm:t>
        <a:bodyPr/>
        <a:lstStyle/>
        <a:p>
          <a:endParaRPr lang="en-IN"/>
        </a:p>
      </dgm:t>
    </dgm:pt>
    <dgm:pt modelId="{3A22E786-C06C-4449-8388-2EA29817D751}" type="sibTrans" cxnId="{F0D9C0F7-FE9B-4A05-87C6-0C4992DC399F}">
      <dgm:prSet/>
      <dgm:spPr/>
      <dgm:t>
        <a:bodyPr/>
        <a:lstStyle/>
        <a:p>
          <a:endParaRPr lang="en-IN"/>
        </a:p>
      </dgm:t>
    </dgm:pt>
    <dgm:pt modelId="{623169D3-ED28-4A36-8914-E12181F3B5E3}">
      <dgm:prSet/>
      <dgm:spPr/>
      <dgm:t>
        <a:bodyPr/>
        <a:lstStyle/>
        <a:p>
          <a:pPr rtl="0"/>
          <a:r>
            <a:rPr lang="en-IN" b="1" smtClean="0"/>
            <a:t>Amazon Web Services (AWS) - AWS Elastic Beanstalk</a:t>
          </a:r>
          <a:endParaRPr lang="en-IN"/>
        </a:p>
      </dgm:t>
    </dgm:pt>
    <dgm:pt modelId="{A600589B-DD83-4CDA-B6BF-CA4D4BED9FCE}" type="parTrans" cxnId="{E7792AE8-5DFC-4042-B443-D0DF0430D220}">
      <dgm:prSet/>
      <dgm:spPr/>
      <dgm:t>
        <a:bodyPr/>
        <a:lstStyle/>
        <a:p>
          <a:endParaRPr lang="en-IN"/>
        </a:p>
      </dgm:t>
    </dgm:pt>
    <dgm:pt modelId="{0DE755F7-720A-4CC4-8836-9F7C8FB1BE84}" type="sibTrans" cxnId="{E7792AE8-5DFC-4042-B443-D0DF0430D220}">
      <dgm:prSet/>
      <dgm:spPr/>
      <dgm:t>
        <a:bodyPr/>
        <a:lstStyle/>
        <a:p>
          <a:endParaRPr lang="en-IN"/>
        </a:p>
      </dgm:t>
    </dgm:pt>
    <dgm:pt modelId="{ADB6605E-82D2-4A4D-AC18-F72171AD1141}">
      <dgm:prSet/>
      <dgm:spPr/>
      <dgm:t>
        <a:bodyPr/>
        <a:lstStyle/>
        <a:p>
          <a:pPr rtl="0"/>
          <a:r>
            <a:rPr lang="en-IN" b="1" smtClean="0"/>
            <a:t>IBM Cloud - IBM Cloud Foundry</a:t>
          </a:r>
          <a:endParaRPr lang="en-IN"/>
        </a:p>
      </dgm:t>
    </dgm:pt>
    <dgm:pt modelId="{7F6C60D7-9437-4478-A3EE-A63F46D2E2E1}" type="parTrans" cxnId="{0C29E2F3-1FEE-4D07-A3A7-29AFEC6D2AEB}">
      <dgm:prSet/>
      <dgm:spPr/>
      <dgm:t>
        <a:bodyPr/>
        <a:lstStyle/>
        <a:p>
          <a:endParaRPr lang="en-IN"/>
        </a:p>
      </dgm:t>
    </dgm:pt>
    <dgm:pt modelId="{7CE374AD-B810-4114-96FA-5FFDFDAC396F}" type="sibTrans" cxnId="{0C29E2F3-1FEE-4D07-A3A7-29AFEC6D2AEB}">
      <dgm:prSet/>
      <dgm:spPr/>
      <dgm:t>
        <a:bodyPr/>
        <a:lstStyle/>
        <a:p>
          <a:endParaRPr lang="en-IN"/>
        </a:p>
      </dgm:t>
    </dgm:pt>
    <dgm:pt modelId="{4397BBCE-3ED5-4951-B3B0-D2FE80FD6BC6}">
      <dgm:prSet/>
      <dgm:spPr/>
      <dgm:t>
        <a:bodyPr/>
        <a:lstStyle/>
        <a:p>
          <a:pPr rtl="0"/>
          <a:r>
            <a:rPr lang="en-IN" b="1" smtClean="0"/>
            <a:t>Red Hat OpenShift</a:t>
          </a:r>
          <a:endParaRPr lang="en-IN"/>
        </a:p>
      </dgm:t>
    </dgm:pt>
    <dgm:pt modelId="{98B39D5C-AC8B-4741-B793-E29886D7C9FC}" type="parTrans" cxnId="{07219E35-3BBB-4080-93F6-A537B9F13F6D}">
      <dgm:prSet/>
      <dgm:spPr/>
      <dgm:t>
        <a:bodyPr/>
        <a:lstStyle/>
        <a:p>
          <a:endParaRPr lang="en-IN"/>
        </a:p>
      </dgm:t>
    </dgm:pt>
    <dgm:pt modelId="{AC2D7834-E3EB-4F45-BE53-B3AA57B308E0}" type="sibTrans" cxnId="{07219E35-3BBB-4080-93F6-A537B9F13F6D}">
      <dgm:prSet/>
      <dgm:spPr/>
      <dgm:t>
        <a:bodyPr/>
        <a:lstStyle/>
        <a:p>
          <a:endParaRPr lang="en-IN"/>
        </a:p>
      </dgm:t>
    </dgm:pt>
    <dgm:pt modelId="{36B2E123-AD16-4212-B2DE-4982E2F188B7}">
      <dgm:prSet/>
      <dgm:spPr/>
      <dgm:t>
        <a:bodyPr/>
        <a:lstStyle/>
        <a:p>
          <a:pPr rtl="0"/>
          <a:r>
            <a:rPr lang="en-IN" b="1" smtClean="0"/>
            <a:t>Salesforce Heroku</a:t>
          </a:r>
          <a:endParaRPr lang="en-IN"/>
        </a:p>
      </dgm:t>
    </dgm:pt>
    <dgm:pt modelId="{65E84570-612E-4BFD-9170-6F2758EB6BDE}" type="parTrans" cxnId="{2D43B21A-2EB6-4BD4-B30A-1FDAF8D2F502}">
      <dgm:prSet/>
      <dgm:spPr/>
      <dgm:t>
        <a:bodyPr/>
        <a:lstStyle/>
        <a:p>
          <a:endParaRPr lang="en-IN"/>
        </a:p>
      </dgm:t>
    </dgm:pt>
    <dgm:pt modelId="{F5F9DCBD-E04B-436B-851F-E2462629D23D}" type="sibTrans" cxnId="{2D43B21A-2EB6-4BD4-B30A-1FDAF8D2F502}">
      <dgm:prSet/>
      <dgm:spPr/>
      <dgm:t>
        <a:bodyPr/>
        <a:lstStyle/>
        <a:p>
          <a:endParaRPr lang="en-IN"/>
        </a:p>
      </dgm:t>
    </dgm:pt>
    <dgm:pt modelId="{B39343EA-80EF-4D71-AF52-97D1316D07CB}" type="pres">
      <dgm:prSet presAssocID="{E51860F4-9353-4F20-A177-F2317402F4C7}" presName="CompostProcess" presStyleCnt="0">
        <dgm:presLayoutVars>
          <dgm:dir/>
          <dgm:resizeHandles val="exact"/>
        </dgm:presLayoutVars>
      </dgm:prSet>
      <dgm:spPr/>
    </dgm:pt>
    <dgm:pt modelId="{6E718F42-5624-4E92-87A9-1C96C5311932}" type="pres">
      <dgm:prSet presAssocID="{E51860F4-9353-4F20-A177-F2317402F4C7}" presName="arrow" presStyleLbl="bgShp" presStyleIdx="0" presStyleCnt="1"/>
      <dgm:spPr/>
    </dgm:pt>
    <dgm:pt modelId="{51BF1F05-2A17-4370-8DC8-B4AD4C93EC36}" type="pres">
      <dgm:prSet presAssocID="{E51860F4-9353-4F20-A177-F2317402F4C7}" presName="linearProcess" presStyleCnt="0"/>
      <dgm:spPr/>
    </dgm:pt>
    <dgm:pt modelId="{6A7148AE-A308-4336-8013-204E856524CD}" type="pres">
      <dgm:prSet presAssocID="{FBA382FC-5DEE-49A1-BA57-989D22B4A3B1}" presName="textNode" presStyleLbl="node1" presStyleIdx="0" presStyleCnt="6">
        <dgm:presLayoutVars>
          <dgm:bulletEnabled val="1"/>
        </dgm:presLayoutVars>
      </dgm:prSet>
      <dgm:spPr/>
    </dgm:pt>
    <dgm:pt modelId="{2BC827F0-E527-4029-9DFA-BF07F5E83436}" type="pres">
      <dgm:prSet presAssocID="{8D66BE6A-1679-4A59-8F1A-A7889C154DFB}" presName="sibTrans" presStyleCnt="0"/>
      <dgm:spPr/>
    </dgm:pt>
    <dgm:pt modelId="{488F54AF-DDE6-4658-B03F-B79F5F43A1BC}" type="pres">
      <dgm:prSet presAssocID="{5BB2F43A-3398-46EA-8374-3AABC54D473F}" presName="textNode" presStyleLbl="node1" presStyleIdx="1" presStyleCnt="6">
        <dgm:presLayoutVars>
          <dgm:bulletEnabled val="1"/>
        </dgm:presLayoutVars>
      </dgm:prSet>
      <dgm:spPr/>
    </dgm:pt>
    <dgm:pt modelId="{CEF703E8-8452-4E13-8F50-42124FE5763E}" type="pres">
      <dgm:prSet presAssocID="{3A22E786-C06C-4449-8388-2EA29817D751}" presName="sibTrans" presStyleCnt="0"/>
      <dgm:spPr/>
    </dgm:pt>
    <dgm:pt modelId="{B20DFF7D-FCC6-4613-9C7F-60DBE7E28F7D}" type="pres">
      <dgm:prSet presAssocID="{623169D3-ED28-4A36-8914-E12181F3B5E3}" presName="textNode" presStyleLbl="node1" presStyleIdx="2" presStyleCnt="6">
        <dgm:presLayoutVars>
          <dgm:bulletEnabled val="1"/>
        </dgm:presLayoutVars>
      </dgm:prSet>
      <dgm:spPr/>
    </dgm:pt>
    <dgm:pt modelId="{9234D8DC-8E26-43C0-B782-623A8A519C0F}" type="pres">
      <dgm:prSet presAssocID="{0DE755F7-720A-4CC4-8836-9F7C8FB1BE84}" presName="sibTrans" presStyleCnt="0"/>
      <dgm:spPr/>
    </dgm:pt>
    <dgm:pt modelId="{3FB271E9-6F13-4E48-B02D-93E1C38D792D}" type="pres">
      <dgm:prSet presAssocID="{ADB6605E-82D2-4A4D-AC18-F72171AD1141}" presName="textNode" presStyleLbl="node1" presStyleIdx="3" presStyleCnt="6">
        <dgm:presLayoutVars>
          <dgm:bulletEnabled val="1"/>
        </dgm:presLayoutVars>
      </dgm:prSet>
      <dgm:spPr/>
    </dgm:pt>
    <dgm:pt modelId="{E3902970-4049-4E1F-8A19-40FB47A37745}" type="pres">
      <dgm:prSet presAssocID="{7CE374AD-B810-4114-96FA-5FFDFDAC396F}" presName="sibTrans" presStyleCnt="0"/>
      <dgm:spPr/>
    </dgm:pt>
    <dgm:pt modelId="{63A67A59-DD69-4D5F-B27D-2C7E31A7389F}" type="pres">
      <dgm:prSet presAssocID="{4397BBCE-3ED5-4951-B3B0-D2FE80FD6BC6}" presName="textNode" presStyleLbl="node1" presStyleIdx="4" presStyleCnt="6">
        <dgm:presLayoutVars>
          <dgm:bulletEnabled val="1"/>
        </dgm:presLayoutVars>
      </dgm:prSet>
      <dgm:spPr/>
    </dgm:pt>
    <dgm:pt modelId="{B7E107E7-65F1-473A-8EC1-1DD7E8D1807A}" type="pres">
      <dgm:prSet presAssocID="{AC2D7834-E3EB-4F45-BE53-B3AA57B308E0}" presName="sibTrans" presStyleCnt="0"/>
      <dgm:spPr/>
    </dgm:pt>
    <dgm:pt modelId="{7CACB16B-421F-4A45-9119-32096838A0CB}" type="pres">
      <dgm:prSet presAssocID="{36B2E123-AD16-4212-B2DE-4982E2F188B7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24F17A58-852E-485C-90BD-FBFF3B1891C8}" type="presOf" srcId="{5BB2F43A-3398-46EA-8374-3AABC54D473F}" destId="{488F54AF-DDE6-4658-B03F-B79F5F43A1BC}" srcOrd="0" destOrd="0" presId="urn:microsoft.com/office/officeart/2005/8/layout/hProcess9"/>
    <dgm:cxn modelId="{2D43B21A-2EB6-4BD4-B30A-1FDAF8D2F502}" srcId="{E51860F4-9353-4F20-A177-F2317402F4C7}" destId="{36B2E123-AD16-4212-B2DE-4982E2F188B7}" srcOrd="5" destOrd="0" parTransId="{65E84570-612E-4BFD-9170-6F2758EB6BDE}" sibTransId="{F5F9DCBD-E04B-436B-851F-E2462629D23D}"/>
    <dgm:cxn modelId="{F0D9C0F7-FE9B-4A05-87C6-0C4992DC399F}" srcId="{E51860F4-9353-4F20-A177-F2317402F4C7}" destId="{5BB2F43A-3398-46EA-8374-3AABC54D473F}" srcOrd="1" destOrd="0" parTransId="{422E3931-F053-46B1-9384-D09C0A2CF885}" sibTransId="{3A22E786-C06C-4449-8388-2EA29817D751}"/>
    <dgm:cxn modelId="{EFAEE333-BD8F-42DA-AC04-5E1CFF8855AE}" type="presOf" srcId="{36B2E123-AD16-4212-B2DE-4982E2F188B7}" destId="{7CACB16B-421F-4A45-9119-32096838A0CB}" srcOrd="0" destOrd="0" presId="urn:microsoft.com/office/officeart/2005/8/layout/hProcess9"/>
    <dgm:cxn modelId="{7F702895-86A6-459D-BD74-0B1D4FDC0D9D}" type="presOf" srcId="{ADB6605E-82D2-4A4D-AC18-F72171AD1141}" destId="{3FB271E9-6F13-4E48-B02D-93E1C38D792D}" srcOrd="0" destOrd="0" presId="urn:microsoft.com/office/officeart/2005/8/layout/hProcess9"/>
    <dgm:cxn modelId="{28816E2A-2CF5-472D-BFC5-DD458A6299D3}" type="presOf" srcId="{623169D3-ED28-4A36-8914-E12181F3B5E3}" destId="{B20DFF7D-FCC6-4613-9C7F-60DBE7E28F7D}" srcOrd="0" destOrd="0" presId="urn:microsoft.com/office/officeart/2005/8/layout/hProcess9"/>
    <dgm:cxn modelId="{3A47411E-B3FC-4956-BC92-34918A8A6131}" type="presOf" srcId="{4397BBCE-3ED5-4951-B3B0-D2FE80FD6BC6}" destId="{63A67A59-DD69-4D5F-B27D-2C7E31A7389F}" srcOrd="0" destOrd="0" presId="urn:microsoft.com/office/officeart/2005/8/layout/hProcess9"/>
    <dgm:cxn modelId="{134C44DE-204E-400F-ADCC-EC744AE414E7}" type="presOf" srcId="{E51860F4-9353-4F20-A177-F2317402F4C7}" destId="{B39343EA-80EF-4D71-AF52-97D1316D07CB}" srcOrd="0" destOrd="0" presId="urn:microsoft.com/office/officeart/2005/8/layout/hProcess9"/>
    <dgm:cxn modelId="{0527302F-365B-4899-A2C1-A52FE36533AF}" type="presOf" srcId="{FBA382FC-5DEE-49A1-BA57-989D22B4A3B1}" destId="{6A7148AE-A308-4336-8013-204E856524CD}" srcOrd="0" destOrd="0" presId="urn:microsoft.com/office/officeart/2005/8/layout/hProcess9"/>
    <dgm:cxn modelId="{07219E35-3BBB-4080-93F6-A537B9F13F6D}" srcId="{E51860F4-9353-4F20-A177-F2317402F4C7}" destId="{4397BBCE-3ED5-4951-B3B0-D2FE80FD6BC6}" srcOrd="4" destOrd="0" parTransId="{98B39D5C-AC8B-4741-B793-E29886D7C9FC}" sibTransId="{AC2D7834-E3EB-4F45-BE53-B3AA57B308E0}"/>
    <dgm:cxn modelId="{0C29E2F3-1FEE-4D07-A3A7-29AFEC6D2AEB}" srcId="{E51860F4-9353-4F20-A177-F2317402F4C7}" destId="{ADB6605E-82D2-4A4D-AC18-F72171AD1141}" srcOrd="3" destOrd="0" parTransId="{7F6C60D7-9437-4478-A3EE-A63F46D2E2E1}" sibTransId="{7CE374AD-B810-4114-96FA-5FFDFDAC396F}"/>
    <dgm:cxn modelId="{E7792AE8-5DFC-4042-B443-D0DF0430D220}" srcId="{E51860F4-9353-4F20-A177-F2317402F4C7}" destId="{623169D3-ED28-4A36-8914-E12181F3B5E3}" srcOrd="2" destOrd="0" parTransId="{A600589B-DD83-4CDA-B6BF-CA4D4BED9FCE}" sibTransId="{0DE755F7-720A-4CC4-8836-9F7C8FB1BE84}"/>
    <dgm:cxn modelId="{0D632779-69DA-4DA1-8338-3A991446B6D4}" srcId="{E51860F4-9353-4F20-A177-F2317402F4C7}" destId="{FBA382FC-5DEE-49A1-BA57-989D22B4A3B1}" srcOrd="0" destOrd="0" parTransId="{E323EB41-EF6E-4255-98CF-D18741404B07}" sibTransId="{8D66BE6A-1679-4A59-8F1A-A7889C154DFB}"/>
    <dgm:cxn modelId="{E7D3F67E-12AB-447E-9E65-F81D8F8B89A5}" type="presParOf" srcId="{B39343EA-80EF-4D71-AF52-97D1316D07CB}" destId="{6E718F42-5624-4E92-87A9-1C96C5311932}" srcOrd="0" destOrd="0" presId="urn:microsoft.com/office/officeart/2005/8/layout/hProcess9"/>
    <dgm:cxn modelId="{4CB4CA90-81EF-4671-8674-08C58ECFB947}" type="presParOf" srcId="{B39343EA-80EF-4D71-AF52-97D1316D07CB}" destId="{51BF1F05-2A17-4370-8DC8-B4AD4C93EC36}" srcOrd="1" destOrd="0" presId="urn:microsoft.com/office/officeart/2005/8/layout/hProcess9"/>
    <dgm:cxn modelId="{18FA864C-7017-41C0-9088-F2EA59DD360C}" type="presParOf" srcId="{51BF1F05-2A17-4370-8DC8-B4AD4C93EC36}" destId="{6A7148AE-A308-4336-8013-204E856524CD}" srcOrd="0" destOrd="0" presId="urn:microsoft.com/office/officeart/2005/8/layout/hProcess9"/>
    <dgm:cxn modelId="{B389A003-B8DA-4E05-9340-06F0960B5307}" type="presParOf" srcId="{51BF1F05-2A17-4370-8DC8-B4AD4C93EC36}" destId="{2BC827F0-E527-4029-9DFA-BF07F5E83436}" srcOrd="1" destOrd="0" presId="urn:microsoft.com/office/officeart/2005/8/layout/hProcess9"/>
    <dgm:cxn modelId="{2FD026AA-FB47-43E8-A35B-B851DDC9E932}" type="presParOf" srcId="{51BF1F05-2A17-4370-8DC8-B4AD4C93EC36}" destId="{488F54AF-DDE6-4658-B03F-B79F5F43A1BC}" srcOrd="2" destOrd="0" presId="urn:microsoft.com/office/officeart/2005/8/layout/hProcess9"/>
    <dgm:cxn modelId="{E75AA0F6-6F00-464A-A35B-6B9AE56922C0}" type="presParOf" srcId="{51BF1F05-2A17-4370-8DC8-B4AD4C93EC36}" destId="{CEF703E8-8452-4E13-8F50-42124FE5763E}" srcOrd="3" destOrd="0" presId="urn:microsoft.com/office/officeart/2005/8/layout/hProcess9"/>
    <dgm:cxn modelId="{BFD42094-F3C7-411F-8959-8B276556A023}" type="presParOf" srcId="{51BF1F05-2A17-4370-8DC8-B4AD4C93EC36}" destId="{B20DFF7D-FCC6-4613-9C7F-60DBE7E28F7D}" srcOrd="4" destOrd="0" presId="urn:microsoft.com/office/officeart/2005/8/layout/hProcess9"/>
    <dgm:cxn modelId="{98536400-1060-42FE-BB7C-F0C3AE8E6BF0}" type="presParOf" srcId="{51BF1F05-2A17-4370-8DC8-B4AD4C93EC36}" destId="{9234D8DC-8E26-43C0-B782-623A8A519C0F}" srcOrd="5" destOrd="0" presId="urn:microsoft.com/office/officeart/2005/8/layout/hProcess9"/>
    <dgm:cxn modelId="{C1E39CF9-6AE6-4026-842B-BA95F07DEF78}" type="presParOf" srcId="{51BF1F05-2A17-4370-8DC8-B4AD4C93EC36}" destId="{3FB271E9-6F13-4E48-B02D-93E1C38D792D}" srcOrd="6" destOrd="0" presId="urn:microsoft.com/office/officeart/2005/8/layout/hProcess9"/>
    <dgm:cxn modelId="{3605B253-936A-40E1-85B2-090C73CEAF8A}" type="presParOf" srcId="{51BF1F05-2A17-4370-8DC8-B4AD4C93EC36}" destId="{E3902970-4049-4E1F-8A19-40FB47A37745}" srcOrd="7" destOrd="0" presId="urn:microsoft.com/office/officeart/2005/8/layout/hProcess9"/>
    <dgm:cxn modelId="{03EA5701-B4D5-4B44-AD3A-7EA2B130BC7A}" type="presParOf" srcId="{51BF1F05-2A17-4370-8DC8-B4AD4C93EC36}" destId="{63A67A59-DD69-4D5F-B27D-2C7E31A7389F}" srcOrd="8" destOrd="0" presId="urn:microsoft.com/office/officeart/2005/8/layout/hProcess9"/>
    <dgm:cxn modelId="{59517CD2-7C65-4D50-9E3A-4F5FD44C5A91}" type="presParOf" srcId="{51BF1F05-2A17-4370-8DC8-B4AD4C93EC36}" destId="{B7E107E7-65F1-473A-8EC1-1DD7E8D1807A}" srcOrd="9" destOrd="0" presId="urn:microsoft.com/office/officeart/2005/8/layout/hProcess9"/>
    <dgm:cxn modelId="{306478B5-24C2-49AB-92AB-72089E98CC60}" type="presParOf" srcId="{51BF1F05-2A17-4370-8DC8-B4AD4C93EC36}" destId="{7CACB16B-421F-4A45-9119-32096838A0C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8F5431-647A-453F-869B-71E254917E63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E8F9D969-6BE5-44E0-A4A9-13875484FF8C}">
      <dgm:prSet/>
      <dgm:spPr/>
      <dgm:t>
        <a:bodyPr/>
        <a:lstStyle/>
        <a:p>
          <a:pPr rtl="0"/>
          <a:r>
            <a:rPr lang="en-US" b="1" smtClean="0"/>
            <a:t>Key Characteristics:</a:t>
          </a:r>
          <a:endParaRPr lang="en-IN"/>
        </a:p>
      </dgm:t>
    </dgm:pt>
    <dgm:pt modelId="{003C7120-75D8-4E28-8A0C-FCC3C88E854C}" type="parTrans" cxnId="{82BCBB96-FBD2-4747-B285-4F8454068329}">
      <dgm:prSet/>
      <dgm:spPr/>
      <dgm:t>
        <a:bodyPr/>
        <a:lstStyle/>
        <a:p>
          <a:endParaRPr lang="en-IN"/>
        </a:p>
      </dgm:t>
    </dgm:pt>
    <dgm:pt modelId="{51D179C5-566A-4E44-948D-C74BE4ADD7AC}" type="sibTrans" cxnId="{82BCBB96-FBD2-4747-B285-4F8454068329}">
      <dgm:prSet/>
      <dgm:spPr/>
      <dgm:t>
        <a:bodyPr/>
        <a:lstStyle/>
        <a:p>
          <a:endParaRPr lang="en-IN"/>
        </a:p>
      </dgm:t>
    </dgm:pt>
    <dgm:pt modelId="{3CC3E113-34D4-4935-B270-2FE42943985A}">
      <dgm:prSet/>
      <dgm:spPr/>
      <dgm:t>
        <a:bodyPr/>
        <a:lstStyle/>
        <a:p>
          <a:pPr rtl="0"/>
          <a:r>
            <a:rPr lang="en-US" smtClean="0"/>
            <a:t>Hardware-based</a:t>
          </a:r>
          <a:endParaRPr lang="en-IN"/>
        </a:p>
      </dgm:t>
    </dgm:pt>
    <dgm:pt modelId="{71CE82E4-6110-4EDA-9704-C6099B409174}" type="parTrans" cxnId="{1E07F7F5-C1F8-4398-B2A9-3ECD210342DB}">
      <dgm:prSet/>
      <dgm:spPr/>
      <dgm:t>
        <a:bodyPr/>
        <a:lstStyle/>
        <a:p>
          <a:endParaRPr lang="en-IN"/>
        </a:p>
      </dgm:t>
    </dgm:pt>
    <dgm:pt modelId="{D6E2760E-DEC3-49CF-AAD0-9394046FD8AE}" type="sibTrans" cxnId="{1E07F7F5-C1F8-4398-B2A9-3ECD210342DB}">
      <dgm:prSet/>
      <dgm:spPr/>
      <dgm:t>
        <a:bodyPr/>
        <a:lstStyle/>
        <a:p>
          <a:endParaRPr lang="en-IN"/>
        </a:p>
      </dgm:t>
    </dgm:pt>
    <dgm:pt modelId="{7DE70EBC-807C-4F43-8C1C-FE4F545EAE2E}">
      <dgm:prSet/>
      <dgm:spPr/>
      <dgm:t>
        <a:bodyPr/>
        <a:lstStyle/>
        <a:p>
          <a:pPr rtl="0"/>
          <a:r>
            <a:rPr lang="en-US" smtClean="0"/>
            <a:t>High performance and reliability</a:t>
          </a:r>
          <a:endParaRPr lang="en-IN"/>
        </a:p>
      </dgm:t>
    </dgm:pt>
    <dgm:pt modelId="{53CE9283-F530-4659-8E74-78172EC72497}" type="parTrans" cxnId="{1B54E8C6-517D-443C-A7E5-90E08064865E}">
      <dgm:prSet/>
      <dgm:spPr/>
      <dgm:t>
        <a:bodyPr/>
        <a:lstStyle/>
        <a:p>
          <a:endParaRPr lang="en-IN"/>
        </a:p>
      </dgm:t>
    </dgm:pt>
    <dgm:pt modelId="{FBD7AB59-010D-4160-A666-F20DE5A3DE89}" type="sibTrans" cxnId="{1B54E8C6-517D-443C-A7E5-90E08064865E}">
      <dgm:prSet/>
      <dgm:spPr/>
      <dgm:t>
        <a:bodyPr/>
        <a:lstStyle/>
        <a:p>
          <a:endParaRPr lang="en-IN"/>
        </a:p>
      </dgm:t>
    </dgm:pt>
    <dgm:pt modelId="{D6F59808-E56B-4DB9-AF00-8D50A713D958}">
      <dgm:prSet/>
      <dgm:spPr/>
      <dgm:t>
        <a:bodyPr/>
        <a:lstStyle/>
        <a:p>
          <a:pPr rtl="0"/>
          <a:r>
            <a:rPr lang="en-US" smtClean="0"/>
            <a:t>Dedicated resources (CPU, RAM, Storage)</a:t>
          </a:r>
          <a:endParaRPr lang="en-IN"/>
        </a:p>
      </dgm:t>
    </dgm:pt>
    <dgm:pt modelId="{3A2EC414-1479-42E4-A3DF-0CC02D858027}" type="parTrans" cxnId="{F5902762-DCB4-4892-B359-D337D599B934}">
      <dgm:prSet/>
      <dgm:spPr/>
      <dgm:t>
        <a:bodyPr/>
        <a:lstStyle/>
        <a:p>
          <a:endParaRPr lang="en-IN"/>
        </a:p>
      </dgm:t>
    </dgm:pt>
    <dgm:pt modelId="{C8586FE6-03DF-4265-8647-87E2914E8E08}" type="sibTrans" cxnId="{F5902762-DCB4-4892-B359-D337D599B934}">
      <dgm:prSet/>
      <dgm:spPr/>
      <dgm:t>
        <a:bodyPr/>
        <a:lstStyle/>
        <a:p>
          <a:endParaRPr lang="en-IN"/>
        </a:p>
      </dgm:t>
    </dgm:pt>
    <dgm:pt modelId="{68F933BE-1809-4B46-814C-BB4D9011ACE7}" type="pres">
      <dgm:prSet presAssocID="{CA8F5431-647A-453F-869B-71E254917E6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A4FCF12-7E21-452C-8C67-E964BF87724B}" type="pres">
      <dgm:prSet presAssocID="{E8F9D969-6BE5-44E0-A4A9-13875484FF8C}" presName="compNode" presStyleCnt="0"/>
      <dgm:spPr/>
    </dgm:pt>
    <dgm:pt modelId="{DCFD4BB8-911E-44C3-87CD-23C5AF02FAAD}" type="pres">
      <dgm:prSet presAssocID="{E8F9D969-6BE5-44E0-A4A9-13875484FF8C}" presName="aNode" presStyleLbl="bgShp" presStyleIdx="0" presStyleCnt="1" custLinFactNeighborY="-2599"/>
      <dgm:spPr/>
      <dgm:t>
        <a:bodyPr/>
        <a:lstStyle/>
        <a:p>
          <a:endParaRPr lang="en-IN"/>
        </a:p>
      </dgm:t>
    </dgm:pt>
    <dgm:pt modelId="{7C0DC170-A027-42A1-9CF5-2C92C8283815}" type="pres">
      <dgm:prSet presAssocID="{E8F9D969-6BE5-44E0-A4A9-13875484FF8C}" presName="textNode" presStyleLbl="bgShp" presStyleIdx="0" presStyleCnt="1"/>
      <dgm:spPr/>
      <dgm:t>
        <a:bodyPr/>
        <a:lstStyle/>
        <a:p>
          <a:endParaRPr lang="en-IN"/>
        </a:p>
      </dgm:t>
    </dgm:pt>
    <dgm:pt modelId="{41443BBE-B369-4C5F-A28B-821EF4908D12}" type="pres">
      <dgm:prSet presAssocID="{E8F9D969-6BE5-44E0-A4A9-13875484FF8C}" presName="compChildNode" presStyleCnt="0"/>
      <dgm:spPr/>
    </dgm:pt>
    <dgm:pt modelId="{89B9288B-5510-425A-9B82-C91985DE931E}" type="pres">
      <dgm:prSet presAssocID="{E8F9D969-6BE5-44E0-A4A9-13875484FF8C}" presName="theInnerList" presStyleCnt="0"/>
      <dgm:spPr/>
    </dgm:pt>
    <dgm:pt modelId="{B7675D68-4CF8-40B8-9BEB-7FDCBD569042}" type="pres">
      <dgm:prSet presAssocID="{3CC3E113-34D4-4935-B270-2FE42943985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BAFE87-B99D-4C3B-A130-9017E2E319D5}" type="pres">
      <dgm:prSet presAssocID="{3CC3E113-34D4-4935-B270-2FE42943985A}" presName="aSpace2" presStyleCnt="0"/>
      <dgm:spPr/>
    </dgm:pt>
    <dgm:pt modelId="{11EC14F8-F318-4D50-A231-4157203F158C}" type="pres">
      <dgm:prSet presAssocID="{7DE70EBC-807C-4F43-8C1C-FE4F545EAE2E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5DB7E6-0DE3-4E2D-B798-442636F4DBD8}" type="pres">
      <dgm:prSet presAssocID="{7DE70EBC-807C-4F43-8C1C-FE4F545EAE2E}" presName="aSpace2" presStyleCnt="0"/>
      <dgm:spPr/>
    </dgm:pt>
    <dgm:pt modelId="{4E4A9A10-4904-48C4-BEB1-EDD68D8D5073}" type="pres">
      <dgm:prSet presAssocID="{D6F59808-E56B-4DB9-AF00-8D50A713D95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2BCBB96-FBD2-4747-B285-4F8454068329}" srcId="{CA8F5431-647A-453F-869B-71E254917E63}" destId="{E8F9D969-6BE5-44E0-A4A9-13875484FF8C}" srcOrd="0" destOrd="0" parTransId="{003C7120-75D8-4E28-8A0C-FCC3C88E854C}" sibTransId="{51D179C5-566A-4E44-948D-C74BE4ADD7AC}"/>
    <dgm:cxn modelId="{1E07F7F5-C1F8-4398-B2A9-3ECD210342DB}" srcId="{E8F9D969-6BE5-44E0-A4A9-13875484FF8C}" destId="{3CC3E113-34D4-4935-B270-2FE42943985A}" srcOrd="0" destOrd="0" parTransId="{71CE82E4-6110-4EDA-9704-C6099B409174}" sibTransId="{D6E2760E-DEC3-49CF-AAD0-9394046FD8AE}"/>
    <dgm:cxn modelId="{F5902762-DCB4-4892-B359-D337D599B934}" srcId="{E8F9D969-6BE5-44E0-A4A9-13875484FF8C}" destId="{D6F59808-E56B-4DB9-AF00-8D50A713D958}" srcOrd="2" destOrd="0" parTransId="{3A2EC414-1479-42E4-A3DF-0CC02D858027}" sibTransId="{C8586FE6-03DF-4265-8647-87E2914E8E08}"/>
    <dgm:cxn modelId="{CB26C6FE-EE30-42C7-9B53-66C97A81DAAE}" type="presOf" srcId="{CA8F5431-647A-453F-869B-71E254917E63}" destId="{68F933BE-1809-4B46-814C-BB4D9011ACE7}" srcOrd="0" destOrd="0" presId="urn:microsoft.com/office/officeart/2005/8/layout/lProcess2"/>
    <dgm:cxn modelId="{7E631D33-E4D2-4A05-A159-9407CF75BDCD}" type="presOf" srcId="{3CC3E113-34D4-4935-B270-2FE42943985A}" destId="{B7675D68-4CF8-40B8-9BEB-7FDCBD569042}" srcOrd="0" destOrd="0" presId="urn:microsoft.com/office/officeart/2005/8/layout/lProcess2"/>
    <dgm:cxn modelId="{1B54E8C6-517D-443C-A7E5-90E08064865E}" srcId="{E8F9D969-6BE5-44E0-A4A9-13875484FF8C}" destId="{7DE70EBC-807C-4F43-8C1C-FE4F545EAE2E}" srcOrd="1" destOrd="0" parTransId="{53CE9283-F530-4659-8E74-78172EC72497}" sibTransId="{FBD7AB59-010D-4160-A666-F20DE5A3DE89}"/>
    <dgm:cxn modelId="{C27800F4-BED9-4DC3-A5B8-599241CC585F}" type="presOf" srcId="{D6F59808-E56B-4DB9-AF00-8D50A713D958}" destId="{4E4A9A10-4904-48C4-BEB1-EDD68D8D5073}" srcOrd="0" destOrd="0" presId="urn:microsoft.com/office/officeart/2005/8/layout/lProcess2"/>
    <dgm:cxn modelId="{72158D99-E7F5-4DD8-963A-3F4AF48118EB}" type="presOf" srcId="{7DE70EBC-807C-4F43-8C1C-FE4F545EAE2E}" destId="{11EC14F8-F318-4D50-A231-4157203F158C}" srcOrd="0" destOrd="0" presId="urn:microsoft.com/office/officeart/2005/8/layout/lProcess2"/>
    <dgm:cxn modelId="{14EAF869-2F5B-49EB-9ADE-442E710706F7}" type="presOf" srcId="{E8F9D969-6BE5-44E0-A4A9-13875484FF8C}" destId="{7C0DC170-A027-42A1-9CF5-2C92C8283815}" srcOrd="1" destOrd="0" presId="urn:microsoft.com/office/officeart/2005/8/layout/lProcess2"/>
    <dgm:cxn modelId="{139EF45D-BA20-428F-A420-B273C53CD2C5}" type="presOf" srcId="{E8F9D969-6BE5-44E0-A4A9-13875484FF8C}" destId="{DCFD4BB8-911E-44C3-87CD-23C5AF02FAAD}" srcOrd="0" destOrd="0" presId="urn:microsoft.com/office/officeart/2005/8/layout/lProcess2"/>
    <dgm:cxn modelId="{41653B6B-8B92-468D-BB08-983CAF0D49E8}" type="presParOf" srcId="{68F933BE-1809-4B46-814C-BB4D9011ACE7}" destId="{CA4FCF12-7E21-452C-8C67-E964BF87724B}" srcOrd="0" destOrd="0" presId="urn:microsoft.com/office/officeart/2005/8/layout/lProcess2"/>
    <dgm:cxn modelId="{1507041B-520E-4102-88B2-44519E8E5FE4}" type="presParOf" srcId="{CA4FCF12-7E21-452C-8C67-E964BF87724B}" destId="{DCFD4BB8-911E-44C3-87CD-23C5AF02FAAD}" srcOrd="0" destOrd="0" presId="urn:microsoft.com/office/officeart/2005/8/layout/lProcess2"/>
    <dgm:cxn modelId="{35AB4F37-6A2D-40AF-94D1-87405C94D526}" type="presParOf" srcId="{CA4FCF12-7E21-452C-8C67-E964BF87724B}" destId="{7C0DC170-A027-42A1-9CF5-2C92C8283815}" srcOrd="1" destOrd="0" presId="urn:microsoft.com/office/officeart/2005/8/layout/lProcess2"/>
    <dgm:cxn modelId="{55D54DA5-E169-441C-B3D0-2216C30CAD3E}" type="presParOf" srcId="{CA4FCF12-7E21-452C-8C67-E964BF87724B}" destId="{41443BBE-B369-4C5F-A28B-821EF4908D12}" srcOrd="2" destOrd="0" presId="urn:microsoft.com/office/officeart/2005/8/layout/lProcess2"/>
    <dgm:cxn modelId="{0575BCFB-BD56-4080-8D9C-290247D4C46E}" type="presParOf" srcId="{41443BBE-B369-4C5F-A28B-821EF4908D12}" destId="{89B9288B-5510-425A-9B82-C91985DE931E}" srcOrd="0" destOrd="0" presId="urn:microsoft.com/office/officeart/2005/8/layout/lProcess2"/>
    <dgm:cxn modelId="{1C8776B5-A0FE-4F20-B4C4-527BC5D1E689}" type="presParOf" srcId="{89B9288B-5510-425A-9B82-C91985DE931E}" destId="{B7675D68-4CF8-40B8-9BEB-7FDCBD569042}" srcOrd="0" destOrd="0" presId="urn:microsoft.com/office/officeart/2005/8/layout/lProcess2"/>
    <dgm:cxn modelId="{E90EE29D-2A05-46B8-AF11-1DDA8D324E12}" type="presParOf" srcId="{89B9288B-5510-425A-9B82-C91985DE931E}" destId="{A8BAFE87-B99D-4C3B-A130-9017E2E319D5}" srcOrd="1" destOrd="0" presId="urn:microsoft.com/office/officeart/2005/8/layout/lProcess2"/>
    <dgm:cxn modelId="{781A7DFE-4282-4E5C-8570-069B04EB754E}" type="presParOf" srcId="{89B9288B-5510-425A-9B82-C91985DE931E}" destId="{11EC14F8-F318-4D50-A231-4157203F158C}" srcOrd="2" destOrd="0" presId="urn:microsoft.com/office/officeart/2005/8/layout/lProcess2"/>
    <dgm:cxn modelId="{AF1D8920-CBDA-454F-BD6C-E90F51771BEC}" type="presParOf" srcId="{89B9288B-5510-425A-9B82-C91985DE931E}" destId="{645DB7E6-0DE3-4E2D-B798-442636F4DBD8}" srcOrd="3" destOrd="0" presId="urn:microsoft.com/office/officeart/2005/8/layout/lProcess2"/>
    <dgm:cxn modelId="{AFD64AB8-7447-4857-B036-BB0DA0B662AA}" type="presParOf" srcId="{89B9288B-5510-425A-9B82-C91985DE931E}" destId="{4E4A9A10-4904-48C4-BEB1-EDD68D8D507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E15B1FBC-32C8-48AD-AB60-66E626C5D7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8C3A46F-3CDA-4FE0-BE1C-FA6CA2830068}">
      <dgm:prSet/>
      <dgm:spPr/>
      <dgm:t>
        <a:bodyPr/>
        <a:lstStyle/>
        <a:p>
          <a:pPr rtl="0"/>
          <a:r>
            <a:rPr lang="en-US" b="1" smtClean="0"/>
            <a:t>Access via Internet:</a:t>
          </a:r>
          <a:r>
            <a:rPr lang="en-US" smtClean="0"/>
            <a:t> </a:t>
          </a:r>
          <a:endParaRPr lang="en-IN"/>
        </a:p>
      </dgm:t>
    </dgm:pt>
    <dgm:pt modelId="{09819E34-DB5A-44ED-99B7-925735BEED93}" type="parTrans" cxnId="{10C8BF8D-29E9-4048-BB03-C7BD7BD53F09}">
      <dgm:prSet/>
      <dgm:spPr/>
      <dgm:t>
        <a:bodyPr/>
        <a:lstStyle/>
        <a:p>
          <a:endParaRPr lang="en-IN"/>
        </a:p>
      </dgm:t>
    </dgm:pt>
    <dgm:pt modelId="{805F3278-CE21-4EF0-8155-097A3F57BA84}" type="sibTrans" cxnId="{10C8BF8D-29E9-4048-BB03-C7BD7BD53F09}">
      <dgm:prSet/>
      <dgm:spPr/>
      <dgm:t>
        <a:bodyPr/>
        <a:lstStyle/>
        <a:p>
          <a:endParaRPr lang="en-IN"/>
        </a:p>
      </dgm:t>
    </dgm:pt>
    <dgm:pt modelId="{4D2C52DC-B36D-42FA-8A0D-11E793E99157}">
      <dgm:prSet/>
      <dgm:spPr/>
      <dgm:t>
        <a:bodyPr/>
        <a:lstStyle/>
        <a:p>
          <a:pPr rtl="0"/>
          <a:r>
            <a:rPr lang="en-US" smtClean="0"/>
            <a:t>Users access the software through a web browser or a thin client over the internet.</a:t>
          </a:r>
          <a:endParaRPr lang="en-IN"/>
        </a:p>
      </dgm:t>
    </dgm:pt>
    <dgm:pt modelId="{05D1A109-B3B8-40BE-BF7A-AB141F01D98C}" type="parTrans" cxnId="{3140614D-EA48-4635-9FF8-6811189B1F5A}">
      <dgm:prSet/>
      <dgm:spPr/>
      <dgm:t>
        <a:bodyPr/>
        <a:lstStyle/>
        <a:p>
          <a:endParaRPr lang="en-IN"/>
        </a:p>
      </dgm:t>
    </dgm:pt>
    <dgm:pt modelId="{76466873-FD70-4B08-A29E-4CC40E05DE94}" type="sibTrans" cxnId="{3140614D-EA48-4635-9FF8-6811189B1F5A}">
      <dgm:prSet/>
      <dgm:spPr/>
      <dgm:t>
        <a:bodyPr/>
        <a:lstStyle/>
        <a:p>
          <a:endParaRPr lang="en-IN"/>
        </a:p>
      </dgm:t>
    </dgm:pt>
    <dgm:pt modelId="{AAB80D2F-B146-47D0-A916-5CB08B0A5842}">
      <dgm:prSet/>
      <dgm:spPr/>
      <dgm:t>
        <a:bodyPr/>
        <a:lstStyle/>
        <a:p>
          <a:pPr rtl="0"/>
          <a:r>
            <a:rPr lang="en-US" b="1" smtClean="0"/>
            <a:t>Subscription-Based:</a:t>
          </a:r>
          <a:r>
            <a:rPr lang="en-US" smtClean="0"/>
            <a:t> </a:t>
          </a:r>
          <a:endParaRPr lang="en-IN"/>
        </a:p>
      </dgm:t>
    </dgm:pt>
    <dgm:pt modelId="{27473819-43B8-4B35-999D-0A6B833B0286}" type="parTrans" cxnId="{F4C60689-A12A-46B8-A3A2-331F9BE16852}">
      <dgm:prSet/>
      <dgm:spPr/>
      <dgm:t>
        <a:bodyPr/>
        <a:lstStyle/>
        <a:p>
          <a:endParaRPr lang="en-IN"/>
        </a:p>
      </dgm:t>
    </dgm:pt>
    <dgm:pt modelId="{E1C97676-6E14-4547-82BE-D3FDD02579CF}" type="sibTrans" cxnId="{F4C60689-A12A-46B8-A3A2-331F9BE16852}">
      <dgm:prSet/>
      <dgm:spPr/>
      <dgm:t>
        <a:bodyPr/>
        <a:lstStyle/>
        <a:p>
          <a:endParaRPr lang="en-IN"/>
        </a:p>
      </dgm:t>
    </dgm:pt>
    <dgm:pt modelId="{3E58C74D-9076-4974-8DF8-CE10531CC67F}">
      <dgm:prSet/>
      <dgm:spPr/>
      <dgm:t>
        <a:bodyPr/>
        <a:lstStyle/>
        <a:p>
          <a:pPr rtl="0"/>
          <a:r>
            <a:rPr lang="en-US" smtClean="0"/>
            <a:t>Typically, SaaS applications are subscription-based, with costs dependent on usage levels or features.</a:t>
          </a:r>
          <a:endParaRPr lang="en-IN"/>
        </a:p>
      </dgm:t>
    </dgm:pt>
    <dgm:pt modelId="{71493371-72D6-487F-8CF6-C9C78BF1BF33}" type="parTrans" cxnId="{586F43D5-9E01-4042-9A14-D5982060616D}">
      <dgm:prSet/>
      <dgm:spPr/>
      <dgm:t>
        <a:bodyPr/>
        <a:lstStyle/>
        <a:p>
          <a:endParaRPr lang="en-IN"/>
        </a:p>
      </dgm:t>
    </dgm:pt>
    <dgm:pt modelId="{AAA8C7FA-34EC-4EEB-A4B6-22AC3E208538}" type="sibTrans" cxnId="{586F43D5-9E01-4042-9A14-D5982060616D}">
      <dgm:prSet/>
      <dgm:spPr/>
      <dgm:t>
        <a:bodyPr/>
        <a:lstStyle/>
        <a:p>
          <a:endParaRPr lang="en-IN"/>
        </a:p>
      </dgm:t>
    </dgm:pt>
    <dgm:pt modelId="{59086B91-CA5E-4B47-A079-9BF1BEF19660}">
      <dgm:prSet/>
      <dgm:spPr/>
      <dgm:t>
        <a:bodyPr/>
        <a:lstStyle/>
        <a:p>
          <a:pPr rtl="0"/>
          <a:r>
            <a:rPr lang="en-US" b="1" smtClean="0"/>
            <a:t>Managed Infrastructure:</a:t>
          </a:r>
          <a:r>
            <a:rPr lang="en-US" smtClean="0"/>
            <a:t> </a:t>
          </a:r>
          <a:endParaRPr lang="en-IN"/>
        </a:p>
      </dgm:t>
    </dgm:pt>
    <dgm:pt modelId="{E1CB0574-C80F-4366-A564-EDA38F773465}" type="parTrans" cxnId="{DA730EF5-C0A2-4F97-9747-8190B7585792}">
      <dgm:prSet/>
      <dgm:spPr/>
      <dgm:t>
        <a:bodyPr/>
        <a:lstStyle/>
        <a:p>
          <a:endParaRPr lang="en-IN"/>
        </a:p>
      </dgm:t>
    </dgm:pt>
    <dgm:pt modelId="{8A6CB9B4-31FC-44DE-AC09-B4B788637559}" type="sibTrans" cxnId="{DA730EF5-C0A2-4F97-9747-8190B7585792}">
      <dgm:prSet/>
      <dgm:spPr/>
      <dgm:t>
        <a:bodyPr/>
        <a:lstStyle/>
        <a:p>
          <a:endParaRPr lang="en-IN"/>
        </a:p>
      </dgm:t>
    </dgm:pt>
    <dgm:pt modelId="{415AD0B3-816B-4641-B829-A9B89DF5CCBF}">
      <dgm:prSet/>
      <dgm:spPr/>
      <dgm:t>
        <a:bodyPr/>
        <a:lstStyle/>
        <a:p>
          <a:pPr rtl="0"/>
          <a:r>
            <a:rPr lang="en-US" smtClean="0"/>
            <a:t>The service provider manages the infrastructure, ensuring the software is always up-to-date and available.</a:t>
          </a:r>
          <a:endParaRPr lang="en-IN"/>
        </a:p>
      </dgm:t>
    </dgm:pt>
    <dgm:pt modelId="{177ACADA-F9E8-450F-B59C-E387A3ABB6BD}" type="parTrans" cxnId="{78E81DFB-48FC-4A3F-9A7A-F406224E60D3}">
      <dgm:prSet/>
      <dgm:spPr/>
      <dgm:t>
        <a:bodyPr/>
        <a:lstStyle/>
        <a:p>
          <a:endParaRPr lang="en-IN"/>
        </a:p>
      </dgm:t>
    </dgm:pt>
    <dgm:pt modelId="{3C2D7520-A6E5-4AEA-B20A-1C51F085BEA7}" type="sibTrans" cxnId="{78E81DFB-48FC-4A3F-9A7A-F406224E60D3}">
      <dgm:prSet/>
      <dgm:spPr/>
      <dgm:t>
        <a:bodyPr/>
        <a:lstStyle/>
        <a:p>
          <a:endParaRPr lang="en-IN"/>
        </a:p>
      </dgm:t>
    </dgm:pt>
    <dgm:pt modelId="{9F7E00A8-CD69-4E49-AF5B-EFCC15465113}">
      <dgm:prSet/>
      <dgm:spPr/>
      <dgm:t>
        <a:bodyPr/>
        <a:lstStyle/>
        <a:p>
          <a:pPr rtl="0"/>
          <a:r>
            <a:rPr lang="en-US" b="1" smtClean="0"/>
            <a:t>Multi-Tenancy:</a:t>
          </a:r>
          <a:r>
            <a:rPr lang="en-US" smtClean="0"/>
            <a:t> </a:t>
          </a:r>
          <a:endParaRPr lang="en-IN"/>
        </a:p>
      </dgm:t>
    </dgm:pt>
    <dgm:pt modelId="{1CD71998-22D7-4A01-AA3B-76C31CBEF9F6}" type="parTrans" cxnId="{1F5D6F9B-5AF9-48EA-9989-75DBA2DC6559}">
      <dgm:prSet/>
      <dgm:spPr/>
      <dgm:t>
        <a:bodyPr/>
        <a:lstStyle/>
        <a:p>
          <a:endParaRPr lang="en-IN"/>
        </a:p>
      </dgm:t>
    </dgm:pt>
    <dgm:pt modelId="{94389C9F-7BD8-4081-B062-9FA32B2028B8}" type="sibTrans" cxnId="{1F5D6F9B-5AF9-48EA-9989-75DBA2DC6559}">
      <dgm:prSet/>
      <dgm:spPr/>
      <dgm:t>
        <a:bodyPr/>
        <a:lstStyle/>
        <a:p>
          <a:endParaRPr lang="en-IN"/>
        </a:p>
      </dgm:t>
    </dgm:pt>
    <dgm:pt modelId="{68FEBAD4-5EA8-4DBA-A74F-4A1A8A26D881}">
      <dgm:prSet/>
      <dgm:spPr/>
      <dgm:t>
        <a:bodyPr/>
        <a:lstStyle/>
        <a:p>
          <a:pPr rtl="0"/>
          <a:r>
            <a:rPr lang="en-US" smtClean="0"/>
            <a:t>A single instance of the software serves multiple customers, with data kept separate and secure.</a:t>
          </a:r>
          <a:endParaRPr lang="en-IN"/>
        </a:p>
      </dgm:t>
    </dgm:pt>
    <dgm:pt modelId="{5B40C27F-4805-4872-BB26-5621D486DFC0}" type="parTrans" cxnId="{5D2F62FF-BE6B-46D4-B48F-4F7DC8ABB858}">
      <dgm:prSet/>
      <dgm:spPr/>
      <dgm:t>
        <a:bodyPr/>
        <a:lstStyle/>
        <a:p>
          <a:endParaRPr lang="en-IN"/>
        </a:p>
      </dgm:t>
    </dgm:pt>
    <dgm:pt modelId="{31BF9FCA-DDBD-4395-830E-C95FA5F82843}" type="sibTrans" cxnId="{5D2F62FF-BE6B-46D4-B48F-4F7DC8ABB858}">
      <dgm:prSet/>
      <dgm:spPr/>
      <dgm:t>
        <a:bodyPr/>
        <a:lstStyle/>
        <a:p>
          <a:endParaRPr lang="en-IN"/>
        </a:p>
      </dgm:t>
    </dgm:pt>
    <dgm:pt modelId="{239FF958-F148-4119-B311-0380F49F4AEB}" type="pres">
      <dgm:prSet presAssocID="{E15B1FBC-32C8-48AD-AB60-66E626C5D790}" presName="Name0" presStyleCnt="0">
        <dgm:presLayoutVars>
          <dgm:dir/>
          <dgm:animLvl val="lvl"/>
          <dgm:resizeHandles val="exact"/>
        </dgm:presLayoutVars>
      </dgm:prSet>
      <dgm:spPr/>
    </dgm:pt>
    <dgm:pt modelId="{D7D82E32-9526-421C-8FBE-6F1784EE20FB}" type="pres">
      <dgm:prSet presAssocID="{18C3A46F-3CDA-4FE0-BE1C-FA6CA2830068}" presName="linNode" presStyleCnt="0"/>
      <dgm:spPr/>
    </dgm:pt>
    <dgm:pt modelId="{02AA1CA7-5890-40E5-A053-7401349DB778}" type="pres">
      <dgm:prSet presAssocID="{18C3A46F-3CDA-4FE0-BE1C-FA6CA283006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FB1AFE3-8F0F-411E-874D-1134D90793FC}" type="pres">
      <dgm:prSet presAssocID="{18C3A46F-3CDA-4FE0-BE1C-FA6CA2830068}" presName="descendantText" presStyleLbl="alignAccFollowNode1" presStyleIdx="0" presStyleCnt="4">
        <dgm:presLayoutVars>
          <dgm:bulletEnabled val="1"/>
        </dgm:presLayoutVars>
      </dgm:prSet>
      <dgm:spPr/>
    </dgm:pt>
    <dgm:pt modelId="{34DA3353-F993-4270-862A-E2EBAF4AA34A}" type="pres">
      <dgm:prSet presAssocID="{805F3278-CE21-4EF0-8155-097A3F57BA84}" presName="sp" presStyleCnt="0"/>
      <dgm:spPr/>
    </dgm:pt>
    <dgm:pt modelId="{1579F1FB-D32A-4AF9-816A-2E28A069B9B6}" type="pres">
      <dgm:prSet presAssocID="{AAB80D2F-B146-47D0-A916-5CB08B0A5842}" presName="linNode" presStyleCnt="0"/>
      <dgm:spPr/>
    </dgm:pt>
    <dgm:pt modelId="{A1EAF64A-9D9D-47EB-BA72-A8D5034807FC}" type="pres">
      <dgm:prSet presAssocID="{AAB80D2F-B146-47D0-A916-5CB08B0A584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9DF5A93-735A-4802-9109-E35F355D0E18}" type="pres">
      <dgm:prSet presAssocID="{AAB80D2F-B146-47D0-A916-5CB08B0A5842}" presName="descendantText" presStyleLbl="alignAccFollowNode1" presStyleIdx="1" presStyleCnt="4">
        <dgm:presLayoutVars>
          <dgm:bulletEnabled val="1"/>
        </dgm:presLayoutVars>
      </dgm:prSet>
      <dgm:spPr/>
    </dgm:pt>
    <dgm:pt modelId="{525A7E99-3E10-42E0-B1A4-161C6228DDE6}" type="pres">
      <dgm:prSet presAssocID="{E1C97676-6E14-4547-82BE-D3FDD02579CF}" presName="sp" presStyleCnt="0"/>
      <dgm:spPr/>
    </dgm:pt>
    <dgm:pt modelId="{A0C9F2FC-795C-466C-A8A4-B17045C73B9A}" type="pres">
      <dgm:prSet presAssocID="{59086B91-CA5E-4B47-A079-9BF1BEF19660}" presName="linNode" presStyleCnt="0"/>
      <dgm:spPr/>
    </dgm:pt>
    <dgm:pt modelId="{454A756C-F5D9-4DB1-9583-5BD4E1BAA18C}" type="pres">
      <dgm:prSet presAssocID="{59086B91-CA5E-4B47-A079-9BF1BEF1966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C01C86F-1657-4D48-9B4B-147660FE9E2D}" type="pres">
      <dgm:prSet presAssocID="{59086B91-CA5E-4B47-A079-9BF1BEF19660}" presName="descendantText" presStyleLbl="alignAccFollowNode1" presStyleIdx="2" presStyleCnt="4">
        <dgm:presLayoutVars>
          <dgm:bulletEnabled val="1"/>
        </dgm:presLayoutVars>
      </dgm:prSet>
      <dgm:spPr/>
    </dgm:pt>
    <dgm:pt modelId="{C6ED2369-D180-4AF6-884B-AAF0E0B72E6B}" type="pres">
      <dgm:prSet presAssocID="{8A6CB9B4-31FC-44DE-AC09-B4B788637559}" presName="sp" presStyleCnt="0"/>
      <dgm:spPr/>
    </dgm:pt>
    <dgm:pt modelId="{E20E8269-A501-4891-BD3E-5FBCFEA39A96}" type="pres">
      <dgm:prSet presAssocID="{9F7E00A8-CD69-4E49-AF5B-EFCC15465113}" presName="linNode" presStyleCnt="0"/>
      <dgm:spPr/>
    </dgm:pt>
    <dgm:pt modelId="{7746F78A-7BA6-4B00-8806-184F9FE1FA7C}" type="pres">
      <dgm:prSet presAssocID="{9F7E00A8-CD69-4E49-AF5B-EFCC1546511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61AABFB-98AD-46E2-912D-6EF8FBCA996A}" type="pres">
      <dgm:prSet presAssocID="{9F7E00A8-CD69-4E49-AF5B-EFCC1546511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0C8BF8D-29E9-4048-BB03-C7BD7BD53F09}" srcId="{E15B1FBC-32C8-48AD-AB60-66E626C5D790}" destId="{18C3A46F-3CDA-4FE0-BE1C-FA6CA2830068}" srcOrd="0" destOrd="0" parTransId="{09819E34-DB5A-44ED-99B7-925735BEED93}" sibTransId="{805F3278-CE21-4EF0-8155-097A3F57BA84}"/>
    <dgm:cxn modelId="{A7995D37-FBB0-4A6B-802C-92B3C2F50ED1}" type="presOf" srcId="{59086B91-CA5E-4B47-A079-9BF1BEF19660}" destId="{454A756C-F5D9-4DB1-9583-5BD4E1BAA18C}" srcOrd="0" destOrd="0" presId="urn:microsoft.com/office/officeart/2005/8/layout/vList5"/>
    <dgm:cxn modelId="{3140614D-EA48-4635-9FF8-6811189B1F5A}" srcId="{18C3A46F-3CDA-4FE0-BE1C-FA6CA2830068}" destId="{4D2C52DC-B36D-42FA-8A0D-11E793E99157}" srcOrd="0" destOrd="0" parTransId="{05D1A109-B3B8-40BE-BF7A-AB141F01D98C}" sibTransId="{76466873-FD70-4B08-A29E-4CC40E05DE94}"/>
    <dgm:cxn modelId="{51650C11-C148-42DC-963E-B0A54661CB47}" type="presOf" srcId="{68FEBAD4-5EA8-4DBA-A74F-4A1A8A26D881}" destId="{761AABFB-98AD-46E2-912D-6EF8FBCA996A}" srcOrd="0" destOrd="0" presId="urn:microsoft.com/office/officeart/2005/8/layout/vList5"/>
    <dgm:cxn modelId="{DA730EF5-C0A2-4F97-9747-8190B7585792}" srcId="{E15B1FBC-32C8-48AD-AB60-66E626C5D790}" destId="{59086B91-CA5E-4B47-A079-9BF1BEF19660}" srcOrd="2" destOrd="0" parTransId="{E1CB0574-C80F-4366-A564-EDA38F773465}" sibTransId="{8A6CB9B4-31FC-44DE-AC09-B4B788637559}"/>
    <dgm:cxn modelId="{03EA98AE-4810-47F2-8805-485CF9D7D487}" type="presOf" srcId="{E15B1FBC-32C8-48AD-AB60-66E626C5D790}" destId="{239FF958-F148-4119-B311-0380F49F4AEB}" srcOrd="0" destOrd="0" presId="urn:microsoft.com/office/officeart/2005/8/layout/vList5"/>
    <dgm:cxn modelId="{06B3A15F-EE03-4441-8288-D74DE6FED65B}" type="presOf" srcId="{415AD0B3-816B-4641-B829-A9B89DF5CCBF}" destId="{4C01C86F-1657-4D48-9B4B-147660FE9E2D}" srcOrd="0" destOrd="0" presId="urn:microsoft.com/office/officeart/2005/8/layout/vList5"/>
    <dgm:cxn modelId="{1F5D6F9B-5AF9-48EA-9989-75DBA2DC6559}" srcId="{E15B1FBC-32C8-48AD-AB60-66E626C5D790}" destId="{9F7E00A8-CD69-4E49-AF5B-EFCC15465113}" srcOrd="3" destOrd="0" parTransId="{1CD71998-22D7-4A01-AA3B-76C31CBEF9F6}" sibTransId="{94389C9F-7BD8-4081-B062-9FA32B2028B8}"/>
    <dgm:cxn modelId="{FFA1B1DB-50BE-40B3-B284-E83AFB560805}" type="presOf" srcId="{4D2C52DC-B36D-42FA-8A0D-11E793E99157}" destId="{7FB1AFE3-8F0F-411E-874D-1134D90793FC}" srcOrd="0" destOrd="0" presId="urn:microsoft.com/office/officeart/2005/8/layout/vList5"/>
    <dgm:cxn modelId="{5D2F62FF-BE6B-46D4-B48F-4F7DC8ABB858}" srcId="{9F7E00A8-CD69-4E49-AF5B-EFCC15465113}" destId="{68FEBAD4-5EA8-4DBA-A74F-4A1A8A26D881}" srcOrd="0" destOrd="0" parTransId="{5B40C27F-4805-4872-BB26-5621D486DFC0}" sibTransId="{31BF9FCA-DDBD-4395-830E-C95FA5F82843}"/>
    <dgm:cxn modelId="{264461A8-7958-44B6-8E2C-16B9394285EA}" type="presOf" srcId="{18C3A46F-3CDA-4FE0-BE1C-FA6CA2830068}" destId="{02AA1CA7-5890-40E5-A053-7401349DB778}" srcOrd="0" destOrd="0" presId="urn:microsoft.com/office/officeart/2005/8/layout/vList5"/>
    <dgm:cxn modelId="{CDA1CD12-340D-4FE3-8B1F-7CDEC2CE4A5F}" type="presOf" srcId="{3E58C74D-9076-4974-8DF8-CE10531CC67F}" destId="{79DF5A93-735A-4802-9109-E35F355D0E18}" srcOrd="0" destOrd="0" presId="urn:microsoft.com/office/officeart/2005/8/layout/vList5"/>
    <dgm:cxn modelId="{78E81DFB-48FC-4A3F-9A7A-F406224E60D3}" srcId="{59086B91-CA5E-4B47-A079-9BF1BEF19660}" destId="{415AD0B3-816B-4641-B829-A9B89DF5CCBF}" srcOrd="0" destOrd="0" parTransId="{177ACADA-F9E8-450F-B59C-E387A3ABB6BD}" sibTransId="{3C2D7520-A6E5-4AEA-B20A-1C51F085BEA7}"/>
    <dgm:cxn modelId="{586F43D5-9E01-4042-9A14-D5982060616D}" srcId="{AAB80D2F-B146-47D0-A916-5CB08B0A5842}" destId="{3E58C74D-9076-4974-8DF8-CE10531CC67F}" srcOrd="0" destOrd="0" parTransId="{71493371-72D6-487F-8CF6-C9C78BF1BF33}" sibTransId="{AAA8C7FA-34EC-4EEB-A4B6-22AC3E208538}"/>
    <dgm:cxn modelId="{F1A43423-F587-4C37-A8B7-805AE32090D7}" type="presOf" srcId="{AAB80D2F-B146-47D0-A916-5CB08B0A5842}" destId="{A1EAF64A-9D9D-47EB-BA72-A8D5034807FC}" srcOrd="0" destOrd="0" presId="urn:microsoft.com/office/officeart/2005/8/layout/vList5"/>
    <dgm:cxn modelId="{EEA868BA-CF5D-4F52-BFF4-557D17901BD7}" type="presOf" srcId="{9F7E00A8-CD69-4E49-AF5B-EFCC15465113}" destId="{7746F78A-7BA6-4B00-8806-184F9FE1FA7C}" srcOrd="0" destOrd="0" presId="urn:microsoft.com/office/officeart/2005/8/layout/vList5"/>
    <dgm:cxn modelId="{F4C60689-A12A-46B8-A3A2-331F9BE16852}" srcId="{E15B1FBC-32C8-48AD-AB60-66E626C5D790}" destId="{AAB80D2F-B146-47D0-A916-5CB08B0A5842}" srcOrd="1" destOrd="0" parTransId="{27473819-43B8-4B35-999D-0A6B833B0286}" sibTransId="{E1C97676-6E14-4547-82BE-D3FDD02579CF}"/>
    <dgm:cxn modelId="{16134DA7-5C1E-4D8A-86E6-9272F8E9EF8B}" type="presParOf" srcId="{239FF958-F148-4119-B311-0380F49F4AEB}" destId="{D7D82E32-9526-421C-8FBE-6F1784EE20FB}" srcOrd="0" destOrd="0" presId="urn:microsoft.com/office/officeart/2005/8/layout/vList5"/>
    <dgm:cxn modelId="{78ADF6B0-2A7B-4630-B735-A6D693FB75E3}" type="presParOf" srcId="{D7D82E32-9526-421C-8FBE-6F1784EE20FB}" destId="{02AA1CA7-5890-40E5-A053-7401349DB778}" srcOrd="0" destOrd="0" presId="urn:microsoft.com/office/officeart/2005/8/layout/vList5"/>
    <dgm:cxn modelId="{096C9F71-9FB2-430E-8965-C6BA52429EF3}" type="presParOf" srcId="{D7D82E32-9526-421C-8FBE-6F1784EE20FB}" destId="{7FB1AFE3-8F0F-411E-874D-1134D90793FC}" srcOrd="1" destOrd="0" presId="urn:microsoft.com/office/officeart/2005/8/layout/vList5"/>
    <dgm:cxn modelId="{FDEAB293-648F-4537-828F-BFC72FB464D1}" type="presParOf" srcId="{239FF958-F148-4119-B311-0380F49F4AEB}" destId="{34DA3353-F993-4270-862A-E2EBAF4AA34A}" srcOrd="1" destOrd="0" presId="urn:microsoft.com/office/officeart/2005/8/layout/vList5"/>
    <dgm:cxn modelId="{02196801-9504-4B23-A09E-F5A8B82D2FD1}" type="presParOf" srcId="{239FF958-F148-4119-B311-0380F49F4AEB}" destId="{1579F1FB-D32A-4AF9-816A-2E28A069B9B6}" srcOrd="2" destOrd="0" presId="urn:microsoft.com/office/officeart/2005/8/layout/vList5"/>
    <dgm:cxn modelId="{A35899E7-0310-4365-B4B5-4A8F903962D8}" type="presParOf" srcId="{1579F1FB-D32A-4AF9-816A-2E28A069B9B6}" destId="{A1EAF64A-9D9D-47EB-BA72-A8D5034807FC}" srcOrd="0" destOrd="0" presId="urn:microsoft.com/office/officeart/2005/8/layout/vList5"/>
    <dgm:cxn modelId="{B8676966-FBA9-4719-9C1A-569A5B8C333D}" type="presParOf" srcId="{1579F1FB-D32A-4AF9-816A-2E28A069B9B6}" destId="{79DF5A93-735A-4802-9109-E35F355D0E18}" srcOrd="1" destOrd="0" presId="urn:microsoft.com/office/officeart/2005/8/layout/vList5"/>
    <dgm:cxn modelId="{07534FDD-AA12-41F7-8134-8578624EFBB1}" type="presParOf" srcId="{239FF958-F148-4119-B311-0380F49F4AEB}" destId="{525A7E99-3E10-42E0-B1A4-161C6228DDE6}" srcOrd="3" destOrd="0" presId="urn:microsoft.com/office/officeart/2005/8/layout/vList5"/>
    <dgm:cxn modelId="{0D36375D-ADFF-48C8-B94C-FE92B6926ED9}" type="presParOf" srcId="{239FF958-F148-4119-B311-0380F49F4AEB}" destId="{A0C9F2FC-795C-466C-A8A4-B17045C73B9A}" srcOrd="4" destOrd="0" presId="urn:microsoft.com/office/officeart/2005/8/layout/vList5"/>
    <dgm:cxn modelId="{8F36BFA2-4BD8-4D05-BDB0-00363DEC877D}" type="presParOf" srcId="{A0C9F2FC-795C-466C-A8A4-B17045C73B9A}" destId="{454A756C-F5D9-4DB1-9583-5BD4E1BAA18C}" srcOrd="0" destOrd="0" presId="urn:microsoft.com/office/officeart/2005/8/layout/vList5"/>
    <dgm:cxn modelId="{D330E5A1-01BA-4C96-A2DF-87A28F3D3072}" type="presParOf" srcId="{A0C9F2FC-795C-466C-A8A4-B17045C73B9A}" destId="{4C01C86F-1657-4D48-9B4B-147660FE9E2D}" srcOrd="1" destOrd="0" presId="urn:microsoft.com/office/officeart/2005/8/layout/vList5"/>
    <dgm:cxn modelId="{04A001BA-8FE8-4891-98A6-EF9BBA1AB674}" type="presParOf" srcId="{239FF958-F148-4119-B311-0380F49F4AEB}" destId="{C6ED2369-D180-4AF6-884B-AAF0E0B72E6B}" srcOrd="5" destOrd="0" presId="urn:microsoft.com/office/officeart/2005/8/layout/vList5"/>
    <dgm:cxn modelId="{481610EB-01FA-491E-9076-6527757D254B}" type="presParOf" srcId="{239FF958-F148-4119-B311-0380F49F4AEB}" destId="{E20E8269-A501-4891-BD3E-5FBCFEA39A96}" srcOrd="6" destOrd="0" presId="urn:microsoft.com/office/officeart/2005/8/layout/vList5"/>
    <dgm:cxn modelId="{72EA480E-8DA4-4D62-812F-AC085DB10B41}" type="presParOf" srcId="{E20E8269-A501-4891-BD3E-5FBCFEA39A96}" destId="{7746F78A-7BA6-4B00-8806-184F9FE1FA7C}" srcOrd="0" destOrd="0" presId="urn:microsoft.com/office/officeart/2005/8/layout/vList5"/>
    <dgm:cxn modelId="{8321C65D-DA12-4CFC-9A98-A27A6E866A7E}" type="presParOf" srcId="{E20E8269-A501-4891-BD3E-5FBCFEA39A96}" destId="{761AABFB-98AD-46E2-912D-6EF8FBCA99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B531E8F-75DF-4F26-BE12-1E7034D51E00}" type="doc">
      <dgm:prSet loTypeId="urn:microsoft.com/office/officeart/2005/8/layout/pyramid2" loCatId="pyramid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en-IN"/>
        </a:p>
      </dgm:t>
    </dgm:pt>
    <dgm:pt modelId="{1C9F5FA6-27ED-495A-840B-9D26DDD988C9}">
      <dgm:prSet/>
      <dgm:spPr/>
      <dgm:t>
        <a:bodyPr/>
        <a:lstStyle/>
        <a:p>
          <a:pPr rtl="0"/>
          <a:r>
            <a:rPr lang="en-US" b="1" smtClean="0"/>
            <a:t>Microsoft Office 365</a:t>
          </a:r>
          <a:endParaRPr lang="en-IN"/>
        </a:p>
      </dgm:t>
    </dgm:pt>
    <dgm:pt modelId="{329BA691-9B5E-4B24-A5CC-375E3ADBCE47}" type="parTrans" cxnId="{9B849C5A-D34E-41F6-8C04-DF89E0504A18}">
      <dgm:prSet/>
      <dgm:spPr/>
      <dgm:t>
        <a:bodyPr/>
        <a:lstStyle/>
        <a:p>
          <a:endParaRPr lang="en-IN"/>
        </a:p>
      </dgm:t>
    </dgm:pt>
    <dgm:pt modelId="{E107830A-0579-44A8-912D-5C27D992444D}" type="sibTrans" cxnId="{9B849C5A-D34E-41F6-8C04-DF89E0504A18}">
      <dgm:prSet/>
      <dgm:spPr/>
      <dgm:t>
        <a:bodyPr/>
        <a:lstStyle/>
        <a:p>
          <a:endParaRPr lang="en-IN"/>
        </a:p>
      </dgm:t>
    </dgm:pt>
    <dgm:pt modelId="{B020DA1E-95D8-4EC2-96C8-F15774AC0500}">
      <dgm:prSet/>
      <dgm:spPr/>
      <dgm:t>
        <a:bodyPr/>
        <a:lstStyle/>
        <a:p>
          <a:pPr rtl="0"/>
          <a:r>
            <a:rPr lang="en-US" b="1" smtClean="0"/>
            <a:t>Google Workspace </a:t>
          </a:r>
          <a:endParaRPr lang="en-IN"/>
        </a:p>
      </dgm:t>
    </dgm:pt>
    <dgm:pt modelId="{D63964C8-4E78-47A5-B77A-80A6FFA48C31}" type="parTrans" cxnId="{119246F6-8288-4393-AE15-3CC3EA25692E}">
      <dgm:prSet/>
      <dgm:spPr/>
      <dgm:t>
        <a:bodyPr/>
        <a:lstStyle/>
        <a:p>
          <a:endParaRPr lang="en-IN"/>
        </a:p>
      </dgm:t>
    </dgm:pt>
    <dgm:pt modelId="{5EE3FFEE-4220-49F1-9776-DDDBFC7EA9EF}" type="sibTrans" cxnId="{119246F6-8288-4393-AE15-3CC3EA25692E}">
      <dgm:prSet/>
      <dgm:spPr/>
      <dgm:t>
        <a:bodyPr/>
        <a:lstStyle/>
        <a:p>
          <a:endParaRPr lang="en-IN"/>
        </a:p>
      </dgm:t>
    </dgm:pt>
    <dgm:pt modelId="{A96196E9-35F7-4004-B45D-8455B2AF956F}">
      <dgm:prSet/>
      <dgm:spPr/>
      <dgm:t>
        <a:bodyPr/>
        <a:lstStyle/>
        <a:p>
          <a:pPr rtl="0"/>
          <a:r>
            <a:rPr lang="en-US" b="1" smtClean="0"/>
            <a:t>Salesforce</a:t>
          </a:r>
          <a:endParaRPr lang="en-IN"/>
        </a:p>
      </dgm:t>
    </dgm:pt>
    <dgm:pt modelId="{219F597A-15E7-467E-9E4F-08736E2916DD}" type="parTrans" cxnId="{D8C52035-21EB-4CF5-96B2-FEA082FE742F}">
      <dgm:prSet/>
      <dgm:spPr/>
      <dgm:t>
        <a:bodyPr/>
        <a:lstStyle/>
        <a:p>
          <a:endParaRPr lang="en-IN"/>
        </a:p>
      </dgm:t>
    </dgm:pt>
    <dgm:pt modelId="{61848A4E-9F5A-4BFB-B707-79E09D1946D4}" type="sibTrans" cxnId="{D8C52035-21EB-4CF5-96B2-FEA082FE742F}">
      <dgm:prSet/>
      <dgm:spPr/>
      <dgm:t>
        <a:bodyPr/>
        <a:lstStyle/>
        <a:p>
          <a:endParaRPr lang="en-IN"/>
        </a:p>
      </dgm:t>
    </dgm:pt>
    <dgm:pt modelId="{342743B6-19B0-41A3-9768-09CC9C39A1E4}">
      <dgm:prSet/>
      <dgm:spPr/>
      <dgm:t>
        <a:bodyPr/>
        <a:lstStyle/>
        <a:p>
          <a:pPr rtl="0"/>
          <a:r>
            <a:rPr lang="en-US" b="1" smtClean="0"/>
            <a:t>Adobe Creative Cloud</a:t>
          </a:r>
          <a:endParaRPr lang="en-IN"/>
        </a:p>
      </dgm:t>
    </dgm:pt>
    <dgm:pt modelId="{DB7A8A48-DC98-48DA-9A5E-9074E94B49A8}" type="parTrans" cxnId="{570A4AE3-EFE0-438F-89E3-C48187D229C6}">
      <dgm:prSet/>
      <dgm:spPr/>
      <dgm:t>
        <a:bodyPr/>
        <a:lstStyle/>
        <a:p>
          <a:endParaRPr lang="en-IN"/>
        </a:p>
      </dgm:t>
    </dgm:pt>
    <dgm:pt modelId="{745059A5-74C6-4C65-A2EF-4F34535F2D8C}" type="sibTrans" cxnId="{570A4AE3-EFE0-438F-89E3-C48187D229C6}">
      <dgm:prSet/>
      <dgm:spPr/>
      <dgm:t>
        <a:bodyPr/>
        <a:lstStyle/>
        <a:p>
          <a:endParaRPr lang="en-IN"/>
        </a:p>
      </dgm:t>
    </dgm:pt>
    <dgm:pt modelId="{E69D7CC1-803B-4229-B108-873E0E9FE864}">
      <dgm:prSet/>
      <dgm:spPr/>
      <dgm:t>
        <a:bodyPr/>
        <a:lstStyle/>
        <a:p>
          <a:pPr rtl="0"/>
          <a:r>
            <a:rPr lang="en-US" b="1" smtClean="0"/>
            <a:t>Slack</a:t>
          </a:r>
          <a:endParaRPr lang="en-IN"/>
        </a:p>
      </dgm:t>
    </dgm:pt>
    <dgm:pt modelId="{6FB502A9-C20D-48C8-8CE7-0755E90CFA23}" type="parTrans" cxnId="{0F60B7AF-2C13-4D2D-843F-0D63D19FF9CE}">
      <dgm:prSet/>
      <dgm:spPr/>
      <dgm:t>
        <a:bodyPr/>
        <a:lstStyle/>
        <a:p>
          <a:endParaRPr lang="en-IN"/>
        </a:p>
      </dgm:t>
    </dgm:pt>
    <dgm:pt modelId="{38BDBDEC-92CC-4B70-890B-39AAFC0F74FB}" type="sibTrans" cxnId="{0F60B7AF-2C13-4D2D-843F-0D63D19FF9CE}">
      <dgm:prSet/>
      <dgm:spPr/>
      <dgm:t>
        <a:bodyPr/>
        <a:lstStyle/>
        <a:p>
          <a:endParaRPr lang="en-IN"/>
        </a:p>
      </dgm:t>
    </dgm:pt>
    <dgm:pt modelId="{2A37C4AC-33B6-40A9-A032-0988A1656448}">
      <dgm:prSet/>
      <dgm:spPr/>
      <dgm:t>
        <a:bodyPr/>
        <a:lstStyle/>
        <a:p>
          <a:pPr rtl="0"/>
          <a:r>
            <a:rPr lang="en-US" b="1" smtClean="0"/>
            <a:t>Dropbox</a:t>
          </a:r>
          <a:endParaRPr lang="en-IN"/>
        </a:p>
      </dgm:t>
    </dgm:pt>
    <dgm:pt modelId="{61521D6A-2FAF-4BFE-9A0F-40ED5DE6672D}" type="parTrans" cxnId="{425CD410-4796-4CB7-9C3C-247C0FD930BA}">
      <dgm:prSet/>
      <dgm:spPr/>
      <dgm:t>
        <a:bodyPr/>
        <a:lstStyle/>
        <a:p>
          <a:endParaRPr lang="en-IN"/>
        </a:p>
      </dgm:t>
    </dgm:pt>
    <dgm:pt modelId="{AEBF5895-BAD8-4D9B-A192-D0084EF1B2A8}" type="sibTrans" cxnId="{425CD410-4796-4CB7-9C3C-247C0FD930BA}">
      <dgm:prSet/>
      <dgm:spPr/>
      <dgm:t>
        <a:bodyPr/>
        <a:lstStyle/>
        <a:p>
          <a:endParaRPr lang="en-IN"/>
        </a:p>
      </dgm:t>
    </dgm:pt>
    <dgm:pt modelId="{CB44A9D1-1FFA-4A43-A071-A46449F3D723}" type="pres">
      <dgm:prSet presAssocID="{0B531E8F-75DF-4F26-BE12-1E7034D51E00}" presName="compositeShape" presStyleCnt="0">
        <dgm:presLayoutVars>
          <dgm:dir/>
          <dgm:resizeHandles/>
        </dgm:presLayoutVars>
      </dgm:prSet>
      <dgm:spPr/>
    </dgm:pt>
    <dgm:pt modelId="{EA7305FC-AF15-4193-95EA-ECA6606ADEC7}" type="pres">
      <dgm:prSet presAssocID="{0B531E8F-75DF-4F26-BE12-1E7034D51E00}" presName="pyramid" presStyleLbl="node1" presStyleIdx="0" presStyleCnt="1"/>
      <dgm:spPr/>
    </dgm:pt>
    <dgm:pt modelId="{800C7069-616E-40BC-9B4D-121B4A3F19EF}" type="pres">
      <dgm:prSet presAssocID="{0B531E8F-75DF-4F26-BE12-1E7034D51E00}" presName="theList" presStyleCnt="0"/>
      <dgm:spPr/>
    </dgm:pt>
    <dgm:pt modelId="{2BB1F818-1C70-4374-804C-A8F75DB60003}" type="pres">
      <dgm:prSet presAssocID="{1C9F5FA6-27ED-495A-840B-9D26DDD988C9}" presName="aNode" presStyleLbl="fgAcc1" presStyleIdx="0" presStyleCnt="6">
        <dgm:presLayoutVars>
          <dgm:bulletEnabled val="1"/>
        </dgm:presLayoutVars>
      </dgm:prSet>
      <dgm:spPr/>
    </dgm:pt>
    <dgm:pt modelId="{C87651C7-20E6-4B8B-962A-995986DFEA7D}" type="pres">
      <dgm:prSet presAssocID="{1C9F5FA6-27ED-495A-840B-9D26DDD988C9}" presName="aSpace" presStyleCnt="0"/>
      <dgm:spPr/>
    </dgm:pt>
    <dgm:pt modelId="{04378D5F-CD1A-412F-8D35-55AD66467D3C}" type="pres">
      <dgm:prSet presAssocID="{B020DA1E-95D8-4EC2-96C8-F15774AC0500}" presName="aNode" presStyleLbl="fgAcc1" presStyleIdx="1" presStyleCnt="6">
        <dgm:presLayoutVars>
          <dgm:bulletEnabled val="1"/>
        </dgm:presLayoutVars>
      </dgm:prSet>
      <dgm:spPr/>
    </dgm:pt>
    <dgm:pt modelId="{8C977438-C412-4C4C-8B8C-76BBC9D531AF}" type="pres">
      <dgm:prSet presAssocID="{B020DA1E-95D8-4EC2-96C8-F15774AC0500}" presName="aSpace" presStyleCnt="0"/>
      <dgm:spPr/>
    </dgm:pt>
    <dgm:pt modelId="{FD1B504C-09AF-4998-8415-634D5DE5E4AA}" type="pres">
      <dgm:prSet presAssocID="{A96196E9-35F7-4004-B45D-8455B2AF956F}" presName="aNode" presStyleLbl="fgAcc1" presStyleIdx="2" presStyleCnt="6">
        <dgm:presLayoutVars>
          <dgm:bulletEnabled val="1"/>
        </dgm:presLayoutVars>
      </dgm:prSet>
      <dgm:spPr/>
    </dgm:pt>
    <dgm:pt modelId="{C57FF35E-4B16-4AB4-89E8-4003FE353E65}" type="pres">
      <dgm:prSet presAssocID="{A96196E9-35F7-4004-B45D-8455B2AF956F}" presName="aSpace" presStyleCnt="0"/>
      <dgm:spPr/>
    </dgm:pt>
    <dgm:pt modelId="{190EE99D-0F31-4459-9193-58D034CE4701}" type="pres">
      <dgm:prSet presAssocID="{342743B6-19B0-41A3-9768-09CC9C39A1E4}" presName="aNode" presStyleLbl="fgAcc1" presStyleIdx="3" presStyleCnt="6">
        <dgm:presLayoutVars>
          <dgm:bulletEnabled val="1"/>
        </dgm:presLayoutVars>
      </dgm:prSet>
      <dgm:spPr/>
    </dgm:pt>
    <dgm:pt modelId="{B1DF6AC2-89BD-4EE4-B07F-AC02174A6C23}" type="pres">
      <dgm:prSet presAssocID="{342743B6-19B0-41A3-9768-09CC9C39A1E4}" presName="aSpace" presStyleCnt="0"/>
      <dgm:spPr/>
    </dgm:pt>
    <dgm:pt modelId="{E443AE47-1373-4CF9-8472-2464634FA97A}" type="pres">
      <dgm:prSet presAssocID="{E69D7CC1-803B-4229-B108-873E0E9FE864}" presName="aNode" presStyleLbl="fgAcc1" presStyleIdx="4" presStyleCnt="6">
        <dgm:presLayoutVars>
          <dgm:bulletEnabled val="1"/>
        </dgm:presLayoutVars>
      </dgm:prSet>
      <dgm:spPr/>
    </dgm:pt>
    <dgm:pt modelId="{0031299D-6C3D-4F0C-93D7-CE0FF5EBAC08}" type="pres">
      <dgm:prSet presAssocID="{E69D7CC1-803B-4229-B108-873E0E9FE864}" presName="aSpace" presStyleCnt="0"/>
      <dgm:spPr/>
    </dgm:pt>
    <dgm:pt modelId="{7044B5A9-D839-4D9C-A09A-BC00A284FCCA}" type="pres">
      <dgm:prSet presAssocID="{2A37C4AC-33B6-40A9-A032-0988A1656448}" presName="aNode" presStyleLbl="fgAcc1" presStyleIdx="5" presStyleCnt="6">
        <dgm:presLayoutVars>
          <dgm:bulletEnabled val="1"/>
        </dgm:presLayoutVars>
      </dgm:prSet>
      <dgm:spPr/>
    </dgm:pt>
    <dgm:pt modelId="{68FDFF93-8111-432F-B3CC-158A57F21837}" type="pres">
      <dgm:prSet presAssocID="{2A37C4AC-33B6-40A9-A032-0988A1656448}" presName="aSpace" presStyleCnt="0"/>
      <dgm:spPr/>
    </dgm:pt>
  </dgm:ptLst>
  <dgm:cxnLst>
    <dgm:cxn modelId="{86EB7C7D-9633-4E6B-8F85-26D0EB256E2B}" type="presOf" srcId="{2A37C4AC-33B6-40A9-A032-0988A1656448}" destId="{7044B5A9-D839-4D9C-A09A-BC00A284FCCA}" srcOrd="0" destOrd="0" presId="urn:microsoft.com/office/officeart/2005/8/layout/pyramid2"/>
    <dgm:cxn modelId="{E3939574-DD86-4568-BAA0-C178473DF93C}" type="presOf" srcId="{A96196E9-35F7-4004-B45D-8455B2AF956F}" destId="{FD1B504C-09AF-4998-8415-634D5DE5E4AA}" srcOrd="0" destOrd="0" presId="urn:microsoft.com/office/officeart/2005/8/layout/pyramid2"/>
    <dgm:cxn modelId="{9B849C5A-D34E-41F6-8C04-DF89E0504A18}" srcId="{0B531E8F-75DF-4F26-BE12-1E7034D51E00}" destId="{1C9F5FA6-27ED-495A-840B-9D26DDD988C9}" srcOrd="0" destOrd="0" parTransId="{329BA691-9B5E-4B24-A5CC-375E3ADBCE47}" sibTransId="{E107830A-0579-44A8-912D-5C27D992444D}"/>
    <dgm:cxn modelId="{9D175CCD-3D2C-443B-83D6-C3F606E51FF3}" type="presOf" srcId="{1C9F5FA6-27ED-495A-840B-9D26DDD988C9}" destId="{2BB1F818-1C70-4374-804C-A8F75DB60003}" srcOrd="0" destOrd="0" presId="urn:microsoft.com/office/officeart/2005/8/layout/pyramid2"/>
    <dgm:cxn modelId="{449EE2AB-6FEC-4EE1-A322-07F5C111A7EA}" type="presOf" srcId="{342743B6-19B0-41A3-9768-09CC9C39A1E4}" destId="{190EE99D-0F31-4459-9193-58D034CE4701}" srcOrd="0" destOrd="0" presId="urn:microsoft.com/office/officeart/2005/8/layout/pyramid2"/>
    <dgm:cxn modelId="{570A4AE3-EFE0-438F-89E3-C48187D229C6}" srcId="{0B531E8F-75DF-4F26-BE12-1E7034D51E00}" destId="{342743B6-19B0-41A3-9768-09CC9C39A1E4}" srcOrd="3" destOrd="0" parTransId="{DB7A8A48-DC98-48DA-9A5E-9074E94B49A8}" sibTransId="{745059A5-74C6-4C65-A2EF-4F34535F2D8C}"/>
    <dgm:cxn modelId="{0F60B7AF-2C13-4D2D-843F-0D63D19FF9CE}" srcId="{0B531E8F-75DF-4F26-BE12-1E7034D51E00}" destId="{E69D7CC1-803B-4229-B108-873E0E9FE864}" srcOrd="4" destOrd="0" parTransId="{6FB502A9-C20D-48C8-8CE7-0755E90CFA23}" sibTransId="{38BDBDEC-92CC-4B70-890B-39AAFC0F74FB}"/>
    <dgm:cxn modelId="{85B37913-7D79-4334-A70C-39372AE21A16}" type="presOf" srcId="{B020DA1E-95D8-4EC2-96C8-F15774AC0500}" destId="{04378D5F-CD1A-412F-8D35-55AD66467D3C}" srcOrd="0" destOrd="0" presId="urn:microsoft.com/office/officeart/2005/8/layout/pyramid2"/>
    <dgm:cxn modelId="{425CD410-4796-4CB7-9C3C-247C0FD930BA}" srcId="{0B531E8F-75DF-4F26-BE12-1E7034D51E00}" destId="{2A37C4AC-33B6-40A9-A032-0988A1656448}" srcOrd="5" destOrd="0" parTransId="{61521D6A-2FAF-4BFE-9A0F-40ED5DE6672D}" sibTransId="{AEBF5895-BAD8-4D9B-A192-D0084EF1B2A8}"/>
    <dgm:cxn modelId="{119246F6-8288-4393-AE15-3CC3EA25692E}" srcId="{0B531E8F-75DF-4F26-BE12-1E7034D51E00}" destId="{B020DA1E-95D8-4EC2-96C8-F15774AC0500}" srcOrd="1" destOrd="0" parTransId="{D63964C8-4E78-47A5-B77A-80A6FFA48C31}" sibTransId="{5EE3FFEE-4220-49F1-9776-DDDBFC7EA9EF}"/>
    <dgm:cxn modelId="{D8C52035-21EB-4CF5-96B2-FEA082FE742F}" srcId="{0B531E8F-75DF-4F26-BE12-1E7034D51E00}" destId="{A96196E9-35F7-4004-B45D-8455B2AF956F}" srcOrd="2" destOrd="0" parTransId="{219F597A-15E7-467E-9E4F-08736E2916DD}" sibTransId="{61848A4E-9F5A-4BFB-B707-79E09D1946D4}"/>
    <dgm:cxn modelId="{039DD87F-C1D0-4C43-847B-EE5808E0A1F9}" type="presOf" srcId="{E69D7CC1-803B-4229-B108-873E0E9FE864}" destId="{E443AE47-1373-4CF9-8472-2464634FA97A}" srcOrd="0" destOrd="0" presId="urn:microsoft.com/office/officeart/2005/8/layout/pyramid2"/>
    <dgm:cxn modelId="{BB7732AD-8B5E-4400-902F-975844DFC984}" type="presOf" srcId="{0B531E8F-75DF-4F26-BE12-1E7034D51E00}" destId="{CB44A9D1-1FFA-4A43-A071-A46449F3D723}" srcOrd="0" destOrd="0" presId="urn:microsoft.com/office/officeart/2005/8/layout/pyramid2"/>
    <dgm:cxn modelId="{F55FF177-AA1D-4A61-AC86-86D84EFAE0BF}" type="presParOf" srcId="{CB44A9D1-1FFA-4A43-A071-A46449F3D723}" destId="{EA7305FC-AF15-4193-95EA-ECA6606ADEC7}" srcOrd="0" destOrd="0" presId="urn:microsoft.com/office/officeart/2005/8/layout/pyramid2"/>
    <dgm:cxn modelId="{A8A2C27D-F03F-4E76-84FB-A8A009EC9396}" type="presParOf" srcId="{CB44A9D1-1FFA-4A43-A071-A46449F3D723}" destId="{800C7069-616E-40BC-9B4D-121B4A3F19EF}" srcOrd="1" destOrd="0" presId="urn:microsoft.com/office/officeart/2005/8/layout/pyramid2"/>
    <dgm:cxn modelId="{A07397A0-AF28-4A64-B6F9-62E875DF3299}" type="presParOf" srcId="{800C7069-616E-40BC-9B4D-121B4A3F19EF}" destId="{2BB1F818-1C70-4374-804C-A8F75DB60003}" srcOrd="0" destOrd="0" presId="urn:microsoft.com/office/officeart/2005/8/layout/pyramid2"/>
    <dgm:cxn modelId="{C9F4C38E-9743-4AB0-977E-F36699936486}" type="presParOf" srcId="{800C7069-616E-40BC-9B4D-121B4A3F19EF}" destId="{C87651C7-20E6-4B8B-962A-995986DFEA7D}" srcOrd="1" destOrd="0" presId="urn:microsoft.com/office/officeart/2005/8/layout/pyramid2"/>
    <dgm:cxn modelId="{45AFCD8F-857B-479F-AAEE-3F0BA19F5F49}" type="presParOf" srcId="{800C7069-616E-40BC-9B4D-121B4A3F19EF}" destId="{04378D5F-CD1A-412F-8D35-55AD66467D3C}" srcOrd="2" destOrd="0" presId="urn:microsoft.com/office/officeart/2005/8/layout/pyramid2"/>
    <dgm:cxn modelId="{33B8EC44-154D-4EBD-A968-4236B03406B2}" type="presParOf" srcId="{800C7069-616E-40BC-9B4D-121B4A3F19EF}" destId="{8C977438-C412-4C4C-8B8C-76BBC9D531AF}" srcOrd="3" destOrd="0" presId="urn:microsoft.com/office/officeart/2005/8/layout/pyramid2"/>
    <dgm:cxn modelId="{F92D15EE-5CD3-43B1-9E85-E3C20D2AB1C7}" type="presParOf" srcId="{800C7069-616E-40BC-9B4D-121B4A3F19EF}" destId="{FD1B504C-09AF-4998-8415-634D5DE5E4AA}" srcOrd="4" destOrd="0" presId="urn:microsoft.com/office/officeart/2005/8/layout/pyramid2"/>
    <dgm:cxn modelId="{3F44F35C-A5C5-4F55-B7D5-1B4FFF8A8B14}" type="presParOf" srcId="{800C7069-616E-40BC-9B4D-121B4A3F19EF}" destId="{C57FF35E-4B16-4AB4-89E8-4003FE353E65}" srcOrd="5" destOrd="0" presId="urn:microsoft.com/office/officeart/2005/8/layout/pyramid2"/>
    <dgm:cxn modelId="{8A164686-90AD-4E13-902F-10ADF08EFAD0}" type="presParOf" srcId="{800C7069-616E-40BC-9B4D-121B4A3F19EF}" destId="{190EE99D-0F31-4459-9193-58D034CE4701}" srcOrd="6" destOrd="0" presId="urn:microsoft.com/office/officeart/2005/8/layout/pyramid2"/>
    <dgm:cxn modelId="{AF0C40CD-B5E7-4C0D-913B-6E5F9BA4A862}" type="presParOf" srcId="{800C7069-616E-40BC-9B4D-121B4A3F19EF}" destId="{B1DF6AC2-89BD-4EE4-B07F-AC02174A6C23}" srcOrd="7" destOrd="0" presId="urn:microsoft.com/office/officeart/2005/8/layout/pyramid2"/>
    <dgm:cxn modelId="{10431FF3-9A61-4F01-8AC6-0D33DE02DE1C}" type="presParOf" srcId="{800C7069-616E-40BC-9B4D-121B4A3F19EF}" destId="{E443AE47-1373-4CF9-8472-2464634FA97A}" srcOrd="8" destOrd="0" presId="urn:microsoft.com/office/officeart/2005/8/layout/pyramid2"/>
    <dgm:cxn modelId="{CE5692EF-E79A-4E3E-9949-EB7F1F41F721}" type="presParOf" srcId="{800C7069-616E-40BC-9B4D-121B4A3F19EF}" destId="{0031299D-6C3D-4F0C-93D7-CE0FF5EBAC08}" srcOrd="9" destOrd="0" presId="urn:microsoft.com/office/officeart/2005/8/layout/pyramid2"/>
    <dgm:cxn modelId="{0FD36B0F-0E67-41D6-A776-ADAA21DA42CE}" type="presParOf" srcId="{800C7069-616E-40BC-9B4D-121B4A3F19EF}" destId="{7044B5A9-D839-4D9C-A09A-BC00A284FCCA}" srcOrd="10" destOrd="0" presId="urn:microsoft.com/office/officeart/2005/8/layout/pyramid2"/>
    <dgm:cxn modelId="{8AD6E59B-D0FC-4BE7-9FC7-5CA1F6544BD2}" type="presParOf" srcId="{800C7069-616E-40BC-9B4D-121B4A3F19EF}" destId="{68FDFF93-8111-432F-B3CC-158A57F21837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D7FACCE-668C-4ECB-94AB-43D98B7272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20EB678-B4A5-4EAF-85B5-B23CB58FB5BA}">
      <dgm:prSet/>
      <dgm:spPr/>
      <dgm:t>
        <a:bodyPr/>
        <a:lstStyle/>
        <a:p>
          <a:pPr rtl="0"/>
          <a:r>
            <a:rPr lang="en-US" b="1" smtClean="0"/>
            <a:t>Containerization:</a:t>
          </a:r>
          <a:r>
            <a:rPr lang="en-US" smtClean="0"/>
            <a:t> </a:t>
          </a:r>
          <a:endParaRPr lang="en-IN"/>
        </a:p>
      </dgm:t>
    </dgm:pt>
    <dgm:pt modelId="{62860138-0E32-4770-97C1-2B189AE19B21}" type="parTrans" cxnId="{4280F65D-A778-4880-833C-4689BE1AD498}">
      <dgm:prSet/>
      <dgm:spPr/>
      <dgm:t>
        <a:bodyPr/>
        <a:lstStyle/>
        <a:p>
          <a:endParaRPr lang="en-IN"/>
        </a:p>
      </dgm:t>
    </dgm:pt>
    <dgm:pt modelId="{54CCC169-991F-4291-BAFD-87476362BD5B}" type="sibTrans" cxnId="{4280F65D-A778-4880-833C-4689BE1AD498}">
      <dgm:prSet/>
      <dgm:spPr/>
      <dgm:t>
        <a:bodyPr/>
        <a:lstStyle/>
        <a:p>
          <a:endParaRPr lang="en-IN"/>
        </a:p>
      </dgm:t>
    </dgm:pt>
    <dgm:pt modelId="{08D4CA6D-1DAE-43EF-9799-F97A5D18E2CF}">
      <dgm:prSet/>
      <dgm:spPr/>
      <dgm:t>
        <a:bodyPr/>
        <a:lstStyle/>
        <a:p>
          <a:pPr rtl="0"/>
          <a:r>
            <a:rPr lang="en-US" smtClean="0"/>
            <a:t>Applications are packaged in containers, which encapsulate the code, dependencies, and runtime environment.</a:t>
          </a:r>
          <a:endParaRPr lang="en-IN"/>
        </a:p>
      </dgm:t>
    </dgm:pt>
    <dgm:pt modelId="{F99BBB64-7F88-4763-A016-2E47F3AD6566}" type="parTrans" cxnId="{8EE1DC3B-47EE-471C-BE66-A431BE96050F}">
      <dgm:prSet/>
      <dgm:spPr/>
      <dgm:t>
        <a:bodyPr/>
        <a:lstStyle/>
        <a:p>
          <a:endParaRPr lang="en-IN"/>
        </a:p>
      </dgm:t>
    </dgm:pt>
    <dgm:pt modelId="{2C7F0B86-CED6-424C-A9FA-991DD45B3703}" type="sibTrans" cxnId="{8EE1DC3B-47EE-471C-BE66-A431BE96050F}">
      <dgm:prSet/>
      <dgm:spPr/>
      <dgm:t>
        <a:bodyPr/>
        <a:lstStyle/>
        <a:p>
          <a:endParaRPr lang="en-IN"/>
        </a:p>
      </dgm:t>
    </dgm:pt>
    <dgm:pt modelId="{29A66A84-CF30-4BC1-8C49-1BDF7C688605}">
      <dgm:prSet/>
      <dgm:spPr/>
      <dgm:t>
        <a:bodyPr/>
        <a:lstStyle/>
        <a:p>
          <a:pPr rtl="0"/>
          <a:r>
            <a:rPr lang="en-US" b="1" smtClean="0"/>
            <a:t>Orchestration:</a:t>
          </a:r>
          <a:r>
            <a:rPr lang="en-US" smtClean="0"/>
            <a:t> </a:t>
          </a:r>
          <a:endParaRPr lang="en-IN"/>
        </a:p>
      </dgm:t>
    </dgm:pt>
    <dgm:pt modelId="{5628E222-FF7F-4189-8775-79A0DC8B96F7}" type="parTrans" cxnId="{3A340A7F-E7D8-4B99-95F3-86C82082F3F9}">
      <dgm:prSet/>
      <dgm:spPr/>
      <dgm:t>
        <a:bodyPr/>
        <a:lstStyle/>
        <a:p>
          <a:endParaRPr lang="en-IN"/>
        </a:p>
      </dgm:t>
    </dgm:pt>
    <dgm:pt modelId="{87B16E58-3AD5-414A-A033-8FE977CD94ED}" type="sibTrans" cxnId="{3A340A7F-E7D8-4B99-95F3-86C82082F3F9}">
      <dgm:prSet/>
      <dgm:spPr/>
      <dgm:t>
        <a:bodyPr/>
        <a:lstStyle/>
        <a:p>
          <a:endParaRPr lang="en-IN"/>
        </a:p>
      </dgm:t>
    </dgm:pt>
    <dgm:pt modelId="{F9D51CD0-45F1-4C7C-8F37-71352D60389C}">
      <dgm:prSet/>
      <dgm:spPr/>
      <dgm:t>
        <a:bodyPr/>
        <a:lstStyle/>
        <a:p>
          <a:pPr rtl="0"/>
          <a:r>
            <a:rPr lang="en-US" smtClean="0"/>
            <a:t>CaaS platforms often use orchestration tools like Kubernetes to automate the deployment, scaling, and management of containerized applications.</a:t>
          </a:r>
          <a:endParaRPr lang="en-IN"/>
        </a:p>
      </dgm:t>
    </dgm:pt>
    <dgm:pt modelId="{A40379EE-B2BC-48CE-8918-A2EF374CF95E}" type="parTrans" cxnId="{E6833BC6-5B43-4360-BE45-1AEF873920A2}">
      <dgm:prSet/>
      <dgm:spPr/>
      <dgm:t>
        <a:bodyPr/>
        <a:lstStyle/>
        <a:p>
          <a:endParaRPr lang="en-IN"/>
        </a:p>
      </dgm:t>
    </dgm:pt>
    <dgm:pt modelId="{8438F597-EAD0-414A-9C07-9305C48CB417}" type="sibTrans" cxnId="{E6833BC6-5B43-4360-BE45-1AEF873920A2}">
      <dgm:prSet/>
      <dgm:spPr/>
      <dgm:t>
        <a:bodyPr/>
        <a:lstStyle/>
        <a:p>
          <a:endParaRPr lang="en-IN"/>
        </a:p>
      </dgm:t>
    </dgm:pt>
    <dgm:pt modelId="{848C73A2-9EC3-4F06-8069-EC89C6FA13D8}">
      <dgm:prSet/>
      <dgm:spPr/>
      <dgm:t>
        <a:bodyPr/>
        <a:lstStyle/>
        <a:p>
          <a:pPr rtl="0"/>
          <a:r>
            <a:rPr lang="en-US" b="1" smtClean="0"/>
            <a:t>Resource Management:</a:t>
          </a:r>
          <a:r>
            <a:rPr lang="en-US" smtClean="0"/>
            <a:t> </a:t>
          </a:r>
          <a:endParaRPr lang="en-IN"/>
        </a:p>
      </dgm:t>
    </dgm:pt>
    <dgm:pt modelId="{F395C12C-783A-47EB-9F2B-378B5CE59093}" type="parTrans" cxnId="{499CA108-5929-4040-8D01-EEF9BA04F7E1}">
      <dgm:prSet/>
      <dgm:spPr/>
      <dgm:t>
        <a:bodyPr/>
        <a:lstStyle/>
        <a:p>
          <a:endParaRPr lang="en-IN"/>
        </a:p>
      </dgm:t>
    </dgm:pt>
    <dgm:pt modelId="{90AB58C1-70A8-4542-B3B0-819DE5E00ED1}" type="sibTrans" cxnId="{499CA108-5929-4040-8D01-EEF9BA04F7E1}">
      <dgm:prSet/>
      <dgm:spPr/>
      <dgm:t>
        <a:bodyPr/>
        <a:lstStyle/>
        <a:p>
          <a:endParaRPr lang="en-IN"/>
        </a:p>
      </dgm:t>
    </dgm:pt>
    <dgm:pt modelId="{0A346ECC-F550-4B59-9381-6FA11C8172C3}">
      <dgm:prSet/>
      <dgm:spPr/>
      <dgm:t>
        <a:bodyPr/>
        <a:lstStyle/>
        <a:p>
          <a:pPr rtl="0"/>
          <a:r>
            <a:rPr lang="en-US" smtClean="0"/>
            <a:t>Users can deploy and manage containers on a cluster of virtual or physical machines.</a:t>
          </a:r>
          <a:endParaRPr lang="en-IN"/>
        </a:p>
      </dgm:t>
    </dgm:pt>
    <dgm:pt modelId="{73C0EE9A-1129-4349-B65A-59BA0BBE100A}" type="parTrans" cxnId="{B6E307FB-2248-4B1F-9DA6-C269EF7541AC}">
      <dgm:prSet/>
      <dgm:spPr/>
      <dgm:t>
        <a:bodyPr/>
        <a:lstStyle/>
        <a:p>
          <a:endParaRPr lang="en-IN"/>
        </a:p>
      </dgm:t>
    </dgm:pt>
    <dgm:pt modelId="{8791F9CF-E14A-419E-9D14-6F7E52F59DB5}" type="sibTrans" cxnId="{B6E307FB-2248-4B1F-9DA6-C269EF7541AC}">
      <dgm:prSet/>
      <dgm:spPr/>
      <dgm:t>
        <a:bodyPr/>
        <a:lstStyle/>
        <a:p>
          <a:endParaRPr lang="en-IN"/>
        </a:p>
      </dgm:t>
    </dgm:pt>
    <dgm:pt modelId="{B301C95A-E54D-4E71-983F-85FCBF8E72B7}">
      <dgm:prSet/>
      <dgm:spPr/>
      <dgm:t>
        <a:bodyPr/>
        <a:lstStyle/>
        <a:p>
          <a:pPr rtl="0"/>
          <a:r>
            <a:rPr lang="en-US" b="1" smtClean="0"/>
            <a:t>Self-Service Interface:</a:t>
          </a:r>
          <a:r>
            <a:rPr lang="en-US" smtClean="0"/>
            <a:t> </a:t>
          </a:r>
          <a:endParaRPr lang="en-IN"/>
        </a:p>
      </dgm:t>
    </dgm:pt>
    <dgm:pt modelId="{4D191700-674A-45B7-BBC5-C97B6BF752F3}" type="parTrans" cxnId="{BD492A58-B8AC-4140-BCFF-055D7F910EDF}">
      <dgm:prSet/>
      <dgm:spPr/>
      <dgm:t>
        <a:bodyPr/>
        <a:lstStyle/>
        <a:p>
          <a:endParaRPr lang="en-IN"/>
        </a:p>
      </dgm:t>
    </dgm:pt>
    <dgm:pt modelId="{631D4118-6C94-4251-90EE-77F47CCEC868}" type="sibTrans" cxnId="{BD492A58-B8AC-4140-BCFF-055D7F910EDF}">
      <dgm:prSet/>
      <dgm:spPr/>
      <dgm:t>
        <a:bodyPr/>
        <a:lstStyle/>
        <a:p>
          <a:endParaRPr lang="en-IN"/>
        </a:p>
      </dgm:t>
    </dgm:pt>
    <dgm:pt modelId="{90476930-6312-4425-8E59-041B6195D4D1}">
      <dgm:prSet/>
      <dgm:spPr/>
      <dgm:t>
        <a:bodyPr/>
        <a:lstStyle/>
        <a:p>
          <a:pPr rtl="0"/>
          <a:r>
            <a:rPr lang="en-US" smtClean="0"/>
            <a:t>Typically, CaaS platforms provide a web-based dashboard or API for managing containers and resources.</a:t>
          </a:r>
          <a:endParaRPr lang="en-IN"/>
        </a:p>
      </dgm:t>
    </dgm:pt>
    <dgm:pt modelId="{98C18B76-BE59-45A2-B176-DE9F79918963}" type="parTrans" cxnId="{7FF0F4C2-372C-4993-93CE-241305428E16}">
      <dgm:prSet/>
      <dgm:spPr/>
      <dgm:t>
        <a:bodyPr/>
        <a:lstStyle/>
        <a:p>
          <a:endParaRPr lang="en-IN"/>
        </a:p>
      </dgm:t>
    </dgm:pt>
    <dgm:pt modelId="{21102187-C7EA-4E51-8620-B9445BFDF148}" type="sibTrans" cxnId="{7FF0F4C2-372C-4993-93CE-241305428E16}">
      <dgm:prSet/>
      <dgm:spPr/>
      <dgm:t>
        <a:bodyPr/>
        <a:lstStyle/>
        <a:p>
          <a:endParaRPr lang="en-IN"/>
        </a:p>
      </dgm:t>
    </dgm:pt>
    <dgm:pt modelId="{9BF975BD-2A69-40F2-881E-4F774C1279AE}" type="pres">
      <dgm:prSet presAssocID="{FD7FACCE-668C-4ECB-94AB-43D98B72726E}" presName="Name0" presStyleCnt="0">
        <dgm:presLayoutVars>
          <dgm:dir/>
          <dgm:animLvl val="lvl"/>
          <dgm:resizeHandles val="exact"/>
        </dgm:presLayoutVars>
      </dgm:prSet>
      <dgm:spPr/>
    </dgm:pt>
    <dgm:pt modelId="{940A163F-C31B-4A6F-B976-2359FF9E827B}" type="pres">
      <dgm:prSet presAssocID="{E20EB678-B4A5-4EAF-85B5-B23CB58FB5BA}" presName="linNode" presStyleCnt="0"/>
      <dgm:spPr/>
    </dgm:pt>
    <dgm:pt modelId="{FF59B295-45B8-402C-933D-7E0E20D7870E}" type="pres">
      <dgm:prSet presAssocID="{E20EB678-B4A5-4EAF-85B5-B23CB58FB5B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05682E2-DCB5-4F2B-A8AF-6D77A78FE587}" type="pres">
      <dgm:prSet presAssocID="{E20EB678-B4A5-4EAF-85B5-B23CB58FB5BA}" presName="descendantText" presStyleLbl="alignAccFollowNode1" presStyleIdx="0" presStyleCnt="4">
        <dgm:presLayoutVars>
          <dgm:bulletEnabled val="1"/>
        </dgm:presLayoutVars>
      </dgm:prSet>
      <dgm:spPr/>
    </dgm:pt>
    <dgm:pt modelId="{3A71680B-A236-4F4E-BECD-1D1C08DA260B}" type="pres">
      <dgm:prSet presAssocID="{54CCC169-991F-4291-BAFD-87476362BD5B}" presName="sp" presStyleCnt="0"/>
      <dgm:spPr/>
    </dgm:pt>
    <dgm:pt modelId="{441B0883-693E-4154-A2BA-8E250711A353}" type="pres">
      <dgm:prSet presAssocID="{29A66A84-CF30-4BC1-8C49-1BDF7C688605}" presName="linNode" presStyleCnt="0"/>
      <dgm:spPr/>
    </dgm:pt>
    <dgm:pt modelId="{70BC0442-6D83-4A42-BD32-1DBC52F4D2B5}" type="pres">
      <dgm:prSet presAssocID="{29A66A84-CF30-4BC1-8C49-1BDF7C68860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042B5BD-C396-4ED9-92B0-A89BA3397EAD}" type="pres">
      <dgm:prSet presAssocID="{29A66A84-CF30-4BC1-8C49-1BDF7C688605}" presName="descendantText" presStyleLbl="alignAccFollowNode1" presStyleIdx="1" presStyleCnt="4">
        <dgm:presLayoutVars>
          <dgm:bulletEnabled val="1"/>
        </dgm:presLayoutVars>
      </dgm:prSet>
      <dgm:spPr/>
    </dgm:pt>
    <dgm:pt modelId="{1F96B7D6-9AE8-4E24-8AC4-6E6780B96042}" type="pres">
      <dgm:prSet presAssocID="{87B16E58-3AD5-414A-A033-8FE977CD94ED}" presName="sp" presStyleCnt="0"/>
      <dgm:spPr/>
    </dgm:pt>
    <dgm:pt modelId="{A90C446C-F401-4DBD-A548-8A6C9C03CB74}" type="pres">
      <dgm:prSet presAssocID="{848C73A2-9EC3-4F06-8069-EC89C6FA13D8}" presName="linNode" presStyleCnt="0"/>
      <dgm:spPr/>
    </dgm:pt>
    <dgm:pt modelId="{DFD84E61-A396-44BC-BD2F-98AC590407D9}" type="pres">
      <dgm:prSet presAssocID="{848C73A2-9EC3-4F06-8069-EC89C6FA13D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D3BEFE5-0C46-4E5D-B8FD-DBF1300140E3}" type="pres">
      <dgm:prSet presAssocID="{848C73A2-9EC3-4F06-8069-EC89C6FA13D8}" presName="descendantText" presStyleLbl="alignAccFollowNode1" presStyleIdx="2" presStyleCnt="4">
        <dgm:presLayoutVars>
          <dgm:bulletEnabled val="1"/>
        </dgm:presLayoutVars>
      </dgm:prSet>
      <dgm:spPr/>
    </dgm:pt>
    <dgm:pt modelId="{76C21C5E-41E8-4302-A4F0-D16C8380F01A}" type="pres">
      <dgm:prSet presAssocID="{90AB58C1-70A8-4542-B3B0-819DE5E00ED1}" presName="sp" presStyleCnt="0"/>
      <dgm:spPr/>
    </dgm:pt>
    <dgm:pt modelId="{387B4987-03E0-4CE5-AD91-E72743705AE0}" type="pres">
      <dgm:prSet presAssocID="{B301C95A-E54D-4E71-983F-85FCBF8E72B7}" presName="linNode" presStyleCnt="0"/>
      <dgm:spPr/>
    </dgm:pt>
    <dgm:pt modelId="{6BCC8028-A058-42B4-83C6-96B09EBF3123}" type="pres">
      <dgm:prSet presAssocID="{B301C95A-E54D-4E71-983F-85FCBF8E72B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645587C-7491-4F1C-9293-2D0ACCCBB809}" type="pres">
      <dgm:prSet presAssocID="{B301C95A-E54D-4E71-983F-85FCBF8E72B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00B55F8-2A91-4133-84C9-4D6F534137AC}" type="presOf" srcId="{0A346ECC-F550-4B59-9381-6FA11C8172C3}" destId="{0D3BEFE5-0C46-4E5D-B8FD-DBF1300140E3}" srcOrd="0" destOrd="0" presId="urn:microsoft.com/office/officeart/2005/8/layout/vList5"/>
    <dgm:cxn modelId="{336C149A-CFB6-47D9-A163-682AAD7C21CD}" type="presOf" srcId="{B301C95A-E54D-4E71-983F-85FCBF8E72B7}" destId="{6BCC8028-A058-42B4-83C6-96B09EBF3123}" srcOrd="0" destOrd="0" presId="urn:microsoft.com/office/officeart/2005/8/layout/vList5"/>
    <dgm:cxn modelId="{B6E307FB-2248-4B1F-9DA6-C269EF7541AC}" srcId="{848C73A2-9EC3-4F06-8069-EC89C6FA13D8}" destId="{0A346ECC-F550-4B59-9381-6FA11C8172C3}" srcOrd="0" destOrd="0" parTransId="{73C0EE9A-1129-4349-B65A-59BA0BBE100A}" sibTransId="{8791F9CF-E14A-419E-9D14-6F7E52F59DB5}"/>
    <dgm:cxn modelId="{499CA108-5929-4040-8D01-EEF9BA04F7E1}" srcId="{FD7FACCE-668C-4ECB-94AB-43D98B72726E}" destId="{848C73A2-9EC3-4F06-8069-EC89C6FA13D8}" srcOrd="2" destOrd="0" parTransId="{F395C12C-783A-47EB-9F2B-378B5CE59093}" sibTransId="{90AB58C1-70A8-4542-B3B0-819DE5E00ED1}"/>
    <dgm:cxn modelId="{7FF0F4C2-372C-4993-93CE-241305428E16}" srcId="{B301C95A-E54D-4E71-983F-85FCBF8E72B7}" destId="{90476930-6312-4425-8E59-041B6195D4D1}" srcOrd="0" destOrd="0" parTransId="{98C18B76-BE59-45A2-B176-DE9F79918963}" sibTransId="{21102187-C7EA-4E51-8620-B9445BFDF148}"/>
    <dgm:cxn modelId="{9A56E6D6-8488-4584-94B7-7ACA85F615C7}" type="presOf" srcId="{E20EB678-B4A5-4EAF-85B5-B23CB58FB5BA}" destId="{FF59B295-45B8-402C-933D-7E0E20D7870E}" srcOrd="0" destOrd="0" presId="urn:microsoft.com/office/officeart/2005/8/layout/vList5"/>
    <dgm:cxn modelId="{82AE0F33-3374-4BE9-AAD6-20D03F29556B}" type="presOf" srcId="{F9D51CD0-45F1-4C7C-8F37-71352D60389C}" destId="{6042B5BD-C396-4ED9-92B0-A89BA3397EAD}" srcOrd="0" destOrd="0" presId="urn:microsoft.com/office/officeart/2005/8/layout/vList5"/>
    <dgm:cxn modelId="{E6833BC6-5B43-4360-BE45-1AEF873920A2}" srcId="{29A66A84-CF30-4BC1-8C49-1BDF7C688605}" destId="{F9D51CD0-45F1-4C7C-8F37-71352D60389C}" srcOrd="0" destOrd="0" parTransId="{A40379EE-B2BC-48CE-8918-A2EF374CF95E}" sibTransId="{8438F597-EAD0-414A-9C07-9305C48CB417}"/>
    <dgm:cxn modelId="{3A340A7F-E7D8-4B99-95F3-86C82082F3F9}" srcId="{FD7FACCE-668C-4ECB-94AB-43D98B72726E}" destId="{29A66A84-CF30-4BC1-8C49-1BDF7C688605}" srcOrd="1" destOrd="0" parTransId="{5628E222-FF7F-4189-8775-79A0DC8B96F7}" sibTransId="{87B16E58-3AD5-414A-A033-8FE977CD94ED}"/>
    <dgm:cxn modelId="{8EE1DC3B-47EE-471C-BE66-A431BE96050F}" srcId="{E20EB678-B4A5-4EAF-85B5-B23CB58FB5BA}" destId="{08D4CA6D-1DAE-43EF-9799-F97A5D18E2CF}" srcOrd="0" destOrd="0" parTransId="{F99BBB64-7F88-4763-A016-2E47F3AD6566}" sibTransId="{2C7F0B86-CED6-424C-A9FA-991DD45B3703}"/>
    <dgm:cxn modelId="{BD492A58-B8AC-4140-BCFF-055D7F910EDF}" srcId="{FD7FACCE-668C-4ECB-94AB-43D98B72726E}" destId="{B301C95A-E54D-4E71-983F-85FCBF8E72B7}" srcOrd="3" destOrd="0" parTransId="{4D191700-674A-45B7-BBC5-C97B6BF752F3}" sibTransId="{631D4118-6C94-4251-90EE-77F47CCEC868}"/>
    <dgm:cxn modelId="{CA47F5D5-F24A-477E-B29B-49EB7D4F3863}" type="presOf" srcId="{848C73A2-9EC3-4F06-8069-EC89C6FA13D8}" destId="{DFD84E61-A396-44BC-BD2F-98AC590407D9}" srcOrd="0" destOrd="0" presId="urn:microsoft.com/office/officeart/2005/8/layout/vList5"/>
    <dgm:cxn modelId="{6D4AD812-0464-443D-A9A3-2F10C759F6B1}" type="presOf" srcId="{29A66A84-CF30-4BC1-8C49-1BDF7C688605}" destId="{70BC0442-6D83-4A42-BD32-1DBC52F4D2B5}" srcOrd="0" destOrd="0" presId="urn:microsoft.com/office/officeart/2005/8/layout/vList5"/>
    <dgm:cxn modelId="{0EC7CA4A-A080-4B9D-8502-94AAB750B22B}" type="presOf" srcId="{90476930-6312-4425-8E59-041B6195D4D1}" destId="{1645587C-7491-4F1C-9293-2D0ACCCBB809}" srcOrd="0" destOrd="0" presId="urn:microsoft.com/office/officeart/2005/8/layout/vList5"/>
    <dgm:cxn modelId="{DE04C4BA-2AB0-44B5-9418-8C147266488D}" type="presOf" srcId="{08D4CA6D-1DAE-43EF-9799-F97A5D18E2CF}" destId="{405682E2-DCB5-4F2B-A8AF-6D77A78FE587}" srcOrd="0" destOrd="0" presId="urn:microsoft.com/office/officeart/2005/8/layout/vList5"/>
    <dgm:cxn modelId="{4280F65D-A778-4880-833C-4689BE1AD498}" srcId="{FD7FACCE-668C-4ECB-94AB-43D98B72726E}" destId="{E20EB678-B4A5-4EAF-85B5-B23CB58FB5BA}" srcOrd="0" destOrd="0" parTransId="{62860138-0E32-4770-97C1-2B189AE19B21}" sibTransId="{54CCC169-991F-4291-BAFD-87476362BD5B}"/>
    <dgm:cxn modelId="{77F53861-12CE-4587-A384-118FDB42AC71}" type="presOf" srcId="{FD7FACCE-668C-4ECB-94AB-43D98B72726E}" destId="{9BF975BD-2A69-40F2-881E-4F774C1279AE}" srcOrd="0" destOrd="0" presId="urn:microsoft.com/office/officeart/2005/8/layout/vList5"/>
    <dgm:cxn modelId="{B0D08B1C-B384-4F7F-869B-0897F442B477}" type="presParOf" srcId="{9BF975BD-2A69-40F2-881E-4F774C1279AE}" destId="{940A163F-C31B-4A6F-B976-2359FF9E827B}" srcOrd="0" destOrd="0" presId="urn:microsoft.com/office/officeart/2005/8/layout/vList5"/>
    <dgm:cxn modelId="{5D42DD04-764D-486A-A2A4-368D541C39DE}" type="presParOf" srcId="{940A163F-C31B-4A6F-B976-2359FF9E827B}" destId="{FF59B295-45B8-402C-933D-7E0E20D7870E}" srcOrd="0" destOrd="0" presId="urn:microsoft.com/office/officeart/2005/8/layout/vList5"/>
    <dgm:cxn modelId="{F731AC84-2C63-468A-A008-48FB73369672}" type="presParOf" srcId="{940A163F-C31B-4A6F-B976-2359FF9E827B}" destId="{405682E2-DCB5-4F2B-A8AF-6D77A78FE587}" srcOrd="1" destOrd="0" presId="urn:microsoft.com/office/officeart/2005/8/layout/vList5"/>
    <dgm:cxn modelId="{82F99F2D-81DF-4F18-B10A-042331C58C02}" type="presParOf" srcId="{9BF975BD-2A69-40F2-881E-4F774C1279AE}" destId="{3A71680B-A236-4F4E-BECD-1D1C08DA260B}" srcOrd="1" destOrd="0" presId="urn:microsoft.com/office/officeart/2005/8/layout/vList5"/>
    <dgm:cxn modelId="{03FE8858-CA96-4CFB-A6FC-46C33EBC9411}" type="presParOf" srcId="{9BF975BD-2A69-40F2-881E-4F774C1279AE}" destId="{441B0883-693E-4154-A2BA-8E250711A353}" srcOrd="2" destOrd="0" presId="urn:microsoft.com/office/officeart/2005/8/layout/vList5"/>
    <dgm:cxn modelId="{BAFBABFF-F11F-482D-AC04-EA09C842CD26}" type="presParOf" srcId="{441B0883-693E-4154-A2BA-8E250711A353}" destId="{70BC0442-6D83-4A42-BD32-1DBC52F4D2B5}" srcOrd="0" destOrd="0" presId="urn:microsoft.com/office/officeart/2005/8/layout/vList5"/>
    <dgm:cxn modelId="{0ED38FCB-40CA-4A6D-9EA3-8BC53EAE0A95}" type="presParOf" srcId="{441B0883-693E-4154-A2BA-8E250711A353}" destId="{6042B5BD-C396-4ED9-92B0-A89BA3397EAD}" srcOrd="1" destOrd="0" presId="urn:microsoft.com/office/officeart/2005/8/layout/vList5"/>
    <dgm:cxn modelId="{D5C23CDA-0FBC-480C-A42D-4BD22BADA26F}" type="presParOf" srcId="{9BF975BD-2A69-40F2-881E-4F774C1279AE}" destId="{1F96B7D6-9AE8-4E24-8AC4-6E6780B96042}" srcOrd="3" destOrd="0" presId="urn:microsoft.com/office/officeart/2005/8/layout/vList5"/>
    <dgm:cxn modelId="{DD39D805-E712-45BA-AB5D-8B01EE82C07A}" type="presParOf" srcId="{9BF975BD-2A69-40F2-881E-4F774C1279AE}" destId="{A90C446C-F401-4DBD-A548-8A6C9C03CB74}" srcOrd="4" destOrd="0" presId="urn:microsoft.com/office/officeart/2005/8/layout/vList5"/>
    <dgm:cxn modelId="{68CDE549-C4BF-46F3-92F9-DB24F6EBA77B}" type="presParOf" srcId="{A90C446C-F401-4DBD-A548-8A6C9C03CB74}" destId="{DFD84E61-A396-44BC-BD2F-98AC590407D9}" srcOrd="0" destOrd="0" presId="urn:microsoft.com/office/officeart/2005/8/layout/vList5"/>
    <dgm:cxn modelId="{6F44F159-5EE4-4029-A50B-5312913185BE}" type="presParOf" srcId="{A90C446C-F401-4DBD-A548-8A6C9C03CB74}" destId="{0D3BEFE5-0C46-4E5D-B8FD-DBF1300140E3}" srcOrd="1" destOrd="0" presId="urn:microsoft.com/office/officeart/2005/8/layout/vList5"/>
    <dgm:cxn modelId="{29119F57-F06B-4F3C-8AEB-0DF8DE45BB77}" type="presParOf" srcId="{9BF975BD-2A69-40F2-881E-4F774C1279AE}" destId="{76C21C5E-41E8-4302-A4F0-D16C8380F01A}" srcOrd="5" destOrd="0" presId="urn:microsoft.com/office/officeart/2005/8/layout/vList5"/>
    <dgm:cxn modelId="{428A15C8-D894-406E-9191-3E17D6A362A3}" type="presParOf" srcId="{9BF975BD-2A69-40F2-881E-4F774C1279AE}" destId="{387B4987-03E0-4CE5-AD91-E72743705AE0}" srcOrd="6" destOrd="0" presId="urn:microsoft.com/office/officeart/2005/8/layout/vList5"/>
    <dgm:cxn modelId="{1D834885-B564-41AE-804E-7608D03EA708}" type="presParOf" srcId="{387B4987-03E0-4CE5-AD91-E72743705AE0}" destId="{6BCC8028-A058-42B4-83C6-96B09EBF3123}" srcOrd="0" destOrd="0" presId="urn:microsoft.com/office/officeart/2005/8/layout/vList5"/>
    <dgm:cxn modelId="{8E40DEBB-75D6-4F34-871E-4C8BD4CEA90E}" type="presParOf" srcId="{387B4987-03E0-4CE5-AD91-E72743705AE0}" destId="{1645587C-7491-4F1C-9293-2D0ACCCBB8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CEEFC5F4-872C-4AA0-A477-069C0E73F7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B6DD0250-CACC-4BE7-AAC2-6EAC28BD2904}">
      <dgm:prSet/>
      <dgm:spPr/>
      <dgm:t>
        <a:bodyPr/>
        <a:lstStyle/>
        <a:p>
          <a:pPr rtl="0"/>
          <a:r>
            <a:rPr lang="en-IN" b="1" smtClean="0"/>
            <a:t>Google Kubernetes Engine (GKE)</a:t>
          </a:r>
          <a:endParaRPr lang="en-IN"/>
        </a:p>
      </dgm:t>
    </dgm:pt>
    <dgm:pt modelId="{7B89668D-03B5-46BC-B88C-CF3B5644ABB2}" type="parTrans" cxnId="{9C605A45-B9A0-4171-93AC-A4566DAD282D}">
      <dgm:prSet/>
      <dgm:spPr/>
      <dgm:t>
        <a:bodyPr/>
        <a:lstStyle/>
        <a:p>
          <a:endParaRPr lang="en-IN"/>
        </a:p>
      </dgm:t>
    </dgm:pt>
    <dgm:pt modelId="{F815F743-1124-4840-AB10-660E433F5D3F}" type="sibTrans" cxnId="{9C605A45-B9A0-4171-93AC-A4566DAD282D}">
      <dgm:prSet/>
      <dgm:spPr/>
      <dgm:t>
        <a:bodyPr/>
        <a:lstStyle/>
        <a:p>
          <a:endParaRPr lang="en-IN"/>
        </a:p>
      </dgm:t>
    </dgm:pt>
    <dgm:pt modelId="{358BE2F2-FE92-4009-9331-A431B0407ADA}">
      <dgm:prSet/>
      <dgm:spPr/>
      <dgm:t>
        <a:bodyPr/>
        <a:lstStyle/>
        <a:p>
          <a:pPr rtl="0"/>
          <a:r>
            <a:rPr lang="en-IN" b="1" smtClean="0"/>
            <a:t>Amazon Elastic Kubernetes Service (EKS)</a:t>
          </a:r>
          <a:endParaRPr lang="en-IN"/>
        </a:p>
      </dgm:t>
    </dgm:pt>
    <dgm:pt modelId="{1EBA474B-02CE-4547-9374-C3F17EB34A37}" type="parTrans" cxnId="{FFA5E335-AD6C-43D6-A8FF-9BC504EEFD58}">
      <dgm:prSet/>
      <dgm:spPr/>
      <dgm:t>
        <a:bodyPr/>
        <a:lstStyle/>
        <a:p>
          <a:endParaRPr lang="en-IN"/>
        </a:p>
      </dgm:t>
    </dgm:pt>
    <dgm:pt modelId="{6D71E696-B544-40D8-97A5-ADE1E50E7666}" type="sibTrans" cxnId="{FFA5E335-AD6C-43D6-A8FF-9BC504EEFD58}">
      <dgm:prSet/>
      <dgm:spPr/>
      <dgm:t>
        <a:bodyPr/>
        <a:lstStyle/>
        <a:p>
          <a:endParaRPr lang="en-IN"/>
        </a:p>
      </dgm:t>
    </dgm:pt>
    <dgm:pt modelId="{0D037F1B-CFB5-4327-BF75-8FF973CD5E92}">
      <dgm:prSet/>
      <dgm:spPr/>
      <dgm:t>
        <a:bodyPr/>
        <a:lstStyle/>
        <a:p>
          <a:pPr rtl="0"/>
          <a:r>
            <a:rPr lang="en-IN" b="1" smtClean="0"/>
            <a:t>Microsoft Azure Kubernetes Service (AKS)</a:t>
          </a:r>
          <a:endParaRPr lang="en-IN"/>
        </a:p>
      </dgm:t>
    </dgm:pt>
    <dgm:pt modelId="{1EF911EF-B856-4F93-B023-FEF6A07FE165}" type="parTrans" cxnId="{DA584CAF-EED1-4CAE-BECA-5856B212FF34}">
      <dgm:prSet/>
      <dgm:spPr/>
      <dgm:t>
        <a:bodyPr/>
        <a:lstStyle/>
        <a:p>
          <a:endParaRPr lang="en-IN"/>
        </a:p>
      </dgm:t>
    </dgm:pt>
    <dgm:pt modelId="{B50A8764-3FAF-4CF7-B929-80A7C6C1345E}" type="sibTrans" cxnId="{DA584CAF-EED1-4CAE-BECA-5856B212FF34}">
      <dgm:prSet/>
      <dgm:spPr/>
      <dgm:t>
        <a:bodyPr/>
        <a:lstStyle/>
        <a:p>
          <a:endParaRPr lang="en-IN"/>
        </a:p>
      </dgm:t>
    </dgm:pt>
    <dgm:pt modelId="{59C994D1-8C4F-4E2B-90E2-CCBF1F12A781}">
      <dgm:prSet/>
      <dgm:spPr/>
      <dgm:t>
        <a:bodyPr/>
        <a:lstStyle/>
        <a:p>
          <a:pPr rtl="0"/>
          <a:r>
            <a:rPr lang="en-IN" b="1" smtClean="0"/>
            <a:t>IBM Cloud Kubernetes Service</a:t>
          </a:r>
          <a:endParaRPr lang="en-IN"/>
        </a:p>
      </dgm:t>
    </dgm:pt>
    <dgm:pt modelId="{15B23213-2AD6-4A92-B35C-FC73972CD64A}" type="parTrans" cxnId="{6836A76E-1D07-41FA-8346-678FF6F38863}">
      <dgm:prSet/>
      <dgm:spPr/>
      <dgm:t>
        <a:bodyPr/>
        <a:lstStyle/>
        <a:p>
          <a:endParaRPr lang="en-IN"/>
        </a:p>
      </dgm:t>
    </dgm:pt>
    <dgm:pt modelId="{C3AAE907-9683-422A-BFB8-536E08F7438A}" type="sibTrans" cxnId="{6836A76E-1D07-41FA-8346-678FF6F38863}">
      <dgm:prSet/>
      <dgm:spPr/>
      <dgm:t>
        <a:bodyPr/>
        <a:lstStyle/>
        <a:p>
          <a:endParaRPr lang="en-IN"/>
        </a:p>
      </dgm:t>
    </dgm:pt>
    <dgm:pt modelId="{ED00D353-6089-4473-BDC1-69433F0596DB}">
      <dgm:prSet/>
      <dgm:spPr/>
      <dgm:t>
        <a:bodyPr/>
        <a:lstStyle/>
        <a:p>
          <a:pPr rtl="0"/>
          <a:r>
            <a:rPr lang="en-IN" b="1" smtClean="0"/>
            <a:t>Red Hat OpenShift</a:t>
          </a:r>
          <a:endParaRPr lang="en-IN"/>
        </a:p>
      </dgm:t>
    </dgm:pt>
    <dgm:pt modelId="{A1C9CFC4-96EB-4A37-BB12-AC78A16668D8}" type="parTrans" cxnId="{F02BB452-2342-4038-99C5-CD42F8750D74}">
      <dgm:prSet/>
      <dgm:spPr/>
      <dgm:t>
        <a:bodyPr/>
        <a:lstStyle/>
        <a:p>
          <a:endParaRPr lang="en-IN"/>
        </a:p>
      </dgm:t>
    </dgm:pt>
    <dgm:pt modelId="{B8C1A584-D198-4287-B137-C48AFBAA7480}" type="sibTrans" cxnId="{F02BB452-2342-4038-99C5-CD42F8750D74}">
      <dgm:prSet/>
      <dgm:spPr/>
      <dgm:t>
        <a:bodyPr/>
        <a:lstStyle/>
        <a:p>
          <a:endParaRPr lang="en-IN"/>
        </a:p>
      </dgm:t>
    </dgm:pt>
    <dgm:pt modelId="{92D6CA86-3987-45E9-BF17-10D3FF18FD2F}">
      <dgm:prSet/>
      <dgm:spPr/>
      <dgm:t>
        <a:bodyPr/>
        <a:lstStyle/>
        <a:p>
          <a:pPr rtl="0"/>
          <a:r>
            <a:rPr lang="en-IN" b="1" smtClean="0"/>
            <a:t>Docker Cloud</a:t>
          </a:r>
          <a:endParaRPr lang="en-IN"/>
        </a:p>
      </dgm:t>
    </dgm:pt>
    <dgm:pt modelId="{AEE5F983-EDBB-4E3B-A0D7-4BD2C2C33B06}" type="parTrans" cxnId="{4F1C89A6-D0F0-4983-A5C9-A83BFCF27960}">
      <dgm:prSet/>
      <dgm:spPr/>
      <dgm:t>
        <a:bodyPr/>
        <a:lstStyle/>
        <a:p>
          <a:endParaRPr lang="en-IN"/>
        </a:p>
      </dgm:t>
    </dgm:pt>
    <dgm:pt modelId="{9182E38A-60C2-42BB-8114-5E286E06FBCD}" type="sibTrans" cxnId="{4F1C89A6-D0F0-4983-A5C9-A83BFCF27960}">
      <dgm:prSet/>
      <dgm:spPr/>
      <dgm:t>
        <a:bodyPr/>
        <a:lstStyle/>
        <a:p>
          <a:endParaRPr lang="en-IN"/>
        </a:p>
      </dgm:t>
    </dgm:pt>
    <dgm:pt modelId="{F787FB30-878B-4A92-99D3-4B0C250F094C}" type="pres">
      <dgm:prSet presAssocID="{CEEFC5F4-872C-4AA0-A477-069C0E73F797}" presName="linear" presStyleCnt="0">
        <dgm:presLayoutVars>
          <dgm:animLvl val="lvl"/>
          <dgm:resizeHandles val="exact"/>
        </dgm:presLayoutVars>
      </dgm:prSet>
      <dgm:spPr/>
    </dgm:pt>
    <dgm:pt modelId="{1701DF21-3DE6-4D6B-93D1-E5D30A97B028}" type="pres">
      <dgm:prSet presAssocID="{B6DD0250-CACC-4BE7-AAC2-6EAC28BD290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35DD46D-95CC-4348-9B3A-6E3607DFD0AF}" type="pres">
      <dgm:prSet presAssocID="{F815F743-1124-4840-AB10-660E433F5D3F}" presName="spacer" presStyleCnt="0"/>
      <dgm:spPr/>
    </dgm:pt>
    <dgm:pt modelId="{DC2A484A-3F73-4603-92B5-5EB8CB85A3A2}" type="pres">
      <dgm:prSet presAssocID="{358BE2F2-FE92-4009-9331-A431B0407AD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1E50D3E-C853-4652-8FD5-8C138D5D4BBB}" type="pres">
      <dgm:prSet presAssocID="{6D71E696-B544-40D8-97A5-ADE1E50E7666}" presName="spacer" presStyleCnt="0"/>
      <dgm:spPr/>
    </dgm:pt>
    <dgm:pt modelId="{8227B43B-E1F2-4FB1-A22E-164DF7BD2DB4}" type="pres">
      <dgm:prSet presAssocID="{0D037F1B-CFB5-4327-BF75-8FF973CD5E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4706860-77C8-4911-83D0-C1A6DD5E7E86}" type="pres">
      <dgm:prSet presAssocID="{B50A8764-3FAF-4CF7-B929-80A7C6C1345E}" presName="spacer" presStyleCnt="0"/>
      <dgm:spPr/>
    </dgm:pt>
    <dgm:pt modelId="{D57479F2-E5C3-498A-A6D8-AA2817B537C2}" type="pres">
      <dgm:prSet presAssocID="{59C994D1-8C4F-4E2B-90E2-CCBF1F12A78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86BD760-3F6D-49B6-830F-AA6A35056A2F}" type="pres">
      <dgm:prSet presAssocID="{C3AAE907-9683-422A-BFB8-536E08F7438A}" presName="spacer" presStyleCnt="0"/>
      <dgm:spPr/>
    </dgm:pt>
    <dgm:pt modelId="{18FCB9CB-0FB7-42CF-B788-F26247BE4CDD}" type="pres">
      <dgm:prSet presAssocID="{ED00D353-6089-4473-BDC1-69433F0596D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D8A90C1-22B0-471B-A4D8-A072D680F572}" type="pres">
      <dgm:prSet presAssocID="{B8C1A584-D198-4287-B137-C48AFBAA7480}" presName="spacer" presStyleCnt="0"/>
      <dgm:spPr/>
    </dgm:pt>
    <dgm:pt modelId="{A4514842-8248-442C-94EC-7E9420A50322}" type="pres">
      <dgm:prSet presAssocID="{92D6CA86-3987-45E9-BF17-10D3FF18FD2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F222662-EE85-4317-BE3F-AA40DF607F12}" type="presOf" srcId="{ED00D353-6089-4473-BDC1-69433F0596DB}" destId="{18FCB9CB-0FB7-42CF-B788-F26247BE4CDD}" srcOrd="0" destOrd="0" presId="urn:microsoft.com/office/officeart/2005/8/layout/vList2"/>
    <dgm:cxn modelId="{DA584CAF-EED1-4CAE-BECA-5856B212FF34}" srcId="{CEEFC5F4-872C-4AA0-A477-069C0E73F797}" destId="{0D037F1B-CFB5-4327-BF75-8FF973CD5E92}" srcOrd="2" destOrd="0" parTransId="{1EF911EF-B856-4F93-B023-FEF6A07FE165}" sibTransId="{B50A8764-3FAF-4CF7-B929-80A7C6C1345E}"/>
    <dgm:cxn modelId="{9C605A45-B9A0-4171-93AC-A4566DAD282D}" srcId="{CEEFC5F4-872C-4AA0-A477-069C0E73F797}" destId="{B6DD0250-CACC-4BE7-AAC2-6EAC28BD2904}" srcOrd="0" destOrd="0" parTransId="{7B89668D-03B5-46BC-B88C-CF3B5644ABB2}" sibTransId="{F815F743-1124-4840-AB10-660E433F5D3F}"/>
    <dgm:cxn modelId="{60E020D0-2CC4-4A55-BC70-67B719397ED6}" type="presOf" srcId="{358BE2F2-FE92-4009-9331-A431B0407ADA}" destId="{DC2A484A-3F73-4603-92B5-5EB8CB85A3A2}" srcOrd="0" destOrd="0" presId="urn:microsoft.com/office/officeart/2005/8/layout/vList2"/>
    <dgm:cxn modelId="{000774B2-826B-43BC-A63D-689651ED9D04}" type="presOf" srcId="{59C994D1-8C4F-4E2B-90E2-CCBF1F12A781}" destId="{D57479F2-E5C3-498A-A6D8-AA2817B537C2}" srcOrd="0" destOrd="0" presId="urn:microsoft.com/office/officeart/2005/8/layout/vList2"/>
    <dgm:cxn modelId="{4F1C89A6-D0F0-4983-A5C9-A83BFCF27960}" srcId="{CEEFC5F4-872C-4AA0-A477-069C0E73F797}" destId="{92D6CA86-3987-45E9-BF17-10D3FF18FD2F}" srcOrd="5" destOrd="0" parTransId="{AEE5F983-EDBB-4E3B-A0D7-4BD2C2C33B06}" sibTransId="{9182E38A-60C2-42BB-8114-5E286E06FBCD}"/>
    <dgm:cxn modelId="{6836A76E-1D07-41FA-8346-678FF6F38863}" srcId="{CEEFC5F4-872C-4AA0-A477-069C0E73F797}" destId="{59C994D1-8C4F-4E2B-90E2-CCBF1F12A781}" srcOrd="3" destOrd="0" parTransId="{15B23213-2AD6-4A92-B35C-FC73972CD64A}" sibTransId="{C3AAE907-9683-422A-BFB8-536E08F7438A}"/>
    <dgm:cxn modelId="{FFA5E335-AD6C-43D6-A8FF-9BC504EEFD58}" srcId="{CEEFC5F4-872C-4AA0-A477-069C0E73F797}" destId="{358BE2F2-FE92-4009-9331-A431B0407ADA}" srcOrd="1" destOrd="0" parTransId="{1EBA474B-02CE-4547-9374-C3F17EB34A37}" sibTransId="{6D71E696-B544-40D8-97A5-ADE1E50E7666}"/>
    <dgm:cxn modelId="{FB947AE1-EB5A-4721-B27D-ADA67F0CF350}" type="presOf" srcId="{B6DD0250-CACC-4BE7-AAC2-6EAC28BD2904}" destId="{1701DF21-3DE6-4D6B-93D1-E5D30A97B028}" srcOrd="0" destOrd="0" presId="urn:microsoft.com/office/officeart/2005/8/layout/vList2"/>
    <dgm:cxn modelId="{7699D2B4-9453-4FBC-8A79-906A1DE9A1D2}" type="presOf" srcId="{92D6CA86-3987-45E9-BF17-10D3FF18FD2F}" destId="{A4514842-8248-442C-94EC-7E9420A50322}" srcOrd="0" destOrd="0" presId="urn:microsoft.com/office/officeart/2005/8/layout/vList2"/>
    <dgm:cxn modelId="{F02BB452-2342-4038-99C5-CD42F8750D74}" srcId="{CEEFC5F4-872C-4AA0-A477-069C0E73F797}" destId="{ED00D353-6089-4473-BDC1-69433F0596DB}" srcOrd="4" destOrd="0" parTransId="{A1C9CFC4-96EB-4A37-BB12-AC78A16668D8}" sibTransId="{B8C1A584-D198-4287-B137-C48AFBAA7480}"/>
    <dgm:cxn modelId="{BA87D653-EDA0-4A82-A5C3-2C8B75AC2A6F}" type="presOf" srcId="{0D037F1B-CFB5-4327-BF75-8FF973CD5E92}" destId="{8227B43B-E1F2-4FB1-A22E-164DF7BD2DB4}" srcOrd="0" destOrd="0" presId="urn:microsoft.com/office/officeart/2005/8/layout/vList2"/>
    <dgm:cxn modelId="{95945C88-818D-4FCB-8EDC-86B89714A234}" type="presOf" srcId="{CEEFC5F4-872C-4AA0-A477-069C0E73F797}" destId="{F787FB30-878B-4A92-99D3-4B0C250F094C}" srcOrd="0" destOrd="0" presId="urn:microsoft.com/office/officeart/2005/8/layout/vList2"/>
    <dgm:cxn modelId="{68B3BC88-C243-481D-83CA-1BBE9F373FB7}" type="presParOf" srcId="{F787FB30-878B-4A92-99D3-4B0C250F094C}" destId="{1701DF21-3DE6-4D6B-93D1-E5D30A97B028}" srcOrd="0" destOrd="0" presId="urn:microsoft.com/office/officeart/2005/8/layout/vList2"/>
    <dgm:cxn modelId="{EE72326D-A789-4480-A5B0-5D5E96EBF2DD}" type="presParOf" srcId="{F787FB30-878B-4A92-99D3-4B0C250F094C}" destId="{F35DD46D-95CC-4348-9B3A-6E3607DFD0AF}" srcOrd="1" destOrd="0" presId="urn:microsoft.com/office/officeart/2005/8/layout/vList2"/>
    <dgm:cxn modelId="{497D6ADD-E917-429F-B920-3A4F23846C23}" type="presParOf" srcId="{F787FB30-878B-4A92-99D3-4B0C250F094C}" destId="{DC2A484A-3F73-4603-92B5-5EB8CB85A3A2}" srcOrd="2" destOrd="0" presId="urn:microsoft.com/office/officeart/2005/8/layout/vList2"/>
    <dgm:cxn modelId="{9D9F19B8-2860-43F4-ADFF-FAF3973717C8}" type="presParOf" srcId="{F787FB30-878B-4A92-99D3-4B0C250F094C}" destId="{81E50D3E-C853-4652-8FD5-8C138D5D4BBB}" srcOrd="3" destOrd="0" presId="urn:microsoft.com/office/officeart/2005/8/layout/vList2"/>
    <dgm:cxn modelId="{C9649C84-C4CC-43D8-A18C-097259F2356C}" type="presParOf" srcId="{F787FB30-878B-4A92-99D3-4B0C250F094C}" destId="{8227B43B-E1F2-4FB1-A22E-164DF7BD2DB4}" srcOrd="4" destOrd="0" presId="urn:microsoft.com/office/officeart/2005/8/layout/vList2"/>
    <dgm:cxn modelId="{674B0926-13A3-431F-ABBD-D51D4E44EF99}" type="presParOf" srcId="{F787FB30-878B-4A92-99D3-4B0C250F094C}" destId="{04706860-77C8-4911-83D0-C1A6DD5E7E86}" srcOrd="5" destOrd="0" presId="urn:microsoft.com/office/officeart/2005/8/layout/vList2"/>
    <dgm:cxn modelId="{BDFF533E-60F6-4AB8-AFD2-96406554035F}" type="presParOf" srcId="{F787FB30-878B-4A92-99D3-4B0C250F094C}" destId="{D57479F2-E5C3-498A-A6D8-AA2817B537C2}" srcOrd="6" destOrd="0" presId="urn:microsoft.com/office/officeart/2005/8/layout/vList2"/>
    <dgm:cxn modelId="{F58A0577-874F-472E-BBCA-54F5BAE4C17C}" type="presParOf" srcId="{F787FB30-878B-4A92-99D3-4B0C250F094C}" destId="{B86BD760-3F6D-49B6-830F-AA6A35056A2F}" srcOrd="7" destOrd="0" presId="urn:microsoft.com/office/officeart/2005/8/layout/vList2"/>
    <dgm:cxn modelId="{044FEBBA-17A6-49ED-BA58-9318CB701395}" type="presParOf" srcId="{F787FB30-878B-4A92-99D3-4B0C250F094C}" destId="{18FCB9CB-0FB7-42CF-B788-F26247BE4CDD}" srcOrd="8" destOrd="0" presId="urn:microsoft.com/office/officeart/2005/8/layout/vList2"/>
    <dgm:cxn modelId="{92D50304-494D-402F-88C4-736B190C3429}" type="presParOf" srcId="{F787FB30-878B-4A92-99D3-4B0C250F094C}" destId="{4D8A90C1-22B0-471B-A4D8-A072D680F572}" srcOrd="9" destOrd="0" presId="urn:microsoft.com/office/officeart/2005/8/layout/vList2"/>
    <dgm:cxn modelId="{9959B860-C052-4D8A-869D-E9827174C0DF}" type="presParOf" srcId="{F787FB30-878B-4A92-99D3-4B0C250F094C}" destId="{A4514842-8248-442C-94EC-7E9420A5032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9FA8A8C0-CC8E-4BC9-8BB2-0AAC0D4178A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2A552211-46C2-422E-BF35-C5548E2C2A82}">
      <dgm:prSet/>
      <dgm:spPr/>
      <dgm:t>
        <a:bodyPr/>
        <a:lstStyle/>
        <a:p>
          <a:pPr rtl="0"/>
          <a:r>
            <a:rPr lang="en-US" b="1" smtClean="0"/>
            <a:t>Event-Driven:</a:t>
          </a:r>
          <a:r>
            <a:rPr lang="en-US" smtClean="0"/>
            <a:t> </a:t>
          </a:r>
          <a:endParaRPr lang="en-IN"/>
        </a:p>
      </dgm:t>
    </dgm:pt>
    <dgm:pt modelId="{7CB19471-377A-4C20-A519-CB9CA386CE90}" type="parTrans" cxnId="{664A7AE4-0530-43B8-B910-5CBD6579C39B}">
      <dgm:prSet/>
      <dgm:spPr/>
      <dgm:t>
        <a:bodyPr/>
        <a:lstStyle/>
        <a:p>
          <a:endParaRPr lang="en-IN"/>
        </a:p>
      </dgm:t>
    </dgm:pt>
    <dgm:pt modelId="{4B5D6BFE-C462-49B5-BAA1-252B28A2B38A}" type="sibTrans" cxnId="{664A7AE4-0530-43B8-B910-5CBD6579C39B}">
      <dgm:prSet/>
      <dgm:spPr/>
      <dgm:t>
        <a:bodyPr/>
        <a:lstStyle/>
        <a:p>
          <a:endParaRPr lang="en-IN"/>
        </a:p>
      </dgm:t>
    </dgm:pt>
    <dgm:pt modelId="{2A0BBF0E-2558-4B26-914D-E84F93E5CB2A}">
      <dgm:prSet/>
      <dgm:spPr/>
      <dgm:t>
        <a:bodyPr/>
        <a:lstStyle/>
        <a:p>
          <a:pPr rtl="0"/>
          <a:r>
            <a:rPr lang="en-US" smtClean="0"/>
            <a:t>FaaS is typically event-driven, meaning functions are triggered by events such as HTTP requests, database changes, or message queue events.</a:t>
          </a:r>
          <a:endParaRPr lang="en-IN"/>
        </a:p>
      </dgm:t>
    </dgm:pt>
    <dgm:pt modelId="{93A2472E-117F-4C53-8984-FF792DF1A940}" type="parTrans" cxnId="{1C655A22-8CAA-4D66-9302-63375921DC37}">
      <dgm:prSet/>
      <dgm:spPr/>
      <dgm:t>
        <a:bodyPr/>
        <a:lstStyle/>
        <a:p>
          <a:endParaRPr lang="en-IN"/>
        </a:p>
      </dgm:t>
    </dgm:pt>
    <dgm:pt modelId="{495E4661-9975-4B59-B909-5DB9E6758AA5}" type="sibTrans" cxnId="{1C655A22-8CAA-4D66-9302-63375921DC37}">
      <dgm:prSet/>
      <dgm:spPr/>
      <dgm:t>
        <a:bodyPr/>
        <a:lstStyle/>
        <a:p>
          <a:endParaRPr lang="en-IN"/>
        </a:p>
      </dgm:t>
    </dgm:pt>
    <dgm:pt modelId="{F1E72B00-2D6F-47BD-94F0-054EF5BF717F}">
      <dgm:prSet/>
      <dgm:spPr/>
      <dgm:t>
        <a:bodyPr/>
        <a:lstStyle/>
        <a:p>
          <a:pPr rtl="0"/>
          <a:r>
            <a:rPr lang="en-US" b="1" smtClean="0"/>
            <a:t>Stateless Functions:</a:t>
          </a:r>
          <a:r>
            <a:rPr lang="en-US" smtClean="0"/>
            <a:t> </a:t>
          </a:r>
          <a:endParaRPr lang="en-IN"/>
        </a:p>
      </dgm:t>
    </dgm:pt>
    <dgm:pt modelId="{299727A8-25A4-4F04-BBDF-019706A9FE58}" type="parTrans" cxnId="{12713E70-14A3-4FA5-B0A4-BF8DCDE66DDB}">
      <dgm:prSet/>
      <dgm:spPr/>
      <dgm:t>
        <a:bodyPr/>
        <a:lstStyle/>
        <a:p>
          <a:endParaRPr lang="en-IN"/>
        </a:p>
      </dgm:t>
    </dgm:pt>
    <dgm:pt modelId="{1B5E6099-7730-4D2B-9D49-CBBE6C3268AC}" type="sibTrans" cxnId="{12713E70-14A3-4FA5-B0A4-BF8DCDE66DDB}">
      <dgm:prSet/>
      <dgm:spPr/>
      <dgm:t>
        <a:bodyPr/>
        <a:lstStyle/>
        <a:p>
          <a:endParaRPr lang="en-IN"/>
        </a:p>
      </dgm:t>
    </dgm:pt>
    <dgm:pt modelId="{A963D0FC-8B8E-4E9C-BCA8-41B33E122365}">
      <dgm:prSet/>
      <dgm:spPr/>
      <dgm:t>
        <a:bodyPr/>
        <a:lstStyle/>
        <a:p>
          <a:pPr rtl="0"/>
          <a:r>
            <a:rPr lang="en-US" smtClean="0"/>
            <a:t>Each function execution is independent and does not rely on previous executions, making them stateless.</a:t>
          </a:r>
          <a:endParaRPr lang="en-IN"/>
        </a:p>
      </dgm:t>
    </dgm:pt>
    <dgm:pt modelId="{52599B9A-3AD6-4856-BC97-53E63DC4CFDE}" type="parTrans" cxnId="{F12B2426-16ED-4779-81AC-A53A1C8A644D}">
      <dgm:prSet/>
      <dgm:spPr/>
      <dgm:t>
        <a:bodyPr/>
        <a:lstStyle/>
        <a:p>
          <a:endParaRPr lang="en-IN"/>
        </a:p>
      </dgm:t>
    </dgm:pt>
    <dgm:pt modelId="{1F19C53D-B2CD-44A5-8452-068249E5721E}" type="sibTrans" cxnId="{F12B2426-16ED-4779-81AC-A53A1C8A644D}">
      <dgm:prSet/>
      <dgm:spPr/>
      <dgm:t>
        <a:bodyPr/>
        <a:lstStyle/>
        <a:p>
          <a:endParaRPr lang="en-IN"/>
        </a:p>
      </dgm:t>
    </dgm:pt>
    <dgm:pt modelId="{33818A24-5BCE-4950-B531-38D553572FBF}">
      <dgm:prSet/>
      <dgm:spPr/>
      <dgm:t>
        <a:bodyPr/>
        <a:lstStyle/>
        <a:p>
          <a:pPr rtl="0"/>
          <a:r>
            <a:rPr lang="en-US" b="1" smtClean="0"/>
            <a:t>Automatic Scaling:</a:t>
          </a:r>
          <a:r>
            <a:rPr lang="en-US" smtClean="0"/>
            <a:t> </a:t>
          </a:r>
          <a:endParaRPr lang="en-IN"/>
        </a:p>
      </dgm:t>
    </dgm:pt>
    <dgm:pt modelId="{27B7E40C-8873-45C4-98AE-3031D087C0B0}" type="parTrans" cxnId="{871B2683-049B-45ED-956A-0882D8E9111B}">
      <dgm:prSet/>
      <dgm:spPr/>
      <dgm:t>
        <a:bodyPr/>
        <a:lstStyle/>
        <a:p>
          <a:endParaRPr lang="en-IN"/>
        </a:p>
      </dgm:t>
    </dgm:pt>
    <dgm:pt modelId="{03E41B49-C80F-442B-876A-DDE4398ADD13}" type="sibTrans" cxnId="{871B2683-049B-45ED-956A-0882D8E9111B}">
      <dgm:prSet/>
      <dgm:spPr/>
      <dgm:t>
        <a:bodyPr/>
        <a:lstStyle/>
        <a:p>
          <a:endParaRPr lang="en-IN"/>
        </a:p>
      </dgm:t>
    </dgm:pt>
    <dgm:pt modelId="{A08C1EBA-08EB-4FEC-8550-7D5DD0D28D66}">
      <dgm:prSet/>
      <dgm:spPr/>
      <dgm:t>
        <a:bodyPr/>
        <a:lstStyle/>
        <a:p>
          <a:pPr rtl="0"/>
          <a:r>
            <a:rPr lang="en-US" smtClean="0"/>
            <a:t>Functions automatically scale up and down based on the number of incoming requests, with no need for manual intervention.</a:t>
          </a:r>
          <a:endParaRPr lang="en-IN"/>
        </a:p>
      </dgm:t>
    </dgm:pt>
    <dgm:pt modelId="{231253CA-5114-449B-B46B-A1C810B53F88}" type="parTrans" cxnId="{37861A8E-7353-42F1-A91E-7A7F54625467}">
      <dgm:prSet/>
      <dgm:spPr/>
      <dgm:t>
        <a:bodyPr/>
        <a:lstStyle/>
        <a:p>
          <a:endParaRPr lang="en-IN"/>
        </a:p>
      </dgm:t>
    </dgm:pt>
    <dgm:pt modelId="{C8D5E1A7-20C0-4F0E-9D75-C1B2C3D30CDF}" type="sibTrans" cxnId="{37861A8E-7353-42F1-A91E-7A7F54625467}">
      <dgm:prSet/>
      <dgm:spPr/>
      <dgm:t>
        <a:bodyPr/>
        <a:lstStyle/>
        <a:p>
          <a:endParaRPr lang="en-IN"/>
        </a:p>
      </dgm:t>
    </dgm:pt>
    <dgm:pt modelId="{5A18DDA8-7AA6-447D-94BB-02153B8BC4BE}">
      <dgm:prSet/>
      <dgm:spPr/>
      <dgm:t>
        <a:bodyPr/>
        <a:lstStyle/>
        <a:p>
          <a:pPr rtl="0"/>
          <a:r>
            <a:rPr lang="en-US" b="1" smtClean="0"/>
            <a:t>Pay-As-You-Go:</a:t>
          </a:r>
          <a:r>
            <a:rPr lang="en-US" smtClean="0"/>
            <a:t> </a:t>
          </a:r>
          <a:endParaRPr lang="en-IN"/>
        </a:p>
      </dgm:t>
    </dgm:pt>
    <dgm:pt modelId="{D31C9FD0-5FF9-4FBF-823D-6CD0D424E191}" type="parTrans" cxnId="{05EB76CE-BEDE-4219-BD5A-E0CDF6B41980}">
      <dgm:prSet/>
      <dgm:spPr/>
      <dgm:t>
        <a:bodyPr/>
        <a:lstStyle/>
        <a:p>
          <a:endParaRPr lang="en-IN"/>
        </a:p>
      </dgm:t>
    </dgm:pt>
    <dgm:pt modelId="{613F2458-49BC-49AD-AEA5-A6BBDD44E5F1}" type="sibTrans" cxnId="{05EB76CE-BEDE-4219-BD5A-E0CDF6B41980}">
      <dgm:prSet/>
      <dgm:spPr/>
      <dgm:t>
        <a:bodyPr/>
        <a:lstStyle/>
        <a:p>
          <a:endParaRPr lang="en-IN"/>
        </a:p>
      </dgm:t>
    </dgm:pt>
    <dgm:pt modelId="{18354CA9-1831-448A-A7CF-32CE47FDA273}">
      <dgm:prSet/>
      <dgm:spPr/>
      <dgm:t>
        <a:bodyPr/>
        <a:lstStyle/>
        <a:p>
          <a:pPr rtl="0"/>
          <a:r>
            <a:rPr lang="en-US" smtClean="0"/>
            <a:t>Users are billed only for the compute time consumed by the function execution, not for idle time.</a:t>
          </a:r>
          <a:endParaRPr lang="en-IN"/>
        </a:p>
      </dgm:t>
    </dgm:pt>
    <dgm:pt modelId="{B53BE7EC-EA7D-413F-B0A2-AD35548D2958}" type="parTrans" cxnId="{B145F47D-075A-44BA-B9D8-31C0B1C29311}">
      <dgm:prSet/>
      <dgm:spPr/>
      <dgm:t>
        <a:bodyPr/>
        <a:lstStyle/>
        <a:p>
          <a:endParaRPr lang="en-IN"/>
        </a:p>
      </dgm:t>
    </dgm:pt>
    <dgm:pt modelId="{07194201-0463-442B-A25E-DEC4600FC873}" type="sibTrans" cxnId="{B145F47D-075A-44BA-B9D8-31C0B1C29311}">
      <dgm:prSet/>
      <dgm:spPr/>
      <dgm:t>
        <a:bodyPr/>
        <a:lstStyle/>
        <a:p>
          <a:endParaRPr lang="en-IN"/>
        </a:p>
      </dgm:t>
    </dgm:pt>
    <dgm:pt modelId="{C8126D45-7D4C-4B26-B33B-5BCEB7494C67}" type="pres">
      <dgm:prSet presAssocID="{9FA8A8C0-CC8E-4BC9-8BB2-0AAC0D4178AB}" presName="Name0" presStyleCnt="0">
        <dgm:presLayoutVars>
          <dgm:dir/>
          <dgm:animLvl val="lvl"/>
          <dgm:resizeHandles val="exact"/>
        </dgm:presLayoutVars>
      </dgm:prSet>
      <dgm:spPr/>
    </dgm:pt>
    <dgm:pt modelId="{0E8A66CD-AD0F-4F1E-80CF-EDE967BF0FB9}" type="pres">
      <dgm:prSet presAssocID="{2A552211-46C2-422E-BF35-C5548E2C2A82}" presName="linNode" presStyleCnt="0"/>
      <dgm:spPr/>
    </dgm:pt>
    <dgm:pt modelId="{2E2EF6EE-6A2C-40AB-BF62-2B14EEC5C2C6}" type="pres">
      <dgm:prSet presAssocID="{2A552211-46C2-422E-BF35-C5548E2C2A8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6D9B8FC-6C78-419C-8627-09F0A54735ED}" type="pres">
      <dgm:prSet presAssocID="{2A552211-46C2-422E-BF35-C5548E2C2A82}" presName="descendantText" presStyleLbl="alignAccFollowNode1" presStyleIdx="0" presStyleCnt="4">
        <dgm:presLayoutVars>
          <dgm:bulletEnabled val="1"/>
        </dgm:presLayoutVars>
      </dgm:prSet>
      <dgm:spPr/>
    </dgm:pt>
    <dgm:pt modelId="{0992137E-8926-4D26-BFCD-63669DBE5E54}" type="pres">
      <dgm:prSet presAssocID="{4B5D6BFE-C462-49B5-BAA1-252B28A2B38A}" presName="sp" presStyleCnt="0"/>
      <dgm:spPr/>
    </dgm:pt>
    <dgm:pt modelId="{0C4935FF-2707-413E-B636-7AD8829713A0}" type="pres">
      <dgm:prSet presAssocID="{F1E72B00-2D6F-47BD-94F0-054EF5BF717F}" presName="linNode" presStyleCnt="0"/>
      <dgm:spPr/>
    </dgm:pt>
    <dgm:pt modelId="{04D402FE-0CC4-4F7E-AFC9-71819A7185F0}" type="pres">
      <dgm:prSet presAssocID="{F1E72B00-2D6F-47BD-94F0-054EF5BF717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C78D611-B6DA-463E-B431-6B2DFF4C9161}" type="pres">
      <dgm:prSet presAssocID="{F1E72B00-2D6F-47BD-94F0-054EF5BF717F}" presName="descendantText" presStyleLbl="alignAccFollowNode1" presStyleIdx="1" presStyleCnt="4">
        <dgm:presLayoutVars>
          <dgm:bulletEnabled val="1"/>
        </dgm:presLayoutVars>
      </dgm:prSet>
      <dgm:spPr/>
    </dgm:pt>
    <dgm:pt modelId="{B64F80BC-681E-47DA-8C65-0FD0C48125CF}" type="pres">
      <dgm:prSet presAssocID="{1B5E6099-7730-4D2B-9D49-CBBE6C3268AC}" presName="sp" presStyleCnt="0"/>
      <dgm:spPr/>
    </dgm:pt>
    <dgm:pt modelId="{F7CC8C4B-A37D-4951-9ECC-1A9860EDD851}" type="pres">
      <dgm:prSet presAssocID="{33818A24-5BCE-4950-B531-38D553572FBF}" presName="linNode" presStyleCnt="0"/>
      <dgm:spPr/>
    </dgm:pt>
    <dgm:pt modelId="{066AEF50-1BDC-42CA-A964-7A84C196A8A3}" type="pres">
      <dgm:prSet presAssocID="{33818A24-5BCE-4950-B531-38D553572FB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A9101DE-0054-4434-AC76-AF4F2B1EF7BF}" type="pres">
      <dgm:prSet presAssocID="{33818A24-5BCE-4950-B531-38D553572FBF}" presName="descendantText" presStyleLbl="alignAccFollowNode1" presStyleIdx="2" presStyleCnt="4">
        <dgm:presLayoutVars>
          <dgm:bulletEnabled val="1"/>
        </dgm:presLayoutVars>
      </dgm:prSet>
      <dgm:spPr/>
    </dgm:pt>
    <dgm:pt modelId="{ECC1A288-E03C-4730-951C-54E09C89A0CA}" type="pres">
      <dgm:prSet presAssocID="{03E41B49-C80F-442B-876A-DDE4398ADD13}" presName="sp" presStyleCnt="0"/>
      <dgm:spPr/>
    </dgm:pt>
    <dgm:pt modelId="{229CD5DA-0875-40D5-B7D2-7A88D71DED18}" type="pres">
      <dgm:prSet presAssocID="{5A18DDA8-7AA6-447D-94BB-02153B8BC4BE}" presName="linNode" presStyleCnt="0"/>
      <dgm:spPr/>
    </dgm:pt>
    <dgm:pt modelId="{0C2172BA-5E44-47AD-B978-60546465DA05}" type="pres">
      <dgm:prSet presAssocID="{5A18DDA8-7AA6-447D-94BB-02153B8BC4B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7881151-5FD9-4934-AA44-9F806435EBEB}" type="pres">
      <dgm:prSet presAssocID="{5A18DDA8-7AA6-447D-94BB-02153B8BC4B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62B750E-B933-4EAD-81A6-1A67E6DF4A78}" type="presOf" srcId="{A08C1EBA-08EB-4FEC-8550-7D5DD0D28D66}" destId="{7A9101DE-0054-4434-AC76-AF4F2B1EF7BF}" srcOrd="0" destOrd="0" presId="urn:microsoft.com/office/officeart/2005/8/layout/vList5"/>
    <dgm:cxn modelId="{B145F47D-075A-44BA-B9D8-31C0B1C29311}" srcId="{5A18DDA8-7AA6-447D-94BB-02153B8BC4BE}" destId="{18354CA9-1831-448A-A7CF-32CE47FDA273}" srcOrd="0" destOrd="0" parTransId="{B53BE7EC-EA7D-413F-B0A2-AD35548D2958}" sibTransId="{07194201-0463-442B-A25E-DEC4600FC873}"/>
    <dgm:cxn modelId="{6322891F-7F83-4787-A312-8617276B8DF4}" type="presOf" srcId="{2A0BBF0E-2558-4B26-914D-E84F93E5CB2A}" destId="{B6D9B8FC-6C78-419C-8627-09F0A54735ED}" srcOrd="0" destOrd="0" presId="urn:microsoft.com/office/officeart/2005/8/layout/vList5"/>
    <dgm:cxn modelId="{67465273-AC98-48A8-A45B-EAD695411825}" type="presOf" srcId="{2A552211-46C2-422E-BF35-C5548E2C2A82}" destId="{2E2EF6EE-6A2C-40AB-BF62-2B14EEC5C2C6}" srcOrd="0" destOrd="0" presId="urn:microsoft.com/office/officeart/2005/8/layout/vList5"/>
    <dgm:cxn modelId="{05EB76CE-BEDE-4219-BD5A-E0CDF6B41980}" srcId="{9FA8A8C0-CC8E-4BC9-8BB2-0AAC0D4178AB}" destId="{5A18DDA8-7AA6-447D-94BB-02153B8BC4BE}" srcOrd="3" destOrd="0" parTransId="{D31C9FD0-5FF9-4FBF-823D-6CD0D424E191}" sibTransId="{613F2458-49BC-49AD-AEA5-A6BBDD44E5F1}"/>
    <dgm:cxn modelId="{37861A8E-7353-42F1-A91E-7A7F54625467}" srcId="{33818A24-5BCE-4950-B531-38D553572FBF}" destId="{A08C1EBA-08EB-4FEC-8550-7D5DD0D28D66}" srcOrd="0" destOrd="0" parTransId="{231253CA-5114-449B-B46B-A1C810B53F88}" sibTransId="{C8D5E1A7-20C0-4F0E-9D75-C1B2C3D30CDF}"/>
    <dgm:cxn modelId="{B9D4B697-39E5-43B1-A158-535A9665D230}" type="presOf" srcId="{18354CA9-1831-448A-A7CF-32CE47FDA273}" destId="{27881151-5FD9-4934-AA44-9F806435EBEB}" srcOrd="0" destOrd="0" presId="urn:microsoft.com/office/officeart/2005/8/layout/vList5"/>
    <dgm:cxn modelId="{F12B2426-16ED-4779-81AC-A53A1C8A644D}" srcId="{F1E72B00-2D6F-47BD-94F0-054EF5BF717F}" destId="{A963D0FC-8B8E-4E9C-BCA8-41B33E122365}" srcOrd="0" destOrd="0" parTransId="{52599B9A-3AD6-4856-BC97-53E63DC4CFDE}" sibTransId="{1F19C53D-B2CD-44A5-8452-068249E5721E}"/>
    <dgm:cxn modelId="{F9C760CC-165C-4AEB-B1DE-4C43B3658AF5}" type="presOf" srcId="{33818A24-5BCE-4950-B531-38D553572FBF}" destId="{066AEF50-1BDC-42CA-A964-7A84C196A8A3}" srcOrd="0" destOrd="0" presId="urn:microsoft.com/office/officeart/2005/8/layout/vList5"/>
    <dgm:cxn modelId="{4E141CBF-D6C2-4E1C-87C0-6ABB28DD3706}" type="presOf" srcId="{A963D0FC-8B8E-4E9C-BCA8-41B33E122365}" destId="{FC78D611-B6DA-463E-B431-6B2DFF4C9161}" srcOrd="0" destOrd="0" presId="urn:microsoft.com/office/officeart/2005/8/layout/vList5"/>
    <dgm:cxn modelId="{664A7AE4-0530-43B8-B910-5CBD6579C39B}" srcId="{9FA8A8C0-CC8E-4BC9-8BB2-0AAC0D4178AB}" destId="{2A552211-46C2-422E-BF35-C5548E2C2A82}" srcOrd="0" destOrd="0" parTransId="{7CB19471-377A-4C20-A519-CB9CA386CE90}" sibTransId="{4B5D6BFE-C462-49B5-BAA1-252B28A2B38A}"/>
    <dgm:cxn modelId="{BA40C6EC-0DFE-468B-9BD3-354AA8AF3A79}" type="presOf" srcId="{5A18DDA8-7AA6-447D-94BB-02153B8BC4BE}" destId="{0C2172BA-5E44-47AD-B978-60546465DA05}" srcOrd="0" destOrd="0" presId="urn:microsoft.com/office/officeart/2005/8/layout/vList5"/>
    <dgm:cxn modelId="{C17FFC13-2207-4B69-B6C6-2615DBD64CFF}" type="presOf" srcId="{9FA8A8C0-CC8E-4BC9-8BB2-0AAC0D4178AB}" destId="{C8126D45-7D4C-4B26-B33B-5BCEB7494C67}" srcOrd="0" destOrd="0" presId="urn:microsoft.com/office/officeart/2005/8/layout/vList5"/>
    <dgm:cxn modelId="{871B2683-049B-45ED-956A-0882D8E9111B}" srcId="{9FA8A8C0-CC8E-4BC9-8BB2-0AAC0D4178AB}" destId="{33818A24-5BCE-4950-B531-38D553572FBF}" srcOrd="2" destOrd="0" parTransId="{27B7E40C-8873-45C4-98AE-3031D087C0B0}" sibTransId="{03E41B49-C80F-442B-876A-DDE4398ADD13}"/>
    <dgm:cxn modelId="{169ABFE8-1D47-44B2-9B51-443887B28AEA}" type="presOf" srcId="{F1E72B00-2D6F-47BD-94F0-054EF5BF717F}" destId="{04D402FE-0CC4-4F7E-AFC9-71819A7185F0}" srcOrd="0" destOrd="0" presId="urn:microsoft.com/office/officeart/2005/8/layout/vList5"/>
    <dgm:cxn modelId="{1C655A22-8CAA-4D66-9302-63375921DC37}" srcId="{2A552211-46C2-422E-BF35-C5548E2C2A82}" destId="{2A0BBF0E-2558-4B26-914D-E84F93E5CB2A}" srcOrd="0" destOrd="0" parTransId="{93A2472E-117F-4C53-8984-FF792DF1A940}" sibTransId="{495E4661-9975-4B59-B909-5DB9E6758AA5}"/>
    <dgm:cxn modelId="{12713E70-14A3-4FA5-B0A4-BF8DCDE66DDB}" srcId="{9FA8A8C0-CC8E-4BC9-8BB2-0AAC0D4178AB}" destId="{F1E72B00-2D6F-47BD-94F0-054EF5BF717F}" srcOrd="1" destOrd="0" parTransId="{299727A8-25A4-4F04-BBDF-019706A9FE58}" sibTransId="{1B5E6099-7730-4D2B-9D49-CBBE6C3268AC}"/>
    <dgm:cxn modelId="{DD87D4BF-F299-453B-9E41-08366C14EB9B}" type="presParOf" srcId="{C8126D45-7D4C-4B26-B33B-5BCEB7494C67}" destId="{0E8A66CD-AD0F-4F1E-80CF-EDE967BF0FB9}" srcOrd="0" destOrd="0" presId="urn:microsoft.com/office/officeart/2005/8/layout/vList5"/>
    <dgm:cxn modelId="{327BF51C-95FA-469F-89BA-6CC1530DE828}" type="presParOf" srcId="{0E8A66CD-AD0F-4F1E-80CF-EDE967BF0FB9}" destId="{2E2EF6EE-6A2C-40AB-BF62-2B14EEC5C2C6}" srcOrd="0" destOrd="0" presId="urn:microsoft.com/office/officeart/2005/8/layout/vList5"/>
    <dgm:cxn modelId="{CA042E71-10AA-49B7-BC76-E127275A14B0}" type="presParOf" srcId="{0E8A66CD-AD0F-4F1E-80CF-EDE967BF0FB9}" destId="{B6D9B8FC-6C78-419C-8627-09F0A54735ED}" srcOrd="1" destOrd="0" presId="urn:microsoft.com/office/officeart/2005/8/layout/vList5"/>
    <dgm:cxn modelId="{786CB5FC-01E8-4245-A09E-ADFA32B0900D}" type="presParOf" srcId="{C8126D45-7D4C-4B26-B33B-5BCEB7494C67}" destId="{0992137E-8926-4D26-BFCD-63669DBE5E54}" srcOrd="1" destOrd="0" presId="urn:microsoft.com/office/officeart/2005/8/layout/vList5"/>
    <dgm:cxn modelId="{CA6439AC-A8D9-41F6-9AFF-CBDA5A316F46}" type="presParOf" srcId="{C8126D45-7D4C-4B26-B33B-5BCEB7494C67}" destId="{0C4935FF-2707-413E-B636-7AD8829713A0}" srcOrd="2" destOrd="0" presId="urn:microsoft.com/office/officeart/2005/8/layout/vList5"/>
    <dgm:cxn modelId="{B29C0EBB-76BE-44E0-8204-DAF481D415AB}" type="presParOf" srcId="{0C4935FF-2707-413E-B636-7AD8829713A0}" destId="{04D402FE-0CC4-4F7E-AFC9-71819A7185F0}" srcOrd="0" destOrd="0" presId="urn:microsoft.com/office/officeart/2005/8/layout/vList5"/>
    <dgm:cxn modelId="{18CFD9B8-F150-4012-BFD5-7425B3286872}" type="presParOf" srcId="{0C4935FF-2707-413E-B636-7AD8829713A0}" destId="{FC78D611-B6DA-463E-B431-6B2DFF4C9161}" srcOrd="1" destOrd="0" presId="urn:microsoft.com/office/officeart/2005/8/layout/vList5"/>
    <dgm:cxn modelId="{E471686A-F73B-4ABE-A9C5-A461ADC3E997}" type="presParOf" srcId="{C8126D45-7D4C-4B26-B33B-5BCEB7494C67}" destId="{B64F80BC-681E-47DA-8C65-0FD0C48125CF}" srcOrd="3" destOrd="0" presId="urn:microsoft.com/office/officeart/2005/8/layout/vList5"/>
    <dgm:cxn modelId="{1ACF2476-B30D-4D1F-B068-A07B9C94615D}" type="presParOf" srcId="{C8126D45-7D4C-4B26-B33B-5BCEB7494C67}" destId="{F7CC8C4B-A37D-4951-9ECC-1A9860EDD851}" srcOrd="4" destOrd="0" presId="urn:microsoft.com/office/officeart/2005/8/layout/vList5"/>
    <dgm:cxn modelId="{AF95C360-1B9B-4D7B-A93A-75A2F7407C67}" type="presParOf" srcId="{F7CC8C4B-A37D-4951-9ECC-1A9860EDD851}" destId="{066AEF50-1BDC-42CA-A964-7A84C196A8A3}" srcOrd="0" destOrd="0" presId="urn:microsoft.com/office/officeart/2005/8/layout/vList5"/>
    <dgm:cxn modelId="{53A55A07-B2C1-46A8-9BEF-C8C53B5BD730}" type="presParOf" srcId="{F7CC8C4B-A37D-4951-9ECC-1A9860EDD851}" destId="{7A9101DE-0054-4434-AC76-AF4F2B1EF7BF}" srcOrd="1" destOrd="0" presId="urn:microsoft.com/office/officeart/2005/8/layout/vList5"/>
    <dgm:cxn modelId="{F4A7F55E-1238-4F34-8BF1-3C7D9ECCB0FB}" type="presParOf" srcId="{C8126D45-7D4C-4B26-B33B-5BCEB7494C67}" destId="{ECC1A288-E03C-4730-951C-54E09C89A0CA}" srcOrd="5" destOrd="0" presId="urn:microsoft.com/office/officeart/2005/8/layout/vList5"/>
    <dgm:cxn modelId="{EB79D484-D057-4A85-B570-F6B1847084D8}" type="presParOf" srcId="{C8126D45-7D4C-4B26-B33B-5BCEB7494C67}" destId="{229CD5DA-0875-40D5-B7D2-7A88D71DED18}" srcOrd="6" destOrd="0" presId="urn:microsoft.com/office/officeart/2005/8/layout/vList5"/>
    <dgm:cxn modelId="{45D4B9D0-DC68-439D-81E4-49E675F8EE24}" type="presParOf" srcId="{229CD5DA-0875-40D5-B7D2-7A88D71DED18}" destId="{0C2172BA-5E44-47AD-B978-60546465DA05}" srcOrd="0" destOrd="0" presId="urn:microsoft.com/office/officeart/2005/8/layout/vList5"/>
    <dgm:cxn modelId="{06DF4572-45FF-42DC-94CE-BB8E7ED80AB1}" type="presParOf" srcId="{229CD5DA-0875-40D5-B7D2-7A88D71DED18}" destId="{27881151-5FD9-4934-AA44-9F806435EBE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EFB78B00-3032-4F09-A20E-557F8E270E4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19F4F52C-0388-4F20-B0B0-7AF4DE2A88E1}">
      <dgm:prSet/>
      <dgm:spPr/>
      <dgm:t>
        <a:bodyPr/>
        <a:lstStyle/>
        <a:p>
          <a:pPr rtl="0"/>
          <a:r>
            <a:rPr lang="en-IN" b="1" smtClean="0"/>
            <a:t>Amazon Web Services - AWS Lambda</a:t>
          </a:r>
          <a:endParaRPr lang="en-IN"/>
        </a:p>
      </dgm:t>
    </dgm:pt>
    <dgm:pt modelId="{71D24FA9-CCC9-4658-AAC5-2497499F8B14}" type="parTrans" cxnId="{7F2AEF5E-E7BB-451D-9F5F-143568FFF644}">
      <dgm:prSet/>
      <dgm:spPr/>
      <dgm:t>
        <a:bodyPr/>
        <a:lstStyle/>
        <a:p>
          <a:endParaRPr lang="en-IN"/>
        </a:p>
      </dgm:t>
    </dgm:pt>
    <dgm:pt modelId="{C604038D-51D7-445D-AB05-CBA1ED1ABD69}" type="sibTrans" cxnId="{7F2AEF5E-E7BB-451D-9F5F-143568FFF644}">
      <dgm:prSet/>
      <dgm:spPr/>
      <dgm:t>
        <a:bodyPr/>
        <a:lstStyle/>
        <a:p>
          <a:endParaRPr lang="en-IN"/>
        </a:p>
      </dgm:t>
    </dgm:pt>
    <dgm:pt modelId="{D99DC081-FC85-465C-A951-76E73D555780}">
      <dgm:prSet/>
      <dgm:spPr/>
      <dgm:t>
        <a:bodyPr/>
        <a:lstStyle/>
        <a:p>
          <a:pPr rtl="0"/>
          <a:r>
            <a:rPr lang="en-IN" b="1" smtClean="0"/>
            <a:t>Microsoft Azure - Azure Functions</a:t>
          </a:r>
          <a:endParaRPr lang="en-IN"/>
        </a:p>
      </dgm:t>
    </dgm:pt>
    <dgm:pt modelId="{A8122077-06ED-4025-A624-21062A30588C}" type="parTrans" cxnId="{82651CE1-3BB5-46A5-9E8B-9CA7C4502C77}">
      <dgm:prSet/>
      <dgm:spPr/>
      <dgm:t>
        <a:bodyPr/>
        <a:lstStyle/>
        <a:p>
          <a:endParaRPr lang="en-IN"/>
        </a:p>
      </dgm:t>
    </dgm:pt>
    <dgm:pt modelId="{021769BB-1A89-4FD9-A699-CD75C9439232}" type="sibTrans" cxnId="{82651CE1-3BB5-46A5-9E8B-9CA7C4502C77}">
      <dgm:prSet/>
      <dgm:spPr/>
      <dgm:t>
        <a:bodyPr/>
        <a:lstStyle/>
        <a:p>
          <a:endParaRPr lang="en-IN"/>
        </a:p>
      </dgm:t>
    </dgm:pt>
    <dgm:pt modelId="{DCB435D7-41A7-42CD-BF1A-6498896ADC8C}">
      <dgm:prSet/>
      <dgm:spPr/>
      <dgm:t>
        <a:bodyPr/>
        <a:lstStyle/>
        <a:p>
          <a:pPr rtl="0"/>
          <a:r>
            <a:rPr lang="en-IN" b="1" smtClean="0"/>
            <a:t>Google Cloud Platform - Google Cloud Functions</a:t>
          </a:r>
          <a:endParaRPr lang="en-IN"/>
        </a:p>
      </dgm:t>
    </dgm:pt>
    <dgm:pt modelId="{BB1776BE-DA32-4AF4-AB3A-AB924CA714DF}" type="parTrans" cxnId="{6F007C77-F5E4-40AC-B949-4D7B3D9A1650}">
      <dgm:prSet/>
      <dgm:spPr/>
      <dgm:t>
        <a:bodyPr/>
        <a:lstStyle/>
        <a:p>
          <a:endParaRPr lang="en-IN"/>
        </a:p>
      </dgm:t>
    </dgm:pt>
    <dgm:pt modelId="{BE89A3AF-1B31-4540-B756-11B8C1B6E174}" type="sibTrans" cxnId="{6F007C77-F5E4-40AC-B949-4D7B3D9A1650}">
      <dgm:prSet/>
      <dgm:spPr/>
      <dgm:t>
        <a:bodyPr/>
        <a:lstStyle/>
        <a:p>
          <a:endParaRPr lang="en-IN"/>
        </a:p>
      </dgm:t>
    </dgm:pt>
    <dgm:pt modelId="{0A43C9F7-C61B-4FD4-8025-46867689E7B0}">
      <dgm:prSet/>
      <dgm:spPr/>
      <dgm:t>
        <a:bodyPr/>
        <a:lstStyle/>
        <a:p>
          <a:pPr rtl="0"/>
          <a:r>
            <a:rPr lang="en-IN" b="1" smtClean="0"/>
            <a:t>IBM Cloud - IBM Cloud Functions</a:t>
          </a:r>
          <a:endParaRPr lang="en-IN"/>
        </a:p>
      </dgm:t>
    </dgm:pt>
    <dgm:pt modelId="{C263E75A-61EB-4FE9-8BF9-8034773CA8BB}" type="parTrans" cxnId="{7C2B0C92-65F9-44D2-A3ED-335F64C504C5}">
      <dgm:prSet/>
      <dgm:spPr/>
      <dgm:t>
        <a:bodyPr/>
        <a:lstStyle/>
        <a:p>
          <a:endParaRPr lang="en-IN"/>
        </a:p>
      </dgm:t>
    </dgm:pt>
    <dgm:pt modelId="{9147200C-E354-4112-B5B3-80FEF2E87BA6}" type="sibTrans" cxnId="{7C2B0C92-65F9-44D2-A3ED-335F64C504C5}">
      <dgm:prSet/>
      <dgm:spPr/>
      <dgm:t>
        <a:bodyPr/>
        <a:lstStyle/>
        <a:p>
          <a:endParaRPr lang="en-IN"/>
        </a:p>
      </dgm:t>
    </dgm:pt>
    <dgm:pt modelId="{2206C378-8AF1-4CCD-BDF7-D46B36202486}">
      <dgm:prSet/>
      <dgm:spPr/>
      <dgm:t>
        <a:bodyPr/>
        <a:lstStyle/>
        <a:p>
          <a:pPr rtl="0"/>
          <a:r>
            <a:rPr lang="en-IN" b="1" smtClean="0"/>
            <a:t>Oracle Cloud - Oracle Functions</a:t>
          </a:r>
          <a:endParaRPr lang="en-IN"/>
        </a:p>
      </dgm:t>
    </dgm:pt>
    <dgm:pt modelId="{36D0DBAB-FED4-47F3-81EC-23576A0307EA}" type="parTrans" cxnId="{0A0C88A5-CDBF-41C9-9BC0-ED70D55A8750}">
      <dgm:prSet/>
      <dgm:spPr/>
      <dgm:t>
        <a:bodyPr/>
        <a:lstStyle/>
        <a:p>
          <a:endParaRPr lang="en-IN"/>
        </a:p>
      </dgm:t>
    </dgm:pt>
    <dgm:pt modelId="{DAC84A7C-0BCB-470C-8640-50D850106FA4}" type="sibTrans" cxnId="{0A0C88A5-CDBF-41C9-9BC0-ED70D55A8750}">
      <dgm:prSet/>
      <dgm:spPr/>
      <dgm:t>
        <a:bodyPr/>
        <a:lstStyle/>
        <a:p>
          <a:endParaRPr lang="en-IN"/>
        </a:p>
      </dgm:t>
    </dgm:pt>
    <dgm:pt modelId="{0D229A22-0C4D-481F-A744-E409884C2BD2}" type="pres">
      <dgm:prSet presAssocID="{EFB78B00-3032-4F09-A20E-557F8E270E44}" presName="CompostProcess" presStyleCnt="0">
        <dgm:presLayoutVars>
          <dgm:dir/>
          <dgm:resizeHandles val="exact"/>
        </dgm:presLayoutVars>
      </dgm:prSet>
      <dgm:spPr/>
    </dgm:pt>
    <dgm:pt modelId="{92C1310C-B924-4508-A69A-D2288F3FE6DC}" type="pres">
      <dgm:prSet presAssocID="{EFB78B00-3032-4F09-A20E-557F8E270E44}" presName="arrow" presStyleLbl="bgShp" presStyleIdx="0" presStyleCnt="1"/>
      <dgm:spPr/>
    </dgm:pt>
    <dgm:pt modelId="{F675C81B-3B55-4359-8625-F0429EAF65B5}" type="pres">
      <dgm:prSet presAssocID="{EFB78B00-3032-4F09-A20E-557F8E270E44}" presName="linearProcess" presStyleCnt="0"/>
      <dgm:spPr/>
    </dgm:pt>
    <dgm:pt modelId="{54BF9AD6-41F6-4807-9394-01248FCF5D5A}" type="pres">
      <dgm:prSet presAssocID="{19F4F52C-0388-4F20-B0B0-7AF4DE2A88E1}" presName="textNode" presStyleLbl="node1" presStyleIdx="0" presStyleCnt="5">
        <dgm:presLayoutVars>
          <dgm:bulletEnabled val="1"/>
        </dgm:presLayoutVars>
      </dgm:prSet>
      <dgm:spPr/>
    </dgm:pt>
    <dgm:pt modelId="{0AAB4B15-40A5-4D87-907E-30ABB8B66348}" type="pres">
      <dgm:prSet presAssocID="{C604038D-51D7-445D-AB05-CBA1ED1ABD69}" presName="sibTrans" presStyleCnt="0"/>
      <dgm:spPr/>
    </dgm:pt>
    <dgm:pt modelId="{99077E7B-A9D0-4F79-B6AE-1AE7EC33E14D}" type="pres">
      <dgm:prSet presAssocID="{D99DC081-FC85-465C-A951-76E73D555780}" presName="textNode" presStyleLbl="node1" presStyleIdx="1" presStyleCnt="5">
        <dgm:presLayoutVars>
          <dgm:bulletEnabled val="1"/>
        </dgm:presLayoutVars>
      </dgm:prSet>
      <dgm:spPr/>
    </dgm:pt>
    <dgm:pt modelId="{68D66832-4702-4AFA-910E-C008A8BF0642}" type="pres">
      <dgm:prSet presAssocID="{021769BB-1A89-4FD9-A699-CD75C9439232}" presName="sibTrans" presStyleCnt="0"/>
      <dgm:spPr/>
    </dgm:pt>
    <dgm:pt modelId="{4D20E5D1-69DB-442C-908F-BDE327C47B1B}" type="pres">
      <dgm:prSet presAssocID="{DCB435D7-41A7-42CD-BF1A-6498896ADC8C}" presName="textNode" presStyleLbl="node1" presStyleIdx="2" presStyleCnt="5">
        <dgm:presLayoutVars>
          <dgm:bulletEnabled val="1"/>
        </dgm:presLayoutVars>
      </dgm:prSet>
      <dgm:spPr/>
    </dgm:pt>
    <dgm:pt modelId="{BF03E0B6-467B-40B0-B44C-7D389545F55D}" type="pres">
      <dgm:prSet presAssocID="{BE89A3AF-1B31-4540-B756-11B8C1B6E174}" presName="sibTrans" presStyleCnt="0"/>
      <dgm:spPr/>
    </dgm:pt>
    <dgm:pt modelId="{C93403D9-F901-4B6C-A40D-02692EA1452C}" type="pres">
      <dgm:prSet presAssocID="{0A43C9F7-C61B-4FD4-8025-46867689E7B0}" presName="textNode" presStyleLbl="node1" presStyleIdx="3" presStyleCnt="5">
        <dgm:presLayoutVars>
          <dgm:bulletEnabled val="1"/>
        </dgm:presLayoutVars>
      </dgm:prSet>
      <dgm:spPr/>
    </dgm:pt>
    <dgm:pt modelId="{595FB4AD-DB32-4F5B-A039-09C561F96E28}" type="pres">
      <dgm:prSet presAssocID="{9147200C-E354-4112-B5B3-80FEF2E87BA6}" presName="sibTrans" presStyleCnt="0"/>
      <dgm:spPr/>
    </dgm:pt>
    <dgm:pt modelId="{0D6B634E-484C-48F0-BF39-66E6BC02BC27}" type="pres">
      <dgm:prSet presAssocID="{2206C378-8AF1-4CCD-BDF7-D46B3620248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B73F576-E5A5-4744-B8F7-D4EBBB1485ED}" type="presOf" srcId="{DCB435D7-41A7-42CD-BF1A-6498896ADC8C}" destId="{4D20E5D1-69DB-442C-908F-BDE327C47B1B}" srcOrd="0" destOrd="0" presId="urn:microsoft.com/office/officeart/2005/8/layout/hProcess9"/>
    <dgm:cxn modelId="{82651CE1-3BB5-46A5-9E8B-9CA7C4502C77}" srcId="{EFB78B00-3032-4F09-A20E-557F8E270E44}" destId="{D99DC081-FC85-465C-A951-76E73D555780}" srcOrd="1" destOrd="0" parTransId="{A8122077-06ED-4025-A624-21062A30588C}" sibTransId="{021769BB-1A89-4FD9-A699-CD75C9439232}"/>
    <dgm:cxn modelId="{10100E65-8196-4362-A3C6-1EC728AE459B}" type="presOf" srcId="{0A43C9F7-C61B-4FD4-8025-46867689E7B0}" destId="{C93403D9-F901-4B6C-A40D-02692EA1452C}" srcOrd="0" destOrd="0" presId="urn:microsoft.com/office/officeart/2005/8/layout/hProcess9"/>
    <dgm:cxn modelId="{6F007C77-F5E4-40AC-B949-4D7B3D9A1650}" srcId="{EFB78B00-3032-4F09-A20E-557F8E270E44}" destId="{DCB435D7-41A7-42CD-BF1A-6498896ADC8C}" srcOrd="2" destOrd="0" parTransId="{BB1776BE-DA32-4AF4-AB3A-AB924CA714DF}" sibTransId="{BE89A3AF-1B31-4540-B756-11B8C1B6E174}"/>
    <dgm:cxn modelId="{7F2AEF5E-E7BB-451D-9F5F-143568FFF644}" srcId="{EFB78B00-3032-4F09-A20E-557F8E270E44}" destId="{19F4F52C-0388-4F20-B0B0-7AF4DE2A88E1}" srcOrd="0" destOrd="0" parTransId="{71D24FA9-CCC9-4658-AAC5-2497499F8B14}" sibTransId="{C604038D-51D7-445D-AB05-CBA1ED1ABD69}"/>
    <dgm:cxn modelId="{1AC2EAAE-77D8-4D29-91FC-D7C71592CFB6}" type="presOf" srcId="{EFB78B00-3032-4F09-A20E-557F8E270E44}" destId="{0D229A22-0C4D-481F-A744-E409884C2BD2}" srcOrd="0" destOrd="0" presId="urn:microsoft.com/office/officeart/2005/8/layout/hProcess9"/>
    <dgm:cxn modelId="{F0B9C5D9-48DD-4BC3-BEC0-3BCA1CBB073F}" type="presOf" srcId="{D99DC081-FC85-465C-A951-76E73D555780}" destId="{99077E7B-A9D0-4F79-B6AE-1AE7EC33E14D}" srcOrd="0" destOrd="0" presId="urn:microsoft.com/office/officeart/2005/8/layout/hProcess9"/>
    <dgm:cxn modelId="{A8DCBDB5-EE35-47F5-8A94-0179139DB4F1}" type="presOf" srcId="{19F4F52C-0388-4F20-B0B0-7AF4DE2A88E1}" destId="{54BF9AD6-41F6-4807-9394-01248FCF5D5A}" srcOrd="0" destOrd="0" presId="urn:microsoft.com/office/officeart/2005/8/layout/hProcess9"/>
    <dgm:cxn modelId="{7C2B0C92-65F9-44D2-A3ED-335F64C504C5}" srcId="{EFB78B00-3032-4F09-A20E-557F8E270E44}" destId="{0A43C9F7-C61B-4FD4-8025-46867689E7B0}" srcOrd="3" destOrd="0" parTransId="{C263E75A-61EB-4FE9-8BF9-8034773CA8BB}" sibTransId="{9147200C-E354-4112-B5B3-80FEF2E87BA6}"/>
    <dgm:cxn modelId="{0A0C88A5-CDBF-41C9-9BC0-ED70D55A8750}" srcId="{EFB78B00-3032-4F09-A20E-557F8E270E44}" destId="{2206C378-8AF1-4CCD-BDF7-D46B36202486}" srcOrd="4" destOrd="0" parTransId="{36D0DBAB-FED4-47F3-81EC-23576A0307EA}" sibTransId="{DAC84A7C-0BCB-470C-8640-50D850106FA4}"/>
    <dgm:cxn modelId="{DCE3ED73-77CA-4AC6-A0B8-B9B84D904E05}" type="presOf" srcId="{2206C378-8AF1-4CCD-BDF7-D46B36202486}" destId="{0D6B634E-484C-48F0-BF39-66E6BC02BC27}" srcOrd="0" destOrd="0" presId="urn:microsoft.com/office/officeart/2005/8/layout/hProcess9"/>
    <dgm:cxn modelId="{2EFA6A1E-9297-4A5F-82C1-28FC1F4914CC}" type="presParOf" srcId="{0D229A22-0C4D-481F-A744-E409884C2BD2}" destId="{92C1310C-B924-4508-A69A-D2288F3FE6DC}" srcOrd="0" destOrd="0" presId="urn:microsoft.com/office/officeart/2005/8/layout/hProcess9"/>
    <dgm:cxn modelId="{C43EC872-E36E-4308-ABEB-1BAD42B88697}" type="presParOf" srcId="{0D229A22-0C4D-481F-A744-E409884C2BD2}" destId="{F675C81B-3B55-4359-8625-F0429EAF65B5}" srcOrd="1" destOrd="0" presId="urn:microsoft.com/office/officeart/2005/8/layout/hProcess9"/>
    <dgm:cxn modelId="{1DA0E42B-6DD3-405F-B30B-74033CB68E32}" type="presParOf" srcId="{F675C81B-3B55-4359-8625-F0429EAF65B5}" destId="{54BF9AD6-41F6-4807-9394-01248FCF5D5A}" srcOrd="0" destOrd="0" presId="urn:microsoft.com/office/officeart/2005/8/layout/hProcess9"/>
    <dgm:cxn modelId="{C0BB5D68-5A75-4C85-8B30-24CB286CDD0C}" type="presParOf" srcId="{F675C81B-3B55-4359-8625-F0429EAF65B5}" destId="{0AAB4B15-40A5-4D87-907E-30ABB8B66348}" srcOrd="1" destOrd="0" presId="urn:microsoft.com/office/officeart/2005/8/layout/hProcess9"/>
    <dgm:cxn modelId="{91557775-0AA4-430C-87F5-1F25ABF7C472}" type="presParOf" srcId="{F675C81B-3B55-4359-8625-F0429EAF65B5}" destId="{99077E7B-A9D0-4F79-B6AE-1AE7EC33E14D}" srcOrd="2" destOrd="0" presId="urn:microsoft.com/office/officeart/2005/8/layout/hProcess9"/>
    <dgm:cxn modelId="{897F0D15-C88F-48AB-9FBB-B92B1F355CD2}" type="presParOf" srcId="{F675C81B-3B55-4359-8625-F0429EAF65B5}" destId="{68D66832-4702-4AFA-910E-C008A8BF0642}" srcOrd="3" destOrd="0" presId="urn:microsoft.com/office/officeart/2005/8/layout/hProcess9"/>
    <dgm:cxn modelId="{CE932928-4781-4EE1-B7E4-D1B5D4E4BC58}" type="presParOf" srcId="{F675C81B-3B55-4359-8625-F0429EAF65B5}" destId="{4D20E5D1-69DB-442C-908F-BDE327C47B1B}" srcOrd="4" destOrd="0" presId="urn:microsoft.com/office/officeart/2005/8/layout/hProcess9"/>
    <dgm:cxn modelId="{9F0062B1-1B4B-417C-BC09-D8B76AA3AAB0}" type="presParOf" srcId="{F675C81B-3B55-4359-8625-F0429EAF65B5}" destId="{BF03E0B6-467B-40B0-B44C-7D389545F55D}" srcOrd="5" destOrd="0" presId="urn:microsoft.com/office/officeart/2005/8/layout/hProcess9"/>
    <dgm:cxn modelId="{1C041D55-218D-41E0-8E00-7631C2334925}" type="presParOf" srcId="{F675C81B-3B55-4359-8625-F0429EAF65B5}" destId="{C93403D9-F901-4B6C-A40D-02692EA1452C}" srcOrd="6" destOrd="0" presId="urn:microsoft.com/office/officeart/2005/8/layout/hProcess9"/>
    <dgm:cxn modelId="{E95F1C2B-6729-4D3D-B3FE-BB6168BDACD5}" type="presParOf" srcId="{F675C81B-3B55-4359-8625-F0429EAF65B5}" destId="{595FB4AD-DB32-4F5B-A039-09C561F96E28}" srcOrd="7" destOrd="0" presId="urn:microsoft.com/office/officeart/2005/8/layout/hProcess9"/>
    <dgm:cxn modelId="{B5C94346-9FC8-4E02-9459-EB782CF0A6C9}" type="presParOf" srcId="{F675C81B-3B55-4359-8625-F0429EAF65B5}" destId="{0D6B634E-484C-48F0-BF39-66E6BC02BC2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F1C890-F08D-4F9F-8D81-BC768260FCCF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DE0164-3EF8-4270-85F3-637661D73F72}">
      <dgm:prSet/>
      <dgm:spPr/>
      <dgm:t>
        <a:bodyPr/>
        <a:lstStyle/>
        <a:p>
          <a:pPr rtl="0"/>
          <a:r>
            <a:rPr lang="en-US" b="1" smtClean="0"/>
            <a:t>Use Cases:</a:t>
          </a:r>
          <a:endParaRPr lang="en-IN"/>
        </a:p>
      </dgm:t>
    </dgm:pt>
    <dgm:pt modelId="{63D96C36-10BE-4AF8-806C-E32CD96A0214}" type="parTrans" cxnId="{4F4F2FC1-9EDB-4995-A0C4-4EFF1C75012A}">
      <dgm:prSet/>
      <dgm:spPr/>
      <dgm:t>
        <a:bodyPr/>
        <a:lstStyle/>
        <a:p>
          <a:endParaRPr lang="en-IN"/>
        </a:p>
      </dgm:t>
    </dgm:pt>
    <dgm:pt modelId="{C287795F-FD9F-46E9-86F5-1CC015418814}" type="sibTrans" cxnId="{4F4F2FC1-9EDB-4995-A0C4-4EFF1C75012A}">
      <dgm:prSet/>
      <dgm:spPr/>
      <dgm:t>
        <a:bodyPr/>
        <a:lstStyle/>
        <a:p>
          <a:endParaRPr lang="en-IN"/>
        </a:p>
      </dgm:t>
    </dgm:pt>
    <dgm:pt modelId="{6D6EC91F-6A5B-4B18-A258-A84F2DCEC9D9}">
      <dgm:prSet/>
      <dgm:spPr/>
      <dgm:t>
        <a:bodyPr/>
        <a:lstStyle/>
        <a:p>
          <a:pPr rtl="0"/>
          <a:r>
            <a:rPr lang="en-US" smtClean="0"/>
            <a:t>Critical applications requiring high performance</a:t>
          </a:r>
          <a:endParaRPr lang="en-IN"/>
        </a:p>
      </dgm:t>
    </dgm:pt>
    <dgm:pt modelId="{693C9795-39AF-4DAD-8AA0-67824BE56321}" type="parTrans" cxnId="{FB5802E2-AC68-403D-8E38-9892BA28B8D2}">
      <dgm:prSet/>
      <dgm:spPr/>
      <dgm:t>
        <a:bodyPr/>
        <a:lstStyle/>
        <a:p>
          <a:endParaRPr lang="en-IN"/>
        </a:p>
      </dgm:t>
    </dgm:pt>
    <dgm:pt modelId="{BE5D6800-14BF-430F-9880-EE5510D285AD}" type="sibTrans" cxnId="{FB5802E2-AC68-403D-8E38-9892BA28B8D2}">
      <dgm:prSet/>
      <dgm:spPr/>
      <dgm:t>
        <a:bodyPr/>
        <a:lstStyle/>
        <a:p>
          <a:endParaRPr lang="en-IN"/>
        </a:p>
      </dgm:t>
    </dgm:pt>
    <dgm:pt modelId="{FE2E965B-822A-40FE-89D2-0FD425D8623A}">
      <dgm:prSet/>
      <dgm:spPr/>
      <dgm:t>
        <a:bodyPr/>
        <a:lstStyle/>
        <a:p>
          <a:pPr rtl="0"/>
          <a:r>
            <a:rPr lang="en-US" smtClean="0"/>
            <a:t>Workloads with specific hardware dependencies</a:t>
          </a:r>
          <a:endParaRPr lang="en-IN"/>
        </a:p>
      </dgm:t>
    </dgm:pt>
    <dgm:pt modelId="{DC7150D0-67DF-4663-80C3-BE31C6080B87}" type="parTrans" cxnId="{016DE66F-E099-4C52-98BD-54B7E13902F4}">
      <dgm:prSet/>
      <dgm:spPr/>
      <dgm:t>
        <a:bodyPr/>
        <a:lstStyle/>
        <a:p>
          <a:endParaRPr lang="en-IN"/>
        </a:p>
      </dgm:t>
    </dgm:pt>
    <dgm:pt modelId="{6BE10928-987D-4109-90C4-14E3AE5DD5BC}" type="sibTrans" cxnId="{016DE66F-E099-4C52-98BD-54B7E13902F4}">
      <dgm:prSet/>
      <dgm:spPr/>
      <dgm:t>
        <a:bodyPr/>
        <a:lstStyle/>
        <a:p>
          <a:endParaRPr lang="en-IN"/>
        </a:p>
      </dgm:t>
    </dgm:pt>
    <dgm:pt modelId="{C7D7A814-A36A-4ECD-ACC7-79B981CE8313}">
      <dgm:prSet/>
      <dgm:spPr/>
      <dgm:t>
        <a:bodyPr/>
        <a:lstStyle/>
        <a:p>
          <a:pPr rtl="0"/>
          <a:r>
            <a:rPr lang="en-US" smtClean="0"/>
            <a:t>Environments requiring direct control over hardware</a:t>
          </a:r>
          <a:endParaRPr lang="en-IN"/>
        </a:p>
      </dgm:t>
    </dgm:pt>
    <dgm:pt modelId="{10CA2B4C-C001-4DE2-8E6F-85017C889AE5}" type="parTrans" cxnId="{7E8F4F7D-DF00-46F9-BD04-60A7633B5DC6}">
      <dgm:prSet/>
      <dgm:spPr/>
      <dgm:t>
        <a:bodyPr/>
        <a:lstStyle/>
        <a:p>
          <a:endParaRPr lang="en-IN"/>
        </a:p>
      </dgm:t>
    </dgm:pt>
    <dgm:pt modelId="{D31DED1B-E810-4523-8B9A-FC2FEA029496}" type="sibTrans" cxnId="{7E8F4F7D-DF00-46F9-BD04-60A7633B5DC6}">
      <dgm:prSet/>
      <dgm:spPr/>
      <dgm:t>
        <a:bodyPr/>
        <a:lstStyle/>
        <a:p>
          <a:endParaRPr lang="en-IN"/>
        </a:p>
      </dgm:t>
    </dgm:pt>
    <dgm:pt modelId="{A8CC8ED3-C081-468D-A3D4-41FE418CD788}" type="pres">
      <dgm:prSet presAssocID="{25F1C890-F08D-4F9F-8D81-BC768260F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797BCF-6803-4115-872D-104EA6E43194}" type="pres">
      <dgm:prSet presAssocID="{72DE0164-3EF8-4270-85F3-637661D73F72}" presName="compNode" presStyleCnt="0"/>
      <dgm:spPr/>
    </dgm:pt>
    <dgm:pt modelId="{C4C3FD5C-40C2-4936-81E6-F524BB3F55E5}" type="pres">
      <dgm:prSet presAssocID="{72DE0164-3EF8-4270-85F3-637661D73F72}" presName="aNode" presStyleLbl="bgShp" presStyleIdx="0" presStyleCnt="1" custLinFactNeighborY="914"/>
      <dgm:spPr/>
      <dgm:t>
        <a:bodyPr/>
        <a:lstStyle/>
        <a:p>
          <a:endParaRPr lang="en-IN"/>
        </a:p>
      </dgm:t>
    </dgm:pt>
    <dgm:pt modelId="{276DC767-6C3A-4927-879D-B9CEFA1F9E8D}" type="pres">
      <dgm:prSet presAssocID="{72DE0164-3EF8-4270-85F3-637661D73F72}" presName="textNode" presStyleLbl="bgShp" presStyleIdx="0" presStyleCnt="1"/>
      <dgm:spPr/>
      <dgm:t>
        <a:bodyPr/>
        <a:lstStyle/>
        <a:p>
          <a:endParaRPr lang="en-IN"/>
        </a:p>
      </dgm:t>
    </dgm:pt>
    <dgm:pt modelId="{461CB9E7-C98C-49BD-9632-D5DF2A26EDAB}" type="pres">
      <dgm:prSet presAssocID="{72DE0164-3EF8-4270-85F3-637661D73F72}" presName="compChildNode" presStyleCnt="0"/>
      <dgm:spPr/>
    </dgm:pt>
    <dgm:pt modelId="{22EB5D16-FB42-4B52-B483-86B47CBB533E}" type="pres">
      <dgm:prSet presAssocID="{72DE0164-3EF8-4270-85F3-637661D73F72}" presName="theInnerList" presStyleCnt="0"/>
      <dgm:spPr/>
    </dgm:pt>
    <dgm:pt modelId="{1D9D8292-D27B-4E90-A8D7-6A6CA1575BC7}" type="pres">
      <dgm:prSet presAssocID="{6D6EC91F-6A5B-4B18-A258-A84F2DCEC9D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9956F9-9FBA-4B58-806C-FF4CE5BB6331}" type="pres">
      <dgm:prSet presAssocID="{6D6EC91F-6A5B-4B18-A258-A84F2DCEC9D9}" presName="aSpace2" presStyleCnt="0"/>
      <dgm:spPr/>
    </dgm:pt>
    <dgm:pt modelId="{942A82B1-1454-4B98-9672-7CD019AA709D}" type="pres">
      <dgm:prSet presAssocID="{FE2E965B-822A-40FE-89D2-0FD425D8623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486A77-486E-4152-AD7A-F4D6E254B437}" type="pres">
      <dgm:prSet presAssocID="{FE2E965B-822A-40FE-89D2-0FD425D8623A}" presName="aSpace2" presStyleCnt="0"/>
      <dgm:spPr/>
    </dgm:pt>
    <dgm:pt modelId="{00E18519-D7B9-47B1-97EE-FA88D4772DB6}" type="pres">
      <dgm:prSet presAssocID="{C7D7A814-A36A-4ECD-ACC7-79B981CE831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E8F4F7D-DF00-46F9-BD04-60A7633B5DC6}" srcId="{72DE0164-3EF8-4270-85F3-637661D73F72}" destId="{C7D7A814-A36A-4ECD-ACC7-79B981CE8313}" srcOrd="2" destOrd="0" parTransId="{10CA2B4C-C001-4DE2-8E6F-85017C889AE5}" sibTransId="{D31DED1B-E810-4523-8B9A-FC2FEA029496}"/>
    <dgm:cxn modelId="{3E2A62BD-8ACD-49FD-B1BA-517A80BF1EF0}" type="presOf" srcId="{C7D7A814-A36A-4ECD-ACC7-79B981CE8313}" destId="{00E18519-D7B9-47B1-97EE-FA88D4772DB6}" srcOrd="0" destOrd="0" presId="urn:microsoft.com/office/officeart/2005/8/layout/lProcess2"/>
    <dgm:cxn modelId="{9AEADF48-416A-4C27-87CC-5B9AEFD32964}" type="presOf" srcId="{72DE0164-3EF8-4270-85F3-637661D73F72}" destId="{C4C3FD5C-40C2-4936-81E6-F524BB3F55E5}" srcOrd="0" destOrd="0" presId="urn:microsoft.com/office/officeart/2005/8/layout/lProcess2"/>
    <dgm:cxn modelId="{D9D09236-FAD0-4657-BF46-02BD518998CD}" type="presOf" srcId="{25F1C890-F08D-4F9F-8D81-BC768260FCCF}" destId="{A8CC8ED3-C081-468D-A3D4-41FE418CD788}" srcOrd="0" destOrd="0" presId="urn:microsoft.com/office/officeart/2005/8/layout/lProcess2"/>
    <dgm:cxn modelId="{33E11B0B-9AD2-4045-AB26-FDE3C719524E}" type="presOf" srcId="{6D6EC91F-6A5B-4B18-A258-A84F2DCEC9D9}" destId="{1D9D8292-D27B-4E90-A8D7-6A6CA1575BC7}" srcOrd="0" destOrd="0" presId="urn:microsoft.com/office/officeart/2005/8/layout/lProcess2"/>
    <dgm:cxn modelId="{E262D2DF-C9E4-4861-A818-741C41DBB4F0}" type="presOf" srcId="{FE2E965B-822A-40FE-89D2-0FD425D8623A}" destId="{942A82B1-1454-4B98-9672-7CD019AA709D}" srcOrd="0" destOrd="0" presId="urn:microsoft.com/office/officeart/2005/8/layout/lProcess2"/>
    <dgm:cxn modelId="{FB5802E2-AC68-403D-8E38-9892BA28B8D2}" srcId="{72DE0164-3EF8-4270-85F3-637661D73F72}" destId="{6D6EC91F-6A5B-4B18-A258-A84F2DCEC9D9}" srcOrd="0" destOrd="0" parTransId="{693C9795-39AF-4DAD-8AA0-67824BE56321}" sibTransId="{BE5D6800-14BF-430F-9880-EE5510D285AD}"/>
    <dgm:cxn modelId="{016DE66F-E099-4C52-98BD-54B7E13902F4}" srcId="{72DE0164-3EF8-4270-85F3-637661D73F72}" destId="{FE2E965B-822A-40FE-89D2-0FD425D8623A}" srcOrd="1" destOrd="0" parTransId="{DC7150D0-67DF-4663-80C3-BE31C6080B87}" sibTransId="{6BE10928-987D-4109-90C4-14E3AE5DD5BC}"/>
    <dgm:cxn modelId="{0A58C6CF-06A9-4634-ACD2-0BC6C8A20555}" type="presOf" srcId="{72DE0164-3EF8-4270-85F3-637661D73F72}" destId="{276DC767-6C3A-4927-879D-B9CEFA1F9E8D}" srcOrd="1" destOrd="0" presId="urn:microsoft.com/office/officeart/2005/8/layout/lProcess2"/>
    <dgm:cxn modelId="{4F4F2FC1-9EDB-4995-A0C4-4EFF1C75012A}" srcId="{25F1C890-F08D-4F9F-8D81-BC768260FCCF}" destId="{72DE0164-3EF8-4270-85F3-637661D73F72}" srcOrd="0" destOrd="0" parTransId="{63D96C36-10BE-4AF8-806C-E32CD96A0214}" sibTransId="{C287795F-FD9F-46E9-86F5-1CC015418814}"/>
    <dgm:cxn modelId="{7498654D-FC73-4D55-82C4-B0E1A8061013}" type="presParOf" srcId="{A8CC8ED3-C081-468D-A3D4-41FE418CD788}" destId="{E4797BCF-6803-4115-872D-104EA6E43194}" srcOrd="0" destOrd="0" presId="urn:microsoft.com/office/officeart/2005/8/layout/lProcess2"/>
    <dgm:cxn modelId="{A0D6B5FA-0027-459E-9D2D-D472BD0EEF07}" type="presParOf" srcId="{E4797BCF-6803-4115-872D-104EA6E43194}" destId="{C4C3FD5C-40C2-4936-81E6-F524BB3F55E5}" srcOrd="0" destOrd="0" presId="urn:microsoft.com/office/officeart/2005/8/layout/lProcess2"/>
    <dgm:cxn modelId="{A2CDA84F-DBA5-43E3-A343-FBAE46098B29}" type="presParOf" srcId="{E4797BCF-6803-4115-872D-104EA6E43194}" destId="{276DC767-6C3A-4927-879D-B9CEFA1F9E8D}" srcOrd="1" destOrd="0" presId="urn:microsoft.com/office/officeart/2005/8/layout/lProcess2"/>
    <dgm:cxn modelId="{5734DECF-A2F6-4F0C-A917-064069338B4B}" type="presParOf" srcId="{E4797BCF-6803-4115-872D-104EA6E43194}" destId="{461CB9E7-C98C-49BD-9632-D5DF2A26EDAB}" srcOrd="2" destOrd="0" presId="urn:microsoft.com/office/officeart/2005/8/layout/lProcess2"/>
    <dgm:cxn modelId="{00A3BA55-93BF-4C49-BA06-7AF086307FE3}" type="presParOf" srcId="{461CB9E7-C98C-49BD-9632-D5DF2A26EDAB}" destId="{22EB5D16-FB42-4B52-B483-86B47CBB533E}" srcOrd="0" destOrd="0" presId="urn:microsoft.com/office/officeart/2005/8/layout/lProcess2"/>
    <dgm:cxn modelId="{5AAFED1A-308E-44C0-86DF-B8267C5A71A4}" type="presParOf" srcId="{22EB5D16-FB42-4B52-B483-86B47CBB533E}" destId="{1D9D8292-D27B-4E90-A8D7-6A6CA1575BC7}" srcOrd="0" destOrd="0" presId="urn:microsoft.com/office/officeart/2005/8/layout/lProcess2"/>
    <dgm:cxn modelId="{71F82DB1-4777-489C-955F-8E538C75CE8F}" type="presParOf" srcId="{22EB5D16-FB42-4B52-B483-86B47CBB533E}" destId="{AB9956F9-9FBA-4B58-806C-FF4CE5BB6331}" srcOrd="1" destOrd="0" presId="urn:microsoft.com/office/officeart/2005/8/layout/lProcess2"/>
    <dgm:cxn modelId="{D3D3DA8C-1102-4ABA-BFEE-F4CE3855511A}" type="presParOf" srcId="{22EB5D16-FB42-4B52-B483-86B47CBB533E}" destId="{942A82B1-1454-4B98-9672-7CD019AA709D}" srcOrd="2" destOrd="0" presId="urn:microsoft.com/office/officeart/2005/8/layout/lProcess2"/>
    <dgm:cxn modelId="{DF674FB1-2EAB-456C-94EF-C60BC4F3EBF1}" type="presParOf" srcId="{22EB5D16-FB42-4B52-B483-86B47CBB533E}" destId="{74486A77-486E-4152-AD7A-F4D6E254B437}" srcOrd="3" destOrd="0" presId="urn:microsoft.com/office/officeart/2005/8/layout/lProcess2"/>
    <dgm:cxn modelId="{3C623416-DA3A-4F0F-B2D1-1009CDA27EFD}" type="presParOf" srcId="{22EB5D16-FB42-4B52-B483-86B47CBB533E}" destId="{00E18519-D7B9-47B1-97EE-FA88D4772DB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8F5431-647A-453F-869B-71E254917E63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8F9D969-6BE5-44E0-A4A9-13875484FF8C}">
      <dgm:prSet/>
      <dgm:spPr/>
      <dgm:t>
        <a:bodyPr/>
        <a:lstStyle/>
        <a:p>
          <a:pPr rtl="0"/>
          <a:r>
            <a:rPr lang="en-US" b="1" smtClean="0"/>
            <a:t>Key Characteristics:</a:t>
          </a:r>
          <a:endParaRPr lang="en-IN"/>
        </a:p>
      </dgm:t>
    </dgm:pt>
    <dgm:pt modelId="{003C7120-75D8-4E28-8A0C-FCC3C88E854C}" type="parTrans" cxnId="{82BCBB96-FBD2-4747-B285-4F8454068329}">
      <dgm:prSet/>
      <dgm:spPr/>
      <dgm:t>
        <a:bodyPr/>
        <a:lstStyle/>
        <a:p>
          <a:endParaRPr lang="en-IN"/>
        </a:p>
      </dgm:t>
    </dgm:pt>
    <dgm:pt modelId="{51D179C5-566A-4E44-948D-C74BE4ADD7AC}" type="sibTrans" cxnId="{82BCBB96-FBD2-4747-B285-4F8454068329}">
      <dgm:prSet/>
      <dgm:spPr/>
      <dgm:t>
        <a:bodyPr/>
        <a:lstStyle/>
        <a:p>
          <a:endParaRPr lang="en-IN"/>
        </a:p>
      </dgm:t>
    </dgm:pt>
    <dgm:pt modelId="{3CC3E113-34D4-4935-B270-2FE42943985A}">
      <dgm:prSet/>
      <dgm:spPr/>
      <dgm:t>
        <a:bodyPr/>
        <a:lstStyle/>
        <a:p>
          <a:pPr rtl="0"/>
          <a:r>
            <a:rPr lang="en-IN" dirty="0" smtClean="0"/>
            <a:t>Isolated environments</a:t>
          </a:r>
          <a:endParaRPr lang="en-IN" dirty="0"/>
        </a:p>
      </dgm:t>
    </dgm:pt>
    <dgm:pt modelId="{71CE82E4-6110-4EDA-9704-C6099B409174}" type="parTrans" cxnId="{1E07F7F5-C1F8-4398-B2A9-3ECD210342DB}">
      <dgm:prSet/>
      <dgm:spPr/>
      <dgm:t>
        <a:bodyPr/>
        <a:lstStyle/>
        <a:p>
          <a:endParaRPr lang="en-IN"/>
        </a:p>
      </dgm:t>
    </dgm:pt>
    <dgm:pt modelId="{D6E2760E-DEC3-49CF-AAD0-9394046FD8AE}" type="sibTrans" cxnId="{1E07F7F5-C1F8-4398-B2A9-3ECD210342DB}">
      <dgm:prSet/>
      <dgm:spPr/>
      <dgm:t>
        <a:bodyPr/>
        <a:lstStyle/>
        <a:p>
          <a:endParaRPr lang="en-IN"/>
        </a:p>
      </dgm:t>
    </dgm:pt>
    <dgm:pt modelId="{76B20126-7232-447E-B2F8-0D0A251A57C9}">
      <dgm:prSet/>
      <dgm:spPr/>
      <dgm:t>
        <a:bodyPr/>
        <a:lstStyle/>
        <a:p>
          <a:r>
            <a:rPr lang="en-US" dirty="0" smtClean="0"/>
            <a:t>Multiple VMs can run on a single physical server</a:t>
          </a:r>
          <a:endParaRPr lang="en-IN" dirty="0"/>
        </a:p>
      </dgm:t>
    </dgm:pt>
    <dgm:pt modelId="{9B2ECA44-4108-4ADD-B374-C0282306F434}" type="parTrans" cxnId="{73B2EB74-BEC9-47E6-980C-867DFC285CF0}">
      <dgm:prSet/>
      <dgm:spPr/>
      <dgm:t>
        <a:bodyPr/>
        <a:lstStyle/>
        <a:p>
          <a:endParaRPr lang="en-IN"/>
        </a:p>
      </dgm:t>
    </dgm:pt>
    <dgm:pt modelId="{C7146871-74CF-419D-A4E5-B4A5B413923E}" type="sibTrans" cxnId="{73B2EB74-BEC9-47E6-980C-867DFC285CF0}">
      <dgm:prSet/>
      <dgm:spPr/>
      <dgm:t>
        <a:bodyPr/>
        <a:lstStyle/>
        <a:p>
          <a:endParaRPr lang="en-IN"/>
        </a:p>
      </dgm:t>
    </dgm:pt>
    <dgm:pt modelId="{E352F7C8-ECDE-4CA9-88D1-566957E3851C}">
      <dgm:prSet/>
      <dgm:spPr/>
      <dgm:t>
        <a:bodyPr/>
        <a:lstStyle/>
        <a:p>
          <a:r>
            <a:rPr lang="en-IN" dirty="0" smtClean="0"/>
            <a:t>Resource allocation (CPU, RAM, Disk space)</a:t>
          </a:r>
          <a:endParaRPr lang="en-IN" dirty="0"/>
        </a:p>
      </dgm:t>
    </dgm:pt>
    <dgm:pt modelId="{A94D0E25-B55C-4EB8-B69F-F91FEA8FFEFA}" type="parTrans" cxnId="{21B1F22E-2DBA-44A6-B0F6-8CBC5943BACC}">
      <dgm:prSet/>
      <dgm:spPr/>
      <dgm:t>
        <a:bodyPr/>
        <a:lstStyle/>
        <a:p>
          <a:endParaRPr lang="en-IN"/>
        </a:p>
      </dgm:t>
    </dgm:pt>
    <dgm:pt modelId="{4F8D07DE-FD74-416C-A742-EA7B7085C35D}" type="sibTrans" cxnId="{21B1F22E-2DBA-44A6-B0F6-8CBC5943BACC}">
      <dgm:prSet/>
      <dgm:spPr/>
      <dgm:t>
        <a:bodyPr/>
        <a:lstStyle/>
        <a:p>
          <a:endParaRPr lang="en-IN"/>
        </a:p>
      </dgm:t>
    </dgm:pt>
    <dgm:pt modelId="{68F933BE-1809-4B46-814C-BB4D9011ACE7}" type="pres">
      <dgm:prSet presAssocID="{CA8F5431-647A-453F-869B-71E254917E6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A4FCF12-7E21-452C-8C67-E964BF87724B}" type="pres">
      <dgm:prSet presAssocID="{E8F9D969-6BE5-44E0-A4A9-13875484FF8C}" presName="compNode" presStyleCnt="0"/>
      <dgm:spPr/>
    </dgm:pt>
    <dgm:pt modelId="{DCFD4BB8-911E-44C3-87CD-23C5AF02FAAD}" type="pres">
      <dgm:prSet presAssocID="{E8F9D969-6BE5-44E0-A4A9-13875484FF8C}" presName="aNode" presStyleLbl="bgShp" presStyleIdx="0" presStyleCnt="1" custLinFactNeighborY="-2599"/>
      <dgm:spPr/>
      <dgm:t>
        <a:bodyPr/>
        <a:lstStyle/>
        <a:p>
          <a:endParaRPr lang="en-IN"/>
        </a:p>
      </dgm:t>
    </dgm:pt>
    <dgm:pt modelId="{7C0DC170-A027-42A1-9CF5-2C92C8283815}" type="pres">
      <dgm:prSet presAssocID="{E8F9D969-6BE5-44E0-A4A9-13875484FF8C}" presName="textNode" presStyleLbl="bgShp" presStyleIdx="0" presStyleCnt="1"/>
      <dgm:spPr/>
      <dgm:t>
        <a:bodyPr/>
        <a:lstStyle/>
        <a:p>
          <a:endParaRPr lang="en-IN"/>
        </a:p>
      </dgm:t>
    </dgm:pt>
    <dgm:pt modelId="{41443BBE-B369-4C5F-A28B-821EF4908D12}" type="pres">
      <dgm:prSet presAssocID="{E8F9D969-6BE5-44E0-A4A9-13875484FF8C}" presName="compChildNode" presStyleCnt="0"/>
      <dgm:spPr/>
    </dgm:pt>
    <dgm:pt modelId="{89B9288B-5510-425A-9B82-C91985DE931E}" type="pres">
      <dgm:prSet presAssocID="{E8F9D969-6BE5-44E0-A4A9-13875484FF8C}" presName="theInnerList" presStyleCnt="0"/>
      <dgm:spPr/>
    </dgm:pt>
    <dgm:pt modelId="{B7675D68-4CF8-40B8-9BEB-7FDCBD569042}" type="pres">
      <dgm:prSet presAssocID="{3CC3E113-34D4-4935-B270-2FE42943985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BAFE87-B99D-4C3B-A130-9017E2E319D5}" type="pres">
      <dgm:prSet presAssocID="{3CC3E113-34D4-4935-B270-2FE42943985A}" presName="aSpace2" presStyleCnt="0"/>
      <dgm:spPr/>
    </dgm:pt>
    <dgm:pt modelId="{A0AA8FC1-00FE-4DF0-AA09-2EB7C70CB4B3}" type="pres">
      <dgm:prSet presAssocID="{76B20126-7232-447E-B2F8-0D0A251A57C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AA9A0B-66C6-4D44-BED1-BA374D214AC1}" type="pres">
      <dgm:prSet presAssocID="{76B20126-7232-447E-B2F8-0D0A251A57C9}" presName="aSpace2" presStyleCnt="0"/>
      <dgm:spPr/>
    </dgm:pt>
    <dgm:pt modelId="{3B330A50-95D8-4AAB-8EF2-027A187A22B8}" type="pres">
      <dgm:prSet presAssocID="{E352F7C8-ECDE-4CA9-88D1-566957E3851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A30AB0-D1DB-4C8C-B85E-B7C0111D1DA1}" type="presOf" srcId="{76B20126-7232-447E-B2F8-0D0A251A57C9}" destId="{A0AA8FC1-00FE-4DF0-AA09-2EB7C70CB4B3}" srcOrd="0" destOrd="0" presId="urn:microsoft.com/office/officeart/2005/8/layout/lProcess2"/>
    <dgm:cxn modelId="{070DECDE-06EE-425D-A818-605FA7399074}" type="presOf" srcId="{CA8F5431-647A-453F-869B-71E254917E63}" destId="{68F933BE-1809-4B46-814C-BB4D9011ACE7}" srcOrd="0" destOrd="0" presId="urn:microsoft.com/office/officeart/2005/8/layout/lProcess2"/>
    <dgm:cxn modelId="{82BCBB96-FBD2-4747-B285-4F8454068329}" srcId="{CA8F5431-647A-453F-869B-71E254917E63}" destId="{E8F9D969-6BE5-44E0-A4A9-13875484FF8C}" srcOrd="0" destOrd="0" parTransId="{003C7120-75D8-4E28-8A0C-FCC3C88E854C}" sibTransId="{51D179C5-566A-4E44-948D-C74BE4ADD7AC}"/>
    <dgm:cxn modelId="{21B1F22E-2DBA-44A6-B0F6-8CBC5943BACC}" srcId="{E8F9D969-6BE5-44E0-A4A9-13875484FF8C}" destId="{E352F7C8-ECDE-4CA9-88D1-566957E3851C}" srcOrd="2" destOrd="0" parTransId="{A94D0E25-B55C-4EB8-B69F-F91FEA8FFEFA}" sibTransId="{4F8D07DE-FD74-416C-A742-EA7B7085C35D}"/>
    <dgm:cxn modelId="{9BEC8CF3-4F64-45D2-9B0D-CE43A46FA27D}" type="presOf" srcId="{3CC3E113-34D4-4935-B270-2FE42943985A}" destId="{B7675D68-4CF8-40B8-9BEB-7FDCBD569042}" srcOrd="0" destOrd="0" presId="urn:microsoft.com/office/officeart/2005/8/layout/lProcess2"/>
    <dgm:cxn modelId="{1E07F7F5-C1F8-4398-B2A9-3ECD210342DB}" srcId="{E8F9D969-6BE5-44E0-A4A9-13875484FF8C}" destId="{3CC3E113-34D4-4935-B270-2FE42943985A}" srcOrd="0" destOrd="0" parTransId="{71CE82E4-6110-4EDA-9704-C6099B409174}" sibTransId="{D6E2760E-DEC3-49CF-AAD0-9394046FD8AE}"/>
    <dgm:cxn modelId="{24B65BEE-FC9D-4333-91C0-781FFC32FCEC}" type="presOf" srcId="{E8F9D969-6BE5-44E0-A4A9-13875484FF8C}" destId="{DCFD4BB8-911E-44C3-87CD-23C5AF02FAAD}" srcOrd="0" destOrd="0" presId="urn:microsoft.com/office/officeart/2005/8/layout/lProcess2"/>
    <dgm:cxn modelId="{ECD9A383-75B0-4EDA-99DE-920BE9C40821}" type="presOf" srcId="{E8F9D969-6BE5-44E0-A4A9-13875484FF8C}" destId="{7C0DC170-A027-42A1-9CF5-2C92C8283815}" srcOrd="1" destOrd="0" presId="urn:microsoft.com/office/officeart/2005/8/layout/lProcess2"/>
    <dgm:cxn modelId="{2055A396-07C1-4992-8A54-41170602C571}" type="presOf" srcId="{E352F7C8-ECDE-4CA9-88D1-566957E3851C}" destId="{3B330A50-95D8-4AAB-8EF2-027A187A22B8}" srcOrd="0" destOrd="0" presId="urn:microsoft.com/office/officeart/2005/8/layout/lProcess2"/>
    <dgm:cxn modelId="{73B2EB74-BEC9-47E6-980C-867DFC285CF0}" srcId="{E8F9D969-6BE5-44E0-A4A9-13875484FF8C}" destId="{76B20126-7232-447E-B2F8-0D0A251A57C9}" srcOrd="1" destOrd="0" parTransId="{9B2ECA44-4108-4ADD-B374-C0282306F434}" sibTransId="{C7146871-74CF-419D-A4E5-B4A5B413923E}"/>
    <dgm:cxn modelId="{20692E56-4451-4925-BF43-4968FE69AF7A}" type="presParOf" srcId="{68F933BE-1809-4B46-814C-BB4D9011ACE7}" destId="{CA4FCF12-7E21-452C-8C67-E964BF87724B}" srcOrd="0" destOrd="0" presId="urn:microsoft.com/office/officeart/2005/8/layout/lProcess2"/>
    <dgm:cxn modelId="{C7DEEF75-640D-4FB7-8520-B661BE597757}" type="presParOf" srcId="{CA4FCF12-7E21-452C-8C67-E964BF87724B}" destId="{DCFD4BB8-911E-44C3-87CD-23C5AF02FAAD}" srcOrd="0" destOrd="0" presId="urn:microsoft.com/office/officeart/2005/8/layout/lProcess2"/>
    <dgm:cxn modelId="{F1812BDB-234D-446F-AD7B-F4E06BB69AF1}" type="presParOf" srcId="{CA4FCF12-7E21-452C-8C67-E964BF87724B}" destId="{7C0DC170-A027-42A1-9CF5-2C92C8283815}" srcOrd="1" destOrd="0" presId="urn:microsoft.com/office/officeart/2005/8/layout/lProcess2"/>
    <dgm:cxn modelId="{DE339816-B164-4137-BC2B-63E45A7AE681}" type="presParOf" srcId="{CA4FCF12-7E21-452C-8C67-E964BF87724B}" destId="{41443BBE-B369-4C5F-A28B-821EF4908D12}" srcOrd="2" destOrd="0" presId="urn:microsoft.com/office/officeart/2005/8/layout/lProcess2"/>
    <dgm:cxn modelId="{F0B23020-9BD6-4131-AA8C-88F22BB897F0}" type="presParOf" srcId="{41443BBE-B369-4C5F-A28B-821EF4908D12}" destId="{89B9288B-5510-425A-9B82-C91985DE931E}" srcOrd="0" destOrd="0" presId="urn:microsoft.com/office/officeart/2005/8/layout/lProcess2"/>
    <dgm:cxn modelId="{4064F5C6-FA02-4F18-B4FE-18473F804DAE}" type="presParOf" srcId="{89B9288B-5510-425A-9B82-C91985DE931E}" destId="{B7675D68-4CF8-40B8-9BEB-7FDCBD569042}" srcOrd="0" destOrd="0" presId="urn:microsoft.com/office/officeart/2005/8/layout/lProcess2"/>
    <dgm:cxn modelId="{4ED4A9B9-C2A4-4DA8-8CDE-127D0127305D}" type="presParOf" srcId="{89B9288B-5510-425A-9B82-C91985DE931E}" destId="{A8BAFE87-B99D-4C3B-A130-9017E2E319D5}" srcOrd="1" destOrd="0" presId="urn:microsoft.com/office/officeart/2005/8/layout/lProcess2"/>
    <dgm:cxn modelId="{9F60B71E-159B-4930-A564-FC14F925F8DF}" type="presParOf" srcId="{89B9288B-5510-425A-9B82-C91985DE931E}" destId="{A0AA8FC1-00FE-4DF0-AA09-2EB7C70CB4B3}" srcOrd="2" destOrd="0" presId="urn:microsoft.com/office/officeart/2005/8/layout/lProcess2"/>
    <dgm:cxn modelId="{D8DE082E-A5B2-43EF-8555-261B80978C2D}" type="presParOf" srcId="{89B9288B-5510-425A-9B82-C91985DE931E}" destId="{4BAA9A0B-66C6-4D44-BED1-BA374D214AC1}" srcOrd="3" destOrd="0" presId="urn:microsoft.com/office/officeart/2005/8/layout/lProcess2"/>
    <dgm:cxn modelId="{78D69257-C80E-45E7-9AB4-C9607715C0E7}" type="presParOf" srcId="{89B9288B-5510-425A-9B82-C91985DE931E}" destId="{3B330A50-95D8-4AAB-8EF2-027A187A22B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F1C890-F08D-4F9F-8D81-BC768260FCCF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DE0164-3EF8-4270-85F3-637661D73F72}">
      <dgm:prSet/>
      <dgm:spPr/>
      <dgm:t>
        <a:bodyPr/>
        <a:lstStyle/>
        <a:p>
          <a:pPr rtl="0"/>
          <a:r>
            <a:rPr lang="en-US" b="1" smtClean="0"/>
            <a:t>Use Cases:</a:t>
          </a:r>
          <a:endParaRPr lang="en-IN"/>
        </a:p>
      </dgm:t>
    </dgm:pt>
    <dgm:pt modelId="{63D96C36-10BE-4AF8-806C-E32CD96A0214}" type="parTrans" cxnId="{4F4F2FC1-9EDB-4995-A0C4-4EFF1C75012A}">
      <dgm:prSet/>
      <dgm:spPr/>
      <dgm:t>
        <a:bodyPr/>
        <a:lstStyle/>
        <a:p>
          <a:endParaRPr lang="en-IN"/>
        </a:p>
      </dgm:t>
    </dgm:pt>
    <dgm:pt modelId="{C287795F-FD9F-46E9-86F5-1CC015418814}" type="sibTrans" cxnId="{4F4F2FC1-9EDB-4995-A0C4-4EFF1C75012A}">
      <dgm:prSet/>
      <dgm:spPr/>
      <dgm:t>
        <a:bodyPr/>
        <a:lstStyle/>
        <a:p>
          <a:endParaRPr lang="en-IN"/>
        </a:p>
      </dgm:t>
    </dgm:pt>
    <dgm:pt modelId="{6D6EC91F-6A5B-4B18-A258-A84F2DCEC9D9}">
      <dgm:prSet/>
      <dgm:spPr/>
      <dgm:t>
        <a:bodyPr/>
        <a:lstStyle/>
        <a:p>
          <a:pPr rtl="0"/>
          <a:r>
            <a:rPr lang="en-IN" dirty="0" smtClean="0"/>
            <a:t>Development and testing environments</a:t>
          </a:r>
          <a:endParaRPr lang="en-IN" dirty="0"/>
        </a:p>
      </dgm:t>
    </dgm:pt>
    <dgm:pt modelId="{693C9795-39AF-4DAD-8AA0-67824BE56321}" type="parTrans" cxnId="{FB5802E2-AC68-403D-8E38-9892BA28B8D2}">
      <dgm:prSet/>
      <dgm:spPr/>
      <dgm:t>
        <a:bodyPr/>
        <a:lstStyle/>
        <a:p>
          <a:endParaRPr lang="en-IN"/>
        </a:p>
      </dgm:t>
    </dgm:pt>
    <dgm:pt modelId="{BE5D6800-14BF-430F-9880-EE5510D285AD}" type="sibTrans" cxnId="{FB5802E2-AC68-403D-8E38-9892BA28B8D2}">
      <dgm:prSet/>
      <dgm:spPr/>
      <dgm:t>
        <a:bodyPr/>
        <a:lstStyle/>
        <a:p>
          <a:endParaRPr lang="en-IN"/>
        </a:p>
      </dgm:t>
    </dgm:pt>
    <dgm:pt modelId="{E538A839-D06E-47D4-8ECA-7704D4DEE52F}">
      <dgm:prSet/>
      <dgm:spPr/>
      <dgm:t>
        <a:bodyPr/>
        <a:lstStyle/>
        <a:p>
          <a:r>
            <a:rPr lang="en-IN" dirty="0" smtClean="0"/>
            <a:t>Server consolidation</a:t>
          </a:r>
        </a:p>
      </dgm:t>
    </dgm:pt>
    <dgm:pt modelId="{50678466-7B69-4AF8-830F-60C332D01244}" type="parTrans" cxnId="{0E64D4D5-88E7-4149-B102-F569D560360E}">
      <dgm:prSet/>
      <dgm:spPr/>
      <dgm:t>
        <a:bodyPr/>
        <a:lstStyle/>
        <a:p>
          <a:endParaRPr lang="en-IN"/>
        </a:p>
      </dgm:t>
    </dgm:pt>
    <dgm:pt modelId="{9A379F92-D324-4EB9-A396-6770A4A5CE9E}" type="sibTrans" cxnId="{0E64D4D5-88E7-4149-B102-F569D560360E}">
      <dgm:prSet/>
      <dgm:spPr/>
      <dgm:t>
        <a:bodyPr/>
        <a:lstStyle/>
        <a:p>
          <a:endParaRPr lang="en-IN"/>
        </a:p>
      </dgm:t>
    </dgm:pt>
    <dgm:pt modelId="{AB1AB389-9B2C-4B30-AFA4-4EFDBD71F0FA}">
      <dgm:prSet/>
      <dgm:spPr/>
      <dgm:t>
        <a:bodyPr/>
        <a:lstStyle/>
        <a:p>
          <a:r>
            <a:rPr lang="en-IN" dirty="0" smtClean="0"/>
            <a:t>Disaster recovery</a:t>
          </a:r>
        </a:p>
      </dgm:t>
    </dgm:pt>
    <dgm:pt modelId="{0CF6E024-6D93-4E3E-9871-FAEAAA4BC621}" type="parTrans" cxnId="{99E8B499-8A2F-43E2-9A18-A802DA72AD0E}">
      <dgm:prSet/>
      <dgm:spPr/>
      <dgm:t>
        <a:bodyPr/>
        <a:lstStyle/>
        <a:p>
          <a:endParaRPr lang="en-IN"/>
        </a:p>
      </dgm:t>
    </dgm:pt>
    <dgm:pt modelId="{C30575DC-06B3-4629-9E66-BA9FE0C35339}" type="sibTrans" cxnId="{99E8B499-8A2F-43E2-9A18-A802DA72AD0E}">
      <dgm:prSet/>
      <dgm:spPr/>
      <dgm:t>
        <a:bodyPr/>
        <a:lstStyle/>
        <a:p>
          <a:endParaRPr lang="en-IN"/>
        </a:p>
      </dgm:t>
    </dgm:pt>
    <dgm:pt modelId="{A8CC8ED3-C081-468D-A3D4-41FE418CD788}" type="pres">
      <dgm:prSet presAssocID="{25F1C890-F08D-4F9F-8D81-BC768260F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797BCF-6803-4115-872D-104EA6E43194}" type="pres">
      <dgm:prSet presAssocID="{72DE0164-3EF8-4270-85F3-637661D73F72}" presName="compNode" presStyleCnt="0"/>
      <dgm:spPr/>
    </dgm:pt>
    <dgm:pt modelId="{C4C3FD5C-40C2-4936-81E6-F524BB3F55E5}" type="pres">
      <dgm:prSet presAssocID="{72DE0164-3EF8-4270-85F3-637661D73F72}" presName="aNode" presStyleLbl="bgShp" presStyleIdx="0" presStyleCnt="1" custLinFactNeighborY="914"/>
      <dgm:spPr/>
      <dgm:t>
        <a:bodyPr/>
        <a:lstStyle/>
        <a:p>
          <a:endParaRPr lang="en-IN"/>
        </a:p>
      </dgm:t>
    </dgm:pt>
    <dgm:pt modelId="{276DC767-6C3A-4927-879D-B9CEFA1F9E8D}" type="pres">
      <dgm:prSet presAssocID="{72DE0164-3EF8-4270-85F3-637661D73F72}" presName="textNode" presStyleLbl="bgShp" presStyleIdx="0" presStyleCnt="1"/>
      <dgm:spPr/>
      <dgm:t>
        <a:bodyPr/>
        <a:lstStyle/>
        <a:p>
          <a:endParaRPr lang="en-IN"/>
        </a:p>
      </dgm:t>
    </dgm:pt>
    <dgm:pt modelId="{461CB9E7-C98C-49BD-9632-D5DF2A26EDAB}" type="pres">
      <dgm:prSet presAssocID="{72DE0164-3EF8-4270-85F3-637661D73F72}" presName="compChildNode" presStyleCnt="0"/>
      <dgm:spPr/>
    </dgm:pt>
    <dgm:pt modelId="{22EB5D16-FB42-4B52-B483-86B47CBB533E}" type="pres">
      <dgm:prSet presAssocID="{72DE0164-3EF8-4270-85F3-637661D73F72}" presName="theInnerList" presStyleCnt="0"/>
      <dgm:spPr/>
    </dgm:pt>
    <dgm:pt modelId="{1D9D8292-D27B-4E90-A8D7-6A6CA1575BC7}" type="pres">
      <dgm:prSet presAssocID="{6D6EC91F-6A5B-4B18-A258-A84F2DCEC9D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9956F9-9FBA-4B58-806C-FF4CE5BB6331}" type="pres">
      <dgm:prSet presAssocID="{6D6EC91F-6A5B-4B18-A258-A84F2DCEC9D9}" presName="aSpace2" presStyleCnt="0"/>
      <dgm:spPr/>
    </dgm:pt>
    <dgm:pt modelId="{484B8D94-EFA7-44B3-B4BB-F71914A7FD2C}" type="pres">
      <dgm:prSet presAssocID="{E538A839-D06E-47D4-8ECA-7704D4DEE52F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38A539-66C6-42DF-A9F2-C8A0B8716051}" type="pres">
      <dgm:prSet presAssocID="{E538A839-D06E-47D4-8ECA-7704D4DEE52F}" presName="aSpace2" presStyleCnt="0"/>
      <dgm:spPr/>
    </dgm:pt>
    <dgm:pt modelId="{A214EFBF-92B8-44AE-8E6E-6712B7DEE5C2}" type="pres">
      <dgm:prSet presAssocID="{AB1AB389-9B2C-4B30-AFA4-4EFDBD71F0F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B1E3B1-0288-432F-85EB-F3FE039BD708}" type="presOf" srcId="{72DE0164-3EF8-4270-85F3-637661D73F72}" destId="{C4C3FD5C-40C2-4936-81E6-F524BB3F55E5}" srcOrd="0" destOrd="0" presId="urn:microsoft.com/office/officeart/2005/8/layout/lProcess2"/>
    <dgm:cxn modelId="{E677A213-9B10-4F1F-803F-BF2DBF79CD66}" type="presOf" srcId="{25F1C890-F08D-4F9F-8D81-BC768260FCCF}" destId="{A8CC8ED3-C081-468D-A3D4-41FE418CD788}" srcOrd="0" destOrd="0" presId="urn:microsoft.com/office/officeart/2005/8/layout/lProcess2"/>
    <dgm:cxn modelId="{DCC70627-F814-43D3-BCFC-D09B08C39C45}" type="presOf" srcId="{E538A839-D06E-47D4-8ECA-7704D4DEE52F}" destId="{484B8D94-EFA7-44B3-B4BB-F71914A7FD2C}" srcOrd="0" destOrd="0" presId="urn:microsoft.com/office/officeart/2005/8/layout/lProcess2"/>
    <dgm:cxn modelId="{99E8B499-8A2F-43E2-9A18-A802DA72AD0E}" srcId="{72DE0164-3EF8-4270-85F3-637661D73F72}" destId="{AB1AB389-9B2C-4B30-AFA4-4EFDBD71F0FA}" srcOrd="2" destOrd="0" parTransId="{0CF6E024-6D93-4E3E-9871-FAEAAA4BC621}" sibTransId="{C30575DC-06B3-4629-9E66-BA9FE0C35339}"/>
    <dgm:cxn modelId="{4CD2534D-1440-41E9-AE89-ED864B41A279}" type="presOf" srcId="{AB1AB389-9B2C-4B30-AFA4-4EFDBD71F0FA}" destId="{A214EFBF-92B8-44AE-8E6E-6712B7DEE5C2}" srcOrd="0" destOrd="0" presId="urn:microsoft.com/office/officeart/2005/8/layout/lProcess2"/>
    <dgm:cxn modelId="{DC80553D-4D73-4646-8772-233A1CC545D6}" type="presOf" srcId="{6D6EC91F-6A5B-4B18-A258-A84F2DCEC9D9}" destId="{1D9D8292-D27B-4E90-A8D7-6A6CA1575BC7}" srcOrd="0" destOrd="0" presId="urn:microsoft.com/office/officeart/2005/8/layout/lProcess2"/>
    <dgm:cxn modelId="{D8F6EF00-0462-4121-A83A-7D4A0FF1FE29}" type="presOf" srcId="{72DE0164-3EF8-4270-85F3-637661D73F72}" destId="{276DC767-6C3A-4927-879D-B9CEFA1F9E8D}" srcOrd="1" destOrd="0" presId="urn:microsoft.com/office/officeart/2005/8/layout/lProcess2"/>
    <dgm:cxn modelId="{FB5802E2-AC68-403D-8E38-9892BA28B8D2}" srcId="{72DE0164-3EF8-4270-85F3-637661D73F72}" destId="{6D6EC91F-6A5B-4B18-A258-A84F2DCEC9D9}" srcOrd="0" destOrd="0" parTransId="{693C9795-39AF-4DAD-8AA0-67824BE56321}" sibTransId="{BE5D6800-14BF-430F-9880-EE5510D285AD}"/>
    <dgm:cxn modelId="{0E64D4D5-88E7-4149-B102-F569D560360E}" srcId="{72DE0164-3EF8-4270-85F3-637661D73F72}" destId="{E538A839-D06E-47D4-8ECA-7704D4DEE52F}" srcOrd="1" destOrd="0" parTransId="{50678466-7B69-4AF8-830F-60C332D01244}" sibTransId="{9A379F92-D324-4EB9-A396-6770A4A5CE9E}"/>
    <dgm:cxn modelId="{4F4F2FC1-9EDB-4995-A0C4-4EFF1C75012A}" srcId="{25F1C890-F08D-4F9F-8D81-BC768260FCCF}" destId="{72DE0164-3EF8-4270-85F3-637661D73F72}" srcOrd="0" destOrd="0" parTransId="{63D96C36-10BE-4AF8-806C-E32CD96A0214}" sibTransId="{C287795F-FD9F-46E9-86F5-1CC015418814}"/>
    <dgm:cxn modelId="{2C564AAA-A78D-45A6-8A91-1FF15BAC5947}" type="presParOf" srcId="{A8CC8ED3-C081-468D-A3D4-41FE418CD788}" destId="{E4797BCF-6803-4115-872D-104EA6E43194}" srcOrd="0" destOrd="0" presId="urn:microsoft.com/office/officeart/2005/8/layout/lProcess2"/>
    <dgm:cxn modelId="{DAF5F285-1CEE-4662-AED1-6311D90DB8DE}" type="presParOf" srcId="{E4797BCF-6803-4115-872D-104EA6E43194}" destId="{C4C3FD5C-40C2-4936-81E6-F524BB3F55E5}" srcOrd="0" destOrd="0" presId="urn:microsoft.com/office/officeart/2005/8/layout/lProcess2"/>
    <dgm:cxn modelId="{4E89AEC1-8E02-4735-97C8-25ED6BCBC0DD}" type="presParOf" srcId="{E4797BCF-6803-4115-872D-104EA6E43194}" destId="{276DC767-6C3A-4927-879D-B9CEFA1F9E8D}" srcOrd="1" destOrd="0" presId="urn:microsoft.com/office/officeart/2005/8/layout/lProcess2"/>
    <dgm:cxn modelId="{ABD25BC8-7D84-4E12-BDBB-B2E5F6F3C0D5}" type="presParOf" srcId="{E4797BCF-6803-4115-872D-104EA6E43194}" destId="{461CB9E7-C98C-49BD-9632-D5DF2A26EDAB}" srcOrd="2" destOrd="0" presId="urn:microsoft.com/office/officeart/2005/8/layout/lProcess2"/>
    <dgm:cxn modelId="{E0CFE769-C9D7-426F-94E9-745B91EB74F2}" type="presParOf" srcId="{461CB9E7-C98C-49BD-9632-D5DF2A26EDAB}" destId="{22EB5D16-FB42-4B52-B483-86B47CBB533E}" srcOrd="0" destOrd="0" presId="urn:microsoft.com/office/officeart/2005/8/layout/lProcess2"/>
    <dgm:cxn modelId="{4ED802ED-050E-4298-B45C-BECE4C89D812}" type="presParOf" srcId="{22EB5D16-FB42-4B52-B483-86B47CBB533E}" destId="{1D9D8292-D27B-4E90-A8D7-6A6CA1575BC7}" srcOrd="0" destOrd="0" presId="urn:microsoft.com/office/officeart/2005/8/layout/lProcess2"/>
    <dgm:cxn modelId="{7AB02097-2777-4D6C-BEA8-3C2D37AA13C5}" type="presParOf" srcId="{22EB5D16-FB42-4B52-B483-86B47CBB533E}" destId="{AB9956F9-9FBA-4B58-806C-FF4CE5BB6331}" srcOrd="1" destOrd="0" presId="urn:microsoft.com/office/officeart/2005/8/layout/lProcess2"/>
    <dgm:cxn modelId="{615E1A57-A718-4108-913D-DCD75C9BFDB2}" type="presParOf" srcId="{22EB5D16-FB42-4B52-B483-86B47CBB533E}" destId="{484B8D94-EFA7-44B3-B4BB-F71914A7FD2C}" srcOrd="2" destOrd="0" presId="urn:microsoft.com/office/officeart/2005/8/layout/lProcess2"/>
    <dgm:cxn modelId="{DE4E875A-B6C3-4440-AA66-D39DED4CE588}" type="presParOf" srcId="{22EB5D16-FB42-4B52-B483-86B47CBB533E}" destId="{F038A539-66C6-42DF-A9F2-C8A0B8716051}" srcOrd="3" destOrd="0" presId="urn:microsoft.com/office/officeart/2005/8/layout/lProcess2"/>
    <dgm:cxn modelId="{55DDFA27-7F7A-4AB3-A59F-3E46DB770F1C}" type="presParOf" srcId="{22EB5D16-FB42-4B52-B483-86B47CBB533E}" destId="{A214EFBF-92B8-44AE-8E6E-6712B7DEE5C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8F5431-647A-453F-869B-71E254917E63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8F9D969-6BE5-44E0-A4A9-13875484FF8C}">
      <dgm:prSet/>
      <dgm:spPr/>
      <dgm:t>
        <a:bodyPr/>
        <a:lstStyle/>
        <a:p>
          <a:pPr rtl="0"/>
          <a:r>
            <a:rPr lang="en-US" b="1" smtClean="0"/>
            <a:t>Key Characteristics:</a:t>
          </a:r>
          <a:endParaRPr lang="en-IN"/>
        </a:p>
      </dgm:t>
    </dgm:pt>
    <dgm:pt modelId="{003C7120-75D8-4E28-8A0C-FCC3C88E854C}" type="parTrans" cxnId="{82BCBB96-FBD2-4747-B285-4F8454068329}">
      <dgm:prSet/>
      <dgm:spPr/>
      <dgm:t>
        <a:bodyPr/>
        <a:lstStyle/>
        <a:p>
          <a:endParaRPr lang="en-IN"/>
        </a:p>
      </dgm:t>
    </dgm:pt>
    <dgm:pt modelId="{51D179C5-566A-4E44-948D-C74BE4ADD7AC}" type="sibTrans" cxnId="{82BCBB96-FBD2-4747-B285-4F8454068329}">
      <dgm:prSet/>
      <dgm:spPr/>
      <dgm:t>
        <a:bodyPr/>
        <a:lstStyle/>
        <a:p>
          <a:endParaRPr lang="en-IN"/>
        </a:p>
      </dgm:t>
    </dgm:pt>
    <dgm:pt modelId="{3CC3E113-34D4-4935-B270-2FE42943985A}">
      <dgm:prSet/>
      <dgm:spPr/>
      <dgm:t>
        <a:bodyPr/>
        <a:lstStyle/>
        <a:p>
          <a:pPr rtl="0"/>
          <a:r>
            <a:rPr lang="en-IN" dirty="0" smtClean="0"/>
            <a:t>Shared OS kernel</a:t>
          </a:r>
          <a:endParaRPr lang="en-IN" dirty="0"/>
        </a:p>
      </dgm:t>
    </dgm:pt>
    <dgm:pt modelId="{71CE82E4-6110-4EDA-9704-C6099B409174}" type="parTrans" cxnId="{1E07F7F5-C1F8-4398-B2A9-3ECD210342DB}">
      <dgm:prSet/>
      <dgm:spPr/>
      <dgm:t>
        <a:bodyPr/>
        <a:lstStyle/>
        <a:p>
          <a:endParaRPr lang="en-IN"/>
        </a:p>
      </dgm:t>
    </dgm:pt>
    <dgm:pt modelId="{D6E2760E-DEC3-49CF-AAD0-9394046FD8AE}" type="sibTrans" cxnId="{1E07F7F5-C1F8-4398-B2A9-3ECD210342DB}">
      <dgm:prSet/>
      <dgm:spPr/>
      <dgm:t>
        <a:bodyPr/>
        <a:lstStyle/>
        <a:p>
          <a:endParaRPr lang="en-IN"/>
        </a:p>
      </dgm:t>
    </dgm:pt>
    <dgm:pt modelId="{C1DE2F91-6155-49AF-8977-EC05503428B1}">
      <dgm:prSet/>
      <dgm:spPr/>
      <dgm:t>
        <a:bodyPr/>
        <a:lstStyle/>
        <a:p>
          <a:r>
            <a:rPr lang="en-IN" dirty="0" smtClean="0"/>
            <a:t>Minimal overhead</a:t>
          </a:r>
        </a:p>
      </dgm:t>
    </dgm:pt>
    <dgm:pt modelId="{D19153FC-9CF6-4CAB-A029-1A7002732A9F}" type="parTrans" cxnId="{156BB80C-BF0A-4075-BC7B-86F8EA0B2AB2}">
      <dgm:prSet/>
      <dgm:spPr/>
      <dgm:t>
        <a:bodyPr/>
        <a:lstStyle/>
        <a:p>
          <a:endParaRPr lang="en-IN"/>
        </a:p>
      </dgm:t>
    </dgm:pt>
    <dgm:pt modelId="{633D0B63-D586-499B-AC72-43D28996B8E2}" type="sibTrans" cxnId="{156BB80C-BF0A-4075-BC7B-86F8EA0B2AB2}">
      <dgm:prSet/>
      <dgm:spPr/>
      <dgm:t>
        <a:bodyPr/>
        <a:lstStyle/>
        <a:p>
          <a:endParaRPr lang="en-IN"/>
        </a:p>
      </dgm:t>
    </dgm:pt>
    <dgm:pt modelId="{70CF6D6D-EF7C-43DD-A7CD-F666D4BAACE7}">
      <dgm:prSet/>
      <dgm:spPr/>
      <dgm:t>
        <a:bodyPr/>
        <a:lstStyle/>
        <a:p>
          <a:r>
            <a:rPr lang="en-IN" dirty="0" smtClean="0"/>
            <a:t>Fast startup times</a:t>
          </a:r>
        </a:p>
      </dgm:t>
    </dgm:pt>
    <dgm:pt modelId="{C0B7D386-7F5C-4CFD-AABD-7DDE7FAA836D}" type="parTrans" cxnId="{5E43AC89-24B6-479A-80A2-FC2C55D26284}">
      <dgm:prSet/>
      <dgm:spPr/>
      <dgm:t>
        <a:bodyPr/>
        <a:lstStyle/>
        <a:p>
          <a:endParaRPr lang="en-IN"/>
        </a:p>
      </dgm:t>
    </dgm:pt>
    <dgm:pt modelId="{0C7A171A-724D-4E4F-B01F-640806A578AA}" type="sibTrans" cxnId="{5E43AC89-24B6-479A-80A2-FC2C55D26284}">
      <dgm:prSet/>
      <dgm:spPr/>
      <dgm:t>
        <a:bodyPr/>
        <a:lstStyle/>
        <a:p>
          <a:endParaRPr lang="en-IN"/>
        </a:p>
      </dgm:t>
    </dgm:pt>
    <dgm:pt modelId="{68F933BE-1809-4B46-814C-BB4D9011ACE7}" type="pres">
      <dgm:prSet presAssocID="{CA8F5431-647A-453F-869B-71E254917E6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A4FCF12-7E21-452C-8C67-E964BF87724B}" type="pres">
      <dgm:prSet presAssocID="{E8F9D969-6BE5-44E0-A4A9-13875484FF8C}" presName="compNode" presStyleCnt="0"/>
      <dgm:spPr/>
    </dgm:pt>
    <dgm:pt modelId="{DCFD4BB8-911E-44C3-87CD-23C5AF02FAAD}" type="pres">
      <dgm:prSet presAssocID="{E8F9D969-6BE5-44E0-A4A9-13875484FF8C}" presName="aNode" presStyleLbl="bgShp" presStyleIdx="0" presStyleCnt="1" custLinFactNeighborY="-2599"/>
      <dgm:spPr/>
      <dgm:t>
        <a:bodyPr/>
        <a:lstStyle/>
        <a:p>
          <a:endParaRPr lang="en-IN"/>
        </a:p>
      </dgm:t>
    </dgm:pt>
    <dgm:pt modelId="{7C0DC170-A027-42A1-9CF5-2C92C8283815}" type="pres">
      <dgm:prSet presAssocID="{E8F9D969-6BE5-44E0-A4A9-13875484FF8C}" presName="textNode" presStyleLbl="bgShp" presStyleIdx="0" presStyleCnt="1"/>
      <dgm:spPr/>
      <dgm:t>
        <a:bodyPr/>
        <a:lstStyle/>
        <a:p>
          <a:endParaRPr lang="en-IN"/>
        </a:p>
      </dgm:t>
    </dgm:pt>
    <dgm:pt modelId="{41443BBE-B369-4C5F-A28B-821EF4908D12}" type="pres">
      <dgm:prSet presAssocID="{E8F9D969-6BE5-44E0-A4A9-13875484FF8C}" presName="compChildNode" presStyleCnt="0"/>
      <dgm:spPr/>
    </dgm:pt>
    <dgm:pt modelId="{89B9288B-5510-425A-9B82-C91985DE931E}" type="pres">
      <dgm:prSet presAssocID="{E8F9D969-6BE5-44E0-A4A9-13875484FF8C}" presName="theInnerList" presStyleCnt="0"/>
      <dgm:spPr/>
    </dgm:pt>
    <dgm:pt modelId="{B7675D68-4CF8-40B8-9BEB-7FDCBD569042}" type="pres">
      <dgm:prSet presAssocID="{3CC3E113-34D4-4935-B270-2FE42943985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BAFE87-B99D-4C3B-A130-9017E2E319D5}" type="pres">
      <dgm:prSet presAssocID="{3CC3E113-34D4-4935-B270-2FE42943985A}" presName="aSpace2" presStyleCnt="0"/>
      <dgm:spPr/>
    </dgm:pt>
    <dgm:pt modelId="{30639D28-B0B9-47C9-BD19-615DCAFD6FF8}" type="pres">
      <dgm:prSet presAssocID="{C1DE2F91-6155-49AF-8977-EC05503428B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D2F1E0-B616-4795-BA75-748F0DAC3B27}" type="pres">
      <dgm:prSet presAssocID="{C1DE2F91-6155-49AF-8977-EC05503428B1}" presName="aSpace2" presStyleCnt="0"/>
      <dgm:spPr/>
    </dgm:pt>
    <dgm:pt modelId="{FFB6950F-D74A-4D05-9E3A-BF1F15A7D4AA}" type="pres">
      <dgm:prSet presAssocID="{70CF6D6D-EF7C-43DD-A7CD-F666D4BAACE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2BCBB96-FBD2-4747-B285-4F8454068329}" srcId="{CA8F5431-647A-453F-869B-71E254917E63}" destId="{E8F9D969-6BE5-44E0-A4A9-13875484FF8C}" srcOrd="0" destOrd="0" parTransId="{003C7120-75D8-4E28-8A0C-FCC3C88E854C}" sibTransId="{51D179C5-566A-4E44-948D-C74BE4ADD7AC}"/>
    <dgm:cxn modelId="{2E52D832-8CBE-4BC8-A746-B60EECCE0F15}" type="presOf" srcId="{3CC3E113-34D4-4935-B270-2FE42943985A}" destId="{B7675D68-4CF8-40B8-9BEB-7FDCBD569042}" srcOrd="0" destOrd="0" presId="urn:microsoft.com/office/officeart/2005/8/layout/lProcess2"/>
    <dgm:cxn modelId="{CBC1D82E-4254-425F-AC3C-E95E47110059}" type="presOf" srcId="{E8F9D969-6BE5-44E0-A4A9-13875484FF8C}" destId="{7C0DC170-A027-42A1-9CF5-2C92C8283815}" srcOrd="1" destOrd="0" presId="urn:microsoft.com/office/officeart/2005/8/layout/lProcess2"/>
    <dgm:cxn modelId="{1E07F7F5-C1F8-4398-B2A9-3ECD210342DB}" srcId="{E8F9D969-6BE5-44E0-A4A9-13875484FF8C}" destId="{3CC3E113-34D4-4935-B270-2FE42943985A}" srcOrd="0" destOrd="0" parTransId="{71CE82E4-6110-4EDA-9704-C6099B409174}" sibTransId="{D6E2760E-DEC3-49CF-AAD0-9394046FD8AE}"/>
    <dgm:cxn modelId="{D1B7D8B4-CCA1-4F4F-AFD4-3E455ECB19AD}" type="presOf" srcId="{70CF6D6D-EF7C-43DD-A7CD-F666D4BAACE7}" destId="{FFB6950F-D74A-4D05-9E3A-BF1F15A7D4AA}" srcOrd="0" destOrd="0" presId="urn:microsoft.com/office/officeart/2005/8/layout/lProcess2"/>
    <dgm:cxn modelId="{8740DEA6-4130-4F2B-A867-901CB35CE077}" type="presOf" srcId="{C1DE2F91-6155-49AF-8977-EC05503428B1}" destId="{30639D28-B0B9-47C9-BD19-615DCAFD6FF8}" srcOrd="0" destOrd="0" presId="urn:microsoft.com/office/officeart/2005/8/layout/lProcess2"/>
    <dgm:cxn modelId="{5868D128-E43A-48A1-90FE-98CA6438B58A}" type="presOf" srcId="{CA8F5431-647A-453F-869B-71E254917E63}" destId="{68F933BE-1809-4B46-814C-BB4D9011ACE7}" srcOrd="0" destOrd="0" presId="urn:microsoft.com/office/officeart/2005/8/layout/lProcess2"/>
    <dgm:cxn modelId="{C63D8FE8-38D7-4E95-ADE7-E35519785B3C}" type="presOf" srcId="{E8F9D969-6BE5-44E0-A4A9-13875484FF8C}" destId="{DCFD4BB8-911E-44C3-87CD-23C5AF02FAAD}" srcOrd="0" destOrd="0" presId="urn:microsoft.com/office/officeart/2005/8/layout/lProcess2"/>
    <dgm:cxn modelId="{156BB80C-BF0A-4075-BC7B-86F8EA0B2AB2}" srcId="{E8F9D969-6BE5-44E0-A4A9-13875484FF8C}" destId="{C1DE2F91-6155-49AF-8977-EC05503428B1}" srcOrd="1" destOrd="0" parTransId="{D19153FC-9CF6-4CAB-A029-1A7002732A9F}" sibTransId="{633D0B63-D586-499B-AC72-43D28996B8E2}"/>
    <dgm:cxn modelId="{5E43AC89-24B6-479A-80A2-FC2C55D26284}" srcId="{E8F9D969-6BE5-44E0-A4A9-13875484FF8C}" destId="{70CF6D6D-EF7C-43DD-A7CD-F666D4BAACE7}" srcOrd="2" destOrd="0" parTransId="{C0B7D386-7F5C-4CFD-AABD-7DDE7FAA836D}" sibTransId="{0C7A171A-724D-4E4F-B01F-640806A578AA}"/>
    <dgm:cxn modelId="{CB22556B-4EB2-421B-81D1-339EF379A2CF}" type="presParOf" srcId="{68F933BE-1809-4B46-814C-BB4D9011ACE7}" destId="{CA4FCF12-7E21-452C-8C67-E964BF87724B}" srcOrd="0" destOrd="0" presId="urn:microsoft.com/office/officeart/2005/8/layout/lProcess2"/>
    <dgm:cxn modelId="{4A7E02B2-5BE7-49B4-8659-A1DE497D4602}" type="presParOf" srcId="{CA4FCF12-7E21-452C-8C67-E964BF87724B}" destId="{DCFD4BB8-911E-44C3-87CD-23C5AF02FAAD}" srcOrd="0" destOrd="0" presId="urn:microsoft.com/office/officeart/2005/8/layout/lProcess2"/>
    <dgm:cxn modelId="{E5E78393-5468-41C4-98C9-69CD721E0D98}" type="presParOf" srcId="{CA4FCF12-7E21-452C-8C67-E964BF87724B}" destId="{7C0DC170-A027-42A1-9CF5-2C92C8283815}" srcOrd="1" destOrd="0" presId="urn:microsoft.com/office/officeart/2005/8/layout/lProcess2"/>
    <dgm:cxn modelId="{B74B0AC4-7F26-4DC8-A3B0-46CEA102F753}" type="presParOf" srcId="{CA4FCF12-7E21-452C-8C67-E964BF87724B}" destId="{41443BBE-B369-4C5F-A28B-821EF4908D12}" srcOrd="2" destOrd="0" presId="urn:microsoft.com/office/officeart/2005/8/layout/lProcess2"/>
    <dgm:cxn modelId="{1CB882B7-C694-4496-86EF-30284E1663BB}" type="presParOf" srcId="{41443BBE-B369-4C5F-A28B-821EF4908D12}" destId="{89B9288B-5510-425A-9B82-C91985DE931E}" srcOrd="0" destOrd="0" presId="urn:microsoft.com/office/officeart/2005/8/layout/lProcess2"/>
    <dgm:cxn modelId="{5039A693-7C54-46C1-9EE2-35D7174249D7}" type="presParOf" srcId="{89B9288B-5510-425A-9B82-C91985DE931E}" destId="{B7675D68-4CF8-40B8-9BEB-7FDCBD569042}" srcOrd="0" destOrd="0" presId="urn:microsoft.com/office/officeart/2005/8/layout/lProcess2"/>
    <dgm:cxn modelId="{05611B35-2485-4C97-BEDD-4FDC0B8BAB10}" type="presParOf" srcId="{89B9288B-5510-425A-9B82-C91985DE931E}" destId="{A8BAFE87-B99D-4C3B-A130-9017E2E319D5}" srcOrd="1" destOrd="0" presId="urn:microsoft.com/office/officeart/2005/8/layout/lProcess2"/>
    <dgm:cxn modelId="{B4928CC2-6750-484B-AE36-2DDC4FEB726E}" type="presParOf" srcId="{89B9288B-5510-425A-9B82-C91985DE931E}" destId="{30639D28-B0B9-47C9-BD19-615DCAFD6FF8}" srcOrd="2" destOrd="0" presId="urn:microsoft.com/office/officeart/2005/8/layout/lProcess2"/>
    <dgm:cxn modelId="{96AAD281-20D6-4BCB-9A54-21BD558F96C9}" type="presParOf" srcId="{89B9288B-5510-425A-9B82-C91985DE931E}" destId="{1CD2F1E0-B616-4795-BA75-748F0DAC3B27}" srcOrd="3" destOrd="0" presId="urn:microsoft.com/office/officeart/2005/8/layout/lProcess2"/>
    <dgm:cxn modelId="{CD96BA82-E7D8-4A75-A076-D048AB5F3393}" type="presParOf" srcId="{89B9288B-5510-425A-9B82-C91985DE931E}" destId="{FFB6950F-D74A-4D05-9E3A-BF1F15A7D4A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29909-2A02-4D09-AB1F-A6757A57916C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19FF0-45F7-4023-9E14-34CC034F00DF}">
      <dsp:nvSpPr>
        <dsp:cNvPr id="0" name=""/>
        <dsp:cNvSpPr/>
      </dsp:nvSpPr>
      <dsp:spPr>
        <a:xfrm>
          <a:off x="516519" y="351495"/>
          <a:ext cx="7649870" cy="703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Servers</a:t>
          </a:r>
          <a:endParaRPr lang="en-IN" sz="3000" kern="1200" dirty="0"/>
        </a:p>
      </dsp:txBody>
      <dsp:txXfrm>
        <a:off x="516519" y="351495"/>
        <a:ext cx="7649870" cy="703356"/>
      </dsp:txXfrm>
    </dsp:sp>
    <dsp:sp modelId="{150D2063-7FEF-456F-BAF6-3EE35C19858F}">
      <dsp:nvSpPr>
        <dsp:cNvPr id="0" name=""/>
        <dsp:cNvSpPr/>
      </dsp:nvSpPr>
      <dsp:spPr>
        <a:xfrm>
          <a:off x="76921" y="263575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4D76D-7B39-4D14-A585-8EB5BD2D051F}">
      <dsp:nvSpPr>
        <dsp:cNvPr id="0" name=""/>
        <dsp:cNvSpPr/>
      </dsp:nvSpPr>
      <dsp:spPr>
        <a:xfrm>
          <a:off x="919770" y="1406712"/>
          <a:ext cx="7246620" cy="703356"/>
        </a:xfrm>
        <a:prstGeom prst="rect">
          <a:avLst/>
        </a:prstGeom>
        <a:solidFill>
          <a:schemeClr val="accent3">
            <a:hueOff val="-440403"/>
            <a:satOff val="0"/>
            <a:lumOff val="-18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Storage Devices</a:t>
          </a:r>
          <a:endParaRPr lang="en-IN" sz="3000" kern="1200" dirty="0"/>
        </a:p>
      </dsp:txBody>
      <dsp:txXfrm>
        <a:off x="919770" y="1406712"/>
        <a:ext cx="7246620" cy="703356"/>
      </dsp:txXfrm>
    </dsp:sp>
    <dsp:sp modelId="{195C80A0-2421-4E1B-98A9-3221B01FCACF}">
      <dsp:nvSpPr>
        <dsp:cNvPr id="0" name=""/>
        <dsp:cNvSpPr/>
      </dsp:nvSpPr>
      <dsp:spPr>
        <a:xfrm>
          <a:off x="480172" y="1318793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40403"/>
              <a:satOff val="0"/>
              <a:lumOff val="-18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C4C63-AED3-43F8-BF78-0B1551CDF9CB}">
      <dsp:nvSpPr>
        <dsp:cNvPr id="0" name=""/>
        <dsp:cNvSpPr/>
      </dsp:nvSpPr>
      <dsp:spPr>
        <a:xfrm>
          <a:off x="919770" y="2461930"/>
          <a:ext cx="7246620" cy="703356"/>
        </a:xfrm>
        <a:prstGeom prst="rect">
          <a:avLst/>
        </a:prstGeom>
        <a:solidFill>
          <a:schemeClr val="accent3">
            <a:hueOff val="-880806"/>
            <a:satOff val="0"/>
            <a:lumOff val="-37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/>
            <a:t>Networking equipment (routers, switches)</a:t>
          </a:r>
          <a:endParaRPr lang="en-IN" sz="3000" kern="1200" dirty="0"/>
        </a:p>
      </dsp:txBody>
      <dsp:txXfrm>
        <a:off x="919770" y="2461930"/>
        <a:ext cx="7246620" cy="703356"/>
      </dsp:txXfrm>
    </dsp:sp>
    <dsp:sp modelId="{442D1015-1DB1-443F-9D95-06599BB65949}">
      <dsp:nvSpPr>
        <dsp:cNvPr id="0" name=""/>
        <dsp:cNvSpPr/>
      </dsp:nvSpPr>
      <dsp:spPr>
        <a:xfrm>
          <a:off x="480172" y="2374011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880806"/>
              <a:satOff val="0"/>
              <a:lumOff val="-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76E17-9878-4EC8-8FD2-F9DE32239141}">
      <dsp:nvSpPr>
        <dsp:cNvPr id="0" name=""/>
        <dsp:cNvSpPr/>
      </dsp:nvSpPr>
      <dsp:spPr>
        <a:xfrm>
          <a:off x="516519" y="3517148"/>
          <a:ext cx="7649870" cy="703356"/>
        </a:xfrm>
        <a:prstGeom prst="rect">
          <a:avLst/>
        </a:prstGeom>
        <a:solidFill>
          <a:schemeClr val="accent3">
            <a:hueOff val="-1321208"/>
            <a:satOff val="0"/>
            <a:lumOff val="-5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8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smtClean="0"/>
            <a:t>Power and cooling systems</a:t>
          </a:r>
          <a:endParaRPr lang="en-IN" sz="3000" kern="1200" dirty="0"/>
        </a:p>
      </dsp:txBody>
      <dsp:txXfrm>
        <a:off x="516519" y="3517148"/>
        <a:ext cx="7649870" cy="703356"/>
      </dsp:txXfrm>
    </dsp:sp>
    <dsp:sp modelId="{67975372-D7B1-40FC-BB07-54A77527BA26}">
      <dsp:nvSpPr>
        <dsp:cNvPr id="0" name=""/>
        <dsp:cNvSpPr/>
      </dsp:nvSpPr>
      <dsp:spPr>
        <a:xfrm>
          <a:off x="76921" y="3429228"/>
          <a:ext cx="879195" cy="8791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321208"/>
              <a:satOff val="0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3FD5C-40C2-4936-81E6-F524BB3F55E5}">
      <dsp:nvSpPr>
        <dsp:cNvPr id="0" name=""/>
        <dsp:cNvSpPr/>
      </dsp:nvSpPr>
      <dsp:spPr>
        <a:xfrm>
          <a:off x="0" y="0"/>
          <a:ext cx="8352928" cy="29969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Use Cases:</a:t>
          </a:r>
          <a:endParaRPr lang="en-IN" sz="4100" kern="1200"/>
        </a:p>
      </dsp:txBody>
      <dsp:txXfrm>
        <a:off x="0" y="0"/>
        <a:ext cx="8352928" cy="899085"/>
      </dsp:txXfrm>
    </dsp:sp>
    <dsp:sp modelId="{1D9D8292-D27B-4E90-A8D7-6A6CA1575BC7}">
      <dsp:nvSpPr>
        <dsp:cNvPr id="0" name=""/>
        <dsp:cNvSpPr/>
      </dsp:nvSpPr>
      <dsp:spPr>
        <a:xfrm>
          <a:off x="835292" y="899341"/>
          <a:ext cx="6682342" cy="5887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err="1" smtClean="0"/>
            <a:t>Microservices</a:t>
          </a:r>
          <a:r>
            <a:rPr lang="en-IN" sz="3100" kern="1200" dirty="0" smtClean="0"/>
            <a:t> architecture</a:t>
          </a:r>
          <a:endParaRPr lang="en-IN" sz="3100" kern="1200" dirty="0"/>
        </a:p>
      </dsp:txBody>
      <dsp:txXfrm>
        <a:off x="852537" y="916586"/>
        <a:ext cx="6647852" cy="554291"/>
      </dsp:txXfrm>
    </dsp:sp>
    <dsp:sp modelId="{129A3F5F-82E2-47C4-A379-099EFB94CEF8}">
      <dsp:nvSpPr>
        <dsp:cNvPr id="0" name=""/>
        <dsp:cNvSpPr/>
      </dsp:nvSpPr>
      <dsp:spPr>
        <a:xfrm>
          <a:off x="835292" y="1578704"/>
          <a:ext cx="6682342" cy="5887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DevOps and CI/CD pipelines</a:t>
          </a:r>
        </a:p>
      </dsp:txBody>
      <dsp:txXfrm>
        <a:off x="852537" y="1595949"/>
        <a:ext cx="6647852" cy="554291"/>
      </dsp:txXfrm>
    </dsp:sp>
    <dsp:sp modelId="{63A15499-3F28-411D-A0CB-E9ECD540F7DE}">
      <dsp:nvSpPr>
        <dsp:cNvPr id="0" name=""/>
        <dsp:cNvSpPr/>
      </dsp:nvSpPr>
      <dsp:spPr>
        <a:xfrm>
          <a:off x="835292" y="2258067"/>
          <a:ext cx="6682342" cy="5887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Rapid application deployment</a:t>
          </a:r>
        </a:p>
      </dsp:txBody>
      <dsp:txXfrm>
        <a:off x="852537" y="2275312"/>
        <a:ext cx="6647852" cy="55429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5DB64-3964-4A00-B5E7-9BC885C8BA96}">
      <dsp:nvSpPr>
        <dsp:cNvPr id="0" name=""/>
        <dsp:cNvSpPr/>
      </dsp:nvSpPr>
      <dsp:spPr>
        <a:xfrm rot="5400000">
          <a:off x="5155894" y="-2080891"/>
          <a:ext cx="880467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smtClean="0"/>
            <a:t>Handle processing and data storage tasks.</a:t>
          </a:r>
          <a:endParaRPr lang="en-IN" sz="2200" kern="1200"/>
        </a:p>
      </dsp:txBody>
      <dsp:txXfrm rot="-5400000">
        <a:off x="2962656" y="155328"/>
        <a:ext cx="5223963" cy="794505"/>
      </dsp:txXfrm>
    </dsp:sp>
    <dsp:sp modelId="{B3560712-19CD-48EC-9157-7575D3685A60}">
      <dsp:nvSpPr>
        <dsp:cNvPr id="0" name=""/>
        <dsp:cNvSpPr/>
      </dsp:nvSpPr>
      <dsp:spPr>
        <a:xfrm>
          <a:off x="0" y="2288"/>
          <a:ext cx="2962656" cy="11005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smtClean="0"/>
            <a:t>Servers:</a:t>
          </a:r>
          <a:r>
            <a:rPr lang="en-IN" sz="2900" kern="1200" smtClean="0"/>
            <a:t> </a:t>
          </a:r>
          <a:endParaRPr lang="en-IN" sz="2900" kern="1200"/>
        </a:p>
      </dsp:txBody>
      <dsp:txXfrm>
        <a:off x="53726" y="56014"/>
        <a:ext cx="2855204" cy="993131"/>
      </dsp:txXfrm>
    </dsp:sp>
    <dsp:sp modelId="{7CAFB6AD-1BB1-4D1D-8D05-1D3C096BCAD4}">
      <dsp:nvSpPr>
        <dsp:cNvPr id="0" name=""/>
        <dsp:cNvSpPr/>
      </dsp:nvSpPr>
      <dsp:spPr>
        <a:xfrm rot="5400000">
          <a:off x="5155894" y="-925278"/>
          <a:ext cx="880467" cy="5266944"/>
        </a:xfrm>
        <a:prstGeom prst="round2SameRect">
          <a:avLst/>
        </a:prstGeom>
        <a:solidFill>
          <a:schemeClr val="accent4">
            <a:tint val="40000"/>
            <a:alpha val="90000"/>
            <a:hueOff val="-1003952"/>
            <a:satOff val="12787"/>
            <a:lumOff val="149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003952"/>
              <a:satOff val="12787"/>
              <a:lumOff val="14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smtClean="0"/>
            <a:t>Hold and manage data (e.g., SSDs, HDDs).</a:t>
          </a:r>
          <a:endParaRPr lang="en-IN" sz="2200" kern="1200"/>
        </a:p>
      </dsp:txBody>
      <dsp:txXfrm rot="-5400000">
        <a:off x="2962656" y="1310941"/>
        <a:ext cx="5223963" cy="794505"/>
      </dsp:txXfrm>
    </dsp:sp>
    <dsp:sp modelId="{260A51CD-0DF1-4791-98B8-066EC06C9883}">
      <dsp:nvSpPr>
        <dsp:cNvPr id="0" name=""/>
        <dsp:cNvSpPr/>
      </dsp:nvSpPr>
      <dsp:spPr>
        <a:xfrm>
          <a:off x="0" y="1157901"/>
          <a:ext cx="2962656" cy="1100583"/>
        </a:xfrm>
        <a:prstGeom prst="roundRect">
          <a:avLst/>
        </a:prstGeom>
        <a:solidFill>
          <a:schemeClr val="accent4">
            <a:hueOff val="-1500215"/>
            <a:satOff val="0"/>
            <a:lumOff val="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smtClean="0"/>
            <a:t>Storage Devices:</a:t>
          </a:r>
          <a:r>
            <a:rPr lang="en-IN" sz="2900" kern="1200" smtClean="0"/>
            <a:t> </a:t>
          </a:r>
          <a:endParaRPr lang="en-IN" sz="2900" kern="1200"/>
        </a:p>
      </dsp:txBody>
      <dsp:txXfrm>
        <a:off x="53726" y="1211627"/>
        <a:ext cx="2855204" cy="993131"/>
      </dsp:txXfrm>
    </dsp:sp>
    <dsp:sp modelId="{05D51804-424C-4779-A299-24B832A2258D}">
      <dsp:nvSpPr>
        <dsp:cNvPr id="0" name=""/>
        <dsp:cNvSpPr/>
      </dsp:nvSpPr>
      <dsp:spPr>
        <a:xfrm rot="5400000">
          <a:off x="5155894" y="230334"/>
          <a:ext cx="880467" cy="5266944"/>
        </a:xfrm>
        <a:prstGeom prst="round2SameRect">
          <a:avLst/>
        </a:prstGeom>
        <a:solidFill>
          <a:schemeClr val="accent4">
            <a:tint val="40000"/>
            <a:alpha val="90000"/>
            <a:hueOff val="-2007904"/>
            <a:satOff val="25575"/>
            <a:lumOff val="299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007904"/>
              <a:satOff val="25575"/>
              <a:lumOff val="29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smtClean="0"/>
            <a:t>Connects and manages data flow between devices (e.g., routers, switches).</a:t>
          </a:r>
          <a:endParaRPr lang="en-IN" sz="2200" kern="1200"/>
        </a:p>
      </dsp:txBody>
      <dsp:txXfrm rot="-5400000">
        <a:off x="2962656" y="2466554"/>
        <a:ext cx="5223963" cy="794505"/>
      </dsp:txXfrm>
    </dsp:sp>
    <dsp:sp modelId="{394EF553-363C-4A5C-8247-5DD1D3E2F94B}">
      <dsp:nvSpPr>
        <dsp:cNvPr id="0" name=""/>
        <dsp:cNvSpPr/>
      </dsp:nvSpPr>
      <dsp:spPr>
        <a:xfrm>
          <a:off x="0" y="2313514"/>
          <a:ext cx="2962656" cy="1100583"/>
        </a:xfrm>
        <a:prstGeom prst="roundRect">
          <a:avLst/>
        </a:prstGeom>
        <a:solidFill>
          <a:schemeClr val="accent4">
            <a:hueOff val="-3000431"/>
            <a:satOff val="0"/>
            <a:lumOff val="10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smtClean="0"/>
            <a:t>Networking Equipment:</a:t>
          </a:r>
          <a:r>
            <a:rPr lang="en-IN" sz="2900" kern="1200" smtClean="0"/>
            <a:t> </a:t>
          </a:r>
          <a:endParaRPr lang="en-IN" sz="2900" kern="1200"/>
        </a:p>
      </dsp:txBody>
      <dsp:txXfrm>
        <a:off x="53726" y="2367240"/>
        <a:ext cx="2855204" cy="993131"/>
      </dsp:txXfrm>
    </dsp:sp>
    <dsp:sp modelId="{5D736BEA-2B9A-4781-A755-9322C1B8B63A}">
      <dsp:nvSpPr>
        <dsp:cNvPr id="0" name=""/>
        <dsp:cNvSpPr/>
      </dsp:nvSpPr>
      <dsp:spPr>
        <a:xfrm rot="5400000">
          <a:off x="5155894" y="1385947"/>
          <a:ext cx="880467" cy="5266944"/>
        </a:xfrm>
        <a:prstGeom prst="round2SameRect">
          <a:avLst/>
        </a:prstGeom>
        <a:solidFill>
          <a:schemeClr val="accent4">
            <a:tint val="40000"/>
            <a:alpha val="90000"/>
            <a:hueOff val="-3011856"/>
            <a:satOff val="38362"/>
            <a:lumOff val="449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011856"/>
              <a:satOff val="38362"/>
              <a:lumOff val="44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smtClean="0"/>
            <a:t>Ensure continuous operation and prevent overheating.</a:t>
          </a:r>
          <a:endParaRPr lang="en-IN" sz="2200" kern="1200"/>
        </a:p>
      </dsp:txBody>
      <dsp:txXfrm rot="-5400000">
        <a:off x="2962656" y="3622167"/>
        <a:ext cx="5223963" cy="794505"/>
      </dsp:txXfrm>
    </dsp:sp>
    <dsp:sp modelId="{A2560284-22BB-460D-AAEF-9B1536DAC776}">
      <dsp:nvSpPr>
        <dsp:cNvPr id="0" name=""/>
        <dsp:cNvSpPr/>
      </dsp:nvSpPr>
      <dsp:spPr>
        <a:xfrm>
          <a:off x="0" y="3469127"/>
          <a:ext cx="2962656" cy="1100583"/>
        </a:xfrm>
        <a:prstGeom prst="roundRect">
          <a:avLst/>
        </a:prstGeom>
        <a:solidFill>
          <a:schemeClr val="accent4">
            <a:hueOff val="-4500646"/>
            <a:satOff val="0"/>
            <a:lumOff val="1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smtClean="0"/>
            <a:t>Power and Cooling Systems:</a:t>
          </a:r>
          <a:r>
            <a:rPr lang="en-IN" sz="2900" kern="1200" smtClean="0"/>
            <a:t> </a:t>
          </a:r>
          <a:endParaRPr lang="en-IN" sz="2900" kern="1200"/>
        </a:p>
      </dsp:txBody>
      <dsp:txXfrm>
        <a:off x="53726" y="3522853"/>
        <a:ext cx="2855204" cy="9931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DE0CE-49A4-4D50-811E-1E1810DF55C5}">
      <dsp:nvSpPr>
        <dsp:cNvPr id="0" name=""/>
        <dsp:cNvSpPr/>
      </dsp:nvSpPr>
      <dsp:spPr>
        <a:xfrm>
          <a:off x="1499566" y="0"/>
          <a:ext cx="4968552" cy="4968552"/>
        </a:xfrm>
        <a:prstGeom prst="triangl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A0353-6E7F-4B1D-838B-1867ED98A2BC}">
      <dsp:nvSpPr>
        <dsp:cNvPr id="0" name=""/>
        <dsp:cNvSpPr/>
      </dsp:nvSpPr>
      <dsp:spPr>
        <a:xfrm>
          <a:off x="3983842" y="499523"/>
          <a:ext cx="3229558" cy="11761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Foundation of IT infrastructure</a:t>
          </a:r>
          <a:endParaRPr lang="en-IN" sz="2100" kern="1200"/>
        </a:p>
      </dsp:txBody>
      <dsp:txXfrm>
        <a:off x="4041257" y="556938"/>
        <a:ext cx="3114728" cy="1061319"/>
      </dsp:txXfrm>
    </dsp:sp>
    <dsp:sp modelId="{C662D406-0473-4EB9-806D-7C379C041360}">
      <dsp:nvSpPr>
        <dsp:cNvPr id="0" name=""/>
        <dsp:cNvSpPr/>
      </dsp:nvSpPr>
      <dsp:spPr>
        <a:xfrm>
          <a:off x="3983842" y="1822691"/>
          <a:ext cx="3229558" cy="11761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Enables data processing, storage, and communication</a:t>
          </a:r>
          <a:endParaRPr lang="en-IN" sz="2100" kern="1200"/>
        </a:p>
      </dsp:txBody>
      <dsp:txXfrm>
        <a:off x="4041257" y="1880106"/>
        <a:ext cx="3114728" cy="1061319"/>
      </dsp:txXfrm>
    </dsp:sp>
    <dsp:sp modelId="{DB657B7E-681D-4143-B95B-887E8A92D0B6}">
      <dsp:nvSpPr>
        <dsp:cNvPr id="0" name=""/>
        <dsp:cNvSpPr/>
      </dsp:nvSpPr>
      <dsp:spPr>
        <a:xfrm>
          <a:off x="3983842" y="3145860"/>
          <a:ext cx="3229558" cy="11761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Essential for business continuity and performance</a:t>
          </a:r>
          <a:endParaRPr lang="en-IN" sz="2100" kern="1200"/>
        </a:p>
      </dsp:txBody>
      <dsp:txXfrm>
        <a:off x="4041257" y="3203275"/>
        <a:ext cx="3114728" cy="10613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0AA9-7CD4-4D13-BD1F-76C7569BF501}">
      <dsp:nvSpPr>
        <dsp:cNvPr id="0" name=""/>
        <dsp:cNvSpPr/>
      </dsp:nvSpPr>
      <dsp:spPr>
        <a:xfrm>
          <a:off x="-4884512" y="-748522"/>
          <a:ext cx="5817525" cy="5817525"/>
        </a:xfrm>
        <a:prstGeom prst="blockArc">
          <a:avLst>
            <a:gd name="adj1" fmla="val 18900000"/>
            <a:gd name="adj2" fmla="val 2700000"/>
            <a:gd name="adj3" fmla="val 37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76302-CAAC-4172-AC8A-A10669840BA7}">
      <dsp:nvSpPr>
        <dsp:cNvPr id="0" name=""/>
        <dsp:cNvSpPr/>
      </dsp:nvSpPr>
      <dsp:spPr>
        <a:xfrm>
          <a:off x="488599" y="332158"/>
          <a:ext cx="5644851" cy="66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576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Servers	</a:t>
          </a:r>
          <a:endParaRPr lang="en-IN" sz="3400" kern="1200" dirty="0"/>
        </a:p>
      </dsp:txBody>
      <dsp:txXfrm>
        <a:off x="488599" y="332158"/>
        <a:ext cx="5644851" cy="664662"/>
      </dsp:txXfrm>
    </dsp:sp>
    <dsp:sp modelId="{2C114852-C838-48F1-B0CB-B94BABDFBD71}">
      <dsp:nvSpPr>
        <dsp:cNvPr id="0" name=""/>
        <dsp:cNvSpPr/>
      </dsp:nvSpPr>
      <dsp:spPr>
        <a:xfrm>
          <a:off x="73185" y="249075"/>
          <a:ext cx="830828" cy="8308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9D3F2-6792-4BCE-BE37-9D2007B824CD}">
      <dsp:nvSpPr>
        <dsp:cNvPr id="0" name=""/>
        <dsp:cNvSpPr/>
      </dsp:nvSpPr>
      <dsp:spPr>
        <a:xfrm>
          <a:off x="869665" y="1329325"/>
          <a:ext cx="5263784" cy="66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576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Storage Devices</a:t>
          </a:r>
          <a:endParaRPr lang="en-IN" sz="3400" kern="1200" dirty="0"/>
        </a:p>
      </dsp:txBody>
      <dsp:txXfrm>
        <a:off x="869665" y="1329325"/>
        <a:ext cx="5263784" cy="664662"/>
      </dsp:txXfrm>
    </dsp:sp>
    <dsp:sp modelId="{096CB2A8-6630-4815-8092-55871407B595}">
      <dsp:nvSpPr>
        <dsp:cNvPr id="0" name=""/>
        <dsp:cNvSpPr/>
      </dsp:nvSpPr>
      <dsp:spPr>
        <a:xfrm>
          <a:off x="454251" y="1246242"/>
          <a:ext cx="830828" cy="8308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C596D-1C7A-48D2-A70C-A62E2AED0AB4}">
      <dsp:nvSpPr>
        <dsp:cNvPr id="0" name=""/>
        <dsp:cNvSpPr/>
      </dsp:nvSpPr>
      <dsp:spPr>
        <a:xfrm>
          <a:off x="869665" y="2326492"/>
          <a:ext cx="5263784" cy="66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576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Networking Equipment</a:t>
          </a:r>
          <a:endParaRPr lang="en-IN" sz="3400" kern="1200" dirty="0"/>
        </a:p>
      </dsp:txBody>
      <dsp:txXfrm>
        <a:off x="869665" y="2326492"/>
        <a:ext cx="5263784" cy="664662"/>
      </dsp:txXfrm>
    </dsp:sp>
    <dsp:sp modelId="{6F11747E-C152-4074-A71D-3CC21D708687}">
      <dsp:nvSpPr>
        <dsp:cNvPr id="0" name=""/>
        <dsp:cNvSpPr/>
      </dsp:nvSpPr>
      <dsp:spPr>
        <a:xfrm>
          <a:off x="454251" y="2243409"/>
          <a:ext cx="830828" cy="8308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E76DD-8B50-4D90-A90B-417E9CBAF88B}">
      <dsp:nvSpPr>
        <dsp:cNvPr id="0" name=""/>
        <dsp:cNvSpPr/>
      </dsp:nvSpPr>
      <dsp:spPr>
        <a:xfrm>
          <a:off x="488599" y="3323658"/>
          <a:ext cx="5644851" cy="664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576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Power and Cooling Systems</a:t>
          </a:r>
          <a:endParaRPr lang="en-IN" sz="3400" kern="1200" dirty="0"/>
        </a:p>
      </dsp:txBody>
      <dsp:txXfrm>
        <a:off x="488599" y="3323658"/>
        <a:ext cx="5644851" cy="664662"/>
      </dsp:txXfrm>
    </dsp:sp>
    <dsp:sp modelId="{A617033D-DE16-497C-86BE-0D9747235145}">
      <dsp:nvSpPr>
        <dsp:cNvPr id="0" name=""/>
        <dsp:cNvSpPr/>
      </dsp:nvSpPr>
      <dsp:spPr>
        <a:xfrm>
          <a:off x="73185" y="3240576"/>
          <a:ext cx="830828" cy="8308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26D67-41CB-4178-A86C-07C4ABAE563A}">
      <dsp:nvSpPr>
        <dsp:cNvPr id="0" name=""/>
        <dsp:cNvSpPr/>
      </dsp:nvSpPr>
      <dsp:spPr>
        <a:xfrm>
          <a:off x="0" y="2232"/>
          <a:ext cx="8221569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Centralized computing resources handling multiple tasks</a:t>
          </a:r>
          <a:endParaRPr lang="en-IN" sz="4100" kern="1200"/>
        </a:p>
      </dsp:txBody>
      <dsp:txXfrm>
        <a:off x="71925" y="74157"/>
        <a:ext cx="8077719" cy="1329548"/>
      </dsp:txXfrm>
    </dsp:sp>
    <dsp:sp modelId="{427DFBDF-7886-46F5-9BDB-FA53CEC428E8}">
      <dsp:nvSpPr>
        <dsp:cNvPr id="0" name=""/>
        <dsp:cNvSpPr/>
      </dsp:nvSpPr>
      <dsp:spPr>
        <a:xfrm rot="5400000">
          <a:off x="5006768" y="-347472"/>
          <a:ext cx="117871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Rack Servers</a:t>
          </a:r>
          <a:endParaRPr lang="en-I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Blade Servers</a:t>
          </a:r>
          <a:endParaRPr lang="en-I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Tower Servers</a:t>
          </a:r>
          <a:endParaRPr lang="en-IN" sz="2100" kern="1200"/>
        </a:p>
      </dsp:txBody>
      <dsp:txXfrm rot="-5400000">
        <a:off x="2962655" y="1754181"/>
        <a:ext cx="5209404" cy="1063638"/>
      </dsp:txXfrm>
    </dsp:sp>
    <dsp:sp modelId="{1DF53D79-EAC0-447B-B643-EC3B4B4E9562}">
      <dsp:nvSpPr>
        <dsp:cNvPr id="0" name=""/>
        <dsp:cNvSpPr/>
      </dsp:nvSpPr>
      <dsp:spPr>
        <a:xfrm>
          <a:off x="0" y="1549300"/>
          <a:ext cx="2962656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Types:</a:t>
          </a:r>
          <a:endParaRPr lang="en-IN" sz="4100" kern="1200"/>
        </a:p>
      </dsp:txBody>
      <dsp:txXfrm>
        <a:off x="71925" y="1621225"/>
        <a:ext cx="2818806" cy="1329548"/>
      </dsp:txXfrm>
    </dsp:sp>
    <dsp:sp modelId="{5FBFF4CA-71A9-4DB9-9F3C-762C56A48FA2}">
      <dsp:nvSpPr>
        <dsp:cNvPr id="0" name=""/>
        <dsp:cNvSpPr/>
      </dsp:nvSpPr>
      <dsp:spPr>
        <a:xfrm rot="5400000">
          <a:off x="5006768" y="1199596"/>
          <a:ext cx="117871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High processing power</a:t>
          </a:r>
          <a:endParaRPr lang="en-I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Scalable and customizable</a:t>
          </a:r>
          <a:endParaRPr lang="en-IN" sz="2100" kern="1200"/>
        </a:p>
      </dsp:txBody>
      <dsp:txXfrm rot="-5400000">
        <a:off x="2962655" y="3301249"/>
        <a:ext cx="5209404" cy="1063638"/>
      </dsp:txXfrm>
    </dsp:sp>
    <dsp:sp modelId="{6ED00A3C-01EE-421A-8BB2-973A651A4297}">
      <dsp:nvSpPr>
        <dsp:cNvPr id="0" name=""/>
        <dsp:cNvSpPr/>
      </dsp:nvSpPr>
      <dsp:spPr>
        <a:xfrm>
          <a:off x="0" y="3096369"/>
          <a:ext cx="2962656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Features:</a:t>
          </a:r>
          <a:endParaRPr lang="en-IN" sz="4100" kern="1200"/>
        </a:p>
      </dsp:txBody>
      <dsp:txXfrm>
        <a:off x="71925" y="3168294"/>
        <a:ext cx="2818806" cy="13295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26D67-41CB-4178-A86C-07C4ABAE563A}">
      <dsp:nvSpPr>
        <dsp:cNvPr id="0" name=""/>
        <dsp:cNvSpPr/>
      </dsp:nvSpPr>
      <dsp:spPr>
        <a:xfrm>
          <a:off x="0" y="2232"/>
          <a:ext cx="8221569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Devices for data storage and retrieval</a:t>
          </a:r>
          <a:endParaRPr lang="en-IN" sz="4100" kern="1200" dirty="0"/>
        </a:p>
      </dsp:txBody>
      <dsp:txXfrm>
        <a:off x="71925" y="74157"/>
        <a:ext cx="8077719" cy="1329548"/>
      </dsp:txXfrm>
    </dsp:sp>
    <dsp:sp modelId="{21E279FC-E0B3-4D5C-9157-A9F84F33E5AF}">
      <dsp:nvSpPr>
        <dsp:cNvPr id="0" name=""/>
        <dsp:cNvSpPr/>
      </dsp:nvSpPr>
      <dsp:spPr>
        <a:xfrm rot="5400000">
          <a:off x="5006768" y="-347472"/>
          <a:ext cx="117871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Hard Disk Drives (HDDs)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Solid State Drives (SSDs)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Network Attached Storage (NAS)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Storage Area Networks (SAN)</a:t>
          </a:r>
        </a:p>
      </dsp:txBody>
      <dsp:txXfrm rot="-5400000">
        <a:off x="2962655" y="1754181"/>
        <a:ext cx="5209404" cy="1063638"/>
      </dsp:txXfrm>
    </dsp:sp>
    <dsp:sp modelId="{D1E8ABB6-ADD3-4EF8-8C68-7F4110C78357}">
      <dsp:nvSpPr>
        <dsp:cNvPr id="0" name=""/>
        <dsp:cNvSpPr/>
      </dsp:nvSpPr>
      <dsp:spPr>
        <a:xfrm>
          <a:off x="0" y="1549300"/>
          <a:ext cx="2962656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Types:</a:t>
          </a:r>
        </a:p>
      </dsp:txBody>
      <dsp:txXfrm>
        <a:off x="71925" y="1621225"/>
        <a:ext cx="2818806" cy="1329548"/>
      </dsp:txXfrm>
    </dsp:sp>
    <dsp:sp modelId="{0F837E28-96A5-48D9-AA79-5A1DBAFBEAF0}">
      <dsp:nvSpPr>
        <dsp:cNvPr id="0" name=""/>
        <dsp:cNvSpPr/>
      </dsp:nvSpPr>
      <dsp:spPr>
        <a:xfrm rot="5400000">
          <a:off x="5006768" y="1199596"/>
          <a:ext cx="117871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High capacity and performance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Data redundancy and backup</a:t>
          </a:r>
        </a:p>
      </dsp:txBody>
      <dsp:txXfrm rot="-5400000">
        <a:off x="2962655" y="3301249"/>
        <a:ext cx="5209404" cy="1063638"/>
      </dsp:txXfrm>
    </dsp:sp>
    <dsp:sp modelId="{F3C29C54-C2C5-4F65-87B7-408349436F76}">
      <dsp:nvSpPr>
        <dsp:cNvPr id="0" name=""/>
        <dsp:cNvSpPr/>
      </dsp:nvSpPr>
      <dsp:spPr>
        <a:xfrm>
          <a:off x="0" y="3096369"/>
          <a:ext cx="2962656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Features:</a:t>
          </a:r>
        </a:p>
      </dsp:txBody>
      <dsp:txXfrm>
        <a:off x="71925" y="3168294"/>
        <a:ext cx="2818806" cy="13295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6AA29-B221-4078-8701-63EA3AE0F1A8}">
      <dsp:nvSpPr>
        <dsp:cNvPr id="0" name=""/>
        <dsp:cNvSpPr/>
      </dsp:nvSpPr>
      <dsp:spPr>
        <a:xfrm>
          <a:off x="0" y="2232"/>
          <a:ext cx="8221569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Devices for data transmission and network management</a:t>
          </a:r>
          <a:endParaRPr lang="en-IN" sz="4100" kern="1200" dirty="0"/>
        </a:p>
      </dsp:txBody>
      <dsp:txXfrm>
        <a:off x="71925" y="74157"/>
        <a:ext cx="8077719" cy="1329548"/>
      </dsp:txXfrm>
    </dsp:sp>
    <dsp:sp modelId="{9A4758BD-0928-4E5E-BA79-9DAC7501E1F8}">
      <dsp:nvSpPr>
        <dsp:cNvPr id="0" name=""/>
        <dsp:cNvSpPr/>
      </dsp:nvSpPr>
      <dsp:spPr>
        <a:xfrm rot="5400000">
          <a:off x="5006768" y="-347472"/>
          <a:ext cx="117871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Routers: Direct data traffic between networks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Switches: Connect devices within a network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Firewalls: Security devices controlling network access</a:t>
          </a:r>
          <a:endParaRPr lang="en-IN" sz="1700" kern="1200"/>
        </a:p>
      </dsp:txBody>
      <dsp:txXfrm rot="-5400000">
        <a:off x="2962655" y="1754181"/>
        <a:ext cx="5209404" cy="1063638"/>
      </dsp:txXfrm>
    </dsp:sp>
    <dsp:sp modelId="{24ABE4BC-B285-42F1-A175-553F2D587C74}">
      <dsp:nvSpPr>
        <dsp:cNvPr id="0" name=""/>
        <dsp:cNvSpPr/>
      </dsp:nvSpPr>
      <dsp:spPr>
        <a:xfrm>
          <a:off x="0" y="1549300"/>
          <a:ext cx="2962656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b="1" kern="1200" smtClean="0"/>
            <a:t>Types:</a:t>
          </a:r>
          <a:endParaRPr lang="en-IN" sz="4100" kern="1200"/>
        </a:p>
      </dsp:txBody>
      <dsp:txXfrm>
        <a:off x="71925" y="1621225"/>
        <a:ext cx="2818806" cy="1329548"/>
      </dsp:txXfrm>
    </dsp:sp>
    <dsp:sp modelId="{77712741-85F2-4725-BACA-F6D97F9CC18A}">
      <dsp:nvSpPr>
        <dsp:cNvPr id="0" name=""/>
        <dsp:cNvSpPr/>
      </dsp:nvSpPr>
      <dsp:spPr>
        <a:xfrm rot="5400000">
          <a:off x="5006768" y="1199596"/>
          <a:ext cx="117871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High-speed data transfer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smtClean="0"/>
            <a:t>Network segmentation and management</a:t>
          </a:r>
          <a:endParaRPr lang="en-IN" sz="1700" kern="1200"/>
        </a:p>
      </dsp:txBody>
      <dsp:txXfrm rot="-5400000">
        <a:off x="2962655" y="3301249"/>
        <a:ext cx="5209404" cy="1063638"/>
      </dsp:txXfrm>
    </dsp:sp>
    <dsp:sp modelId="{BC183919-C76D-40ED-BFA3-8AC81EF01A07}">
      <dsp:nvSpPr>
        <dsp:cNvPr id="0" name=""/>
        <dsp:cNvSpPr/>
      </dsp:nvSpPr>
      <dsp:spPr>
        <a:xfrm>
          <a:off x="0" y="3096369"/>
          <a:ext cx="2962656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b="1" kern="1200" smtClean="0"/>
            <a:t>Features:</a:t>
          </a:r>
          <a:endParaRPr lang="en-IN" sz="4100" kern="1200"/>
        </a:p>
      </dsp:txBody>
      <dsp:txXfrm>
        <a:off x="71925" y="3168294"/>
        <a:ext cx="2818806" cy="13295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8ABB8-F3D8-4B61-9687-C527E6A1E8EA}">
      <dsp:nvSpPr>
        <dsp:cNvPr id="0" name=""/>
        <dsp:cNvSpPr/>
      </dsp:nvSpPr>
      <dsp:spPr>
        <a:xfrm>
          <a:off x="0" y="2232"/>
          <a:ext cx="8221569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Ensure continuous power supply and temperature regulation</a:t>
          </a:r>
          <a:endParaRPr lang="en-IN" sz="3400" kern="1200" dirty="0"/>
        </a:p>
      </dsp:txBody>
      <dsp:txXfrm>
        <a:off x="71925" y="74157"/>
        <a:ext cx="8077719" cy="1329548"/>
      </dsp:txXfrm>
    </dsp:sp>
    <dsp:sp modelId="{1C91BF0D-0E69-47D5-ACB8-1E9336B608A5}">
      <dsp:nvSpPr>
        <dsp:cNvPr id="0" name=""/>
        <dsp:cNvSpPr/>
      </dsp:nvSpPr>
      <dsp:spPr>
        <a:xfrm rot="5400000">
          <a:off x="5006768" y="-347472"/>
          <a:ext cx="117871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Uninterruptible Power Supplies (UPS)</a:t>
          </a:r>
          <a:endParaRPr lang="en-I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Generators</a:t>
          </a:r>
          <a:endParaRPr lang="en-I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Air conditioning units</a:t>
          </a:r>
          <a:endParaRPr lang="en-I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Cooling towers</a:t>
          </a:r>
          <a:endParaRPr lang="en-IN" sz="1500" kern="1200"/>
        </a:p>
      </dsp:txBody>
      <dsp:txXfrm rot="-5400000">
        <a:off x="2962655" y="1754181"/>
        <a:ext cx="5209404" cy="1063638"/>
      </dsp:txXfrm>
    </dsp:sp>
    <dsp:sp modelId="{DED469E5-CC67-4FA6-A761-631049F7A554}">
      <dsp:nvSpPr>
        <dsp:cNvPr id="0" name=""/>
        <dsp:cNvSpPr/>
      </dsp:nvSpPr>
      <dsp:spPr>
        <a:xfrm>
          <a:off x="0" y="1549300"/>
          <a:ext cx="2962656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Components:</a:t>
          </a:r>
          <a:endParaRPr lang="en-IN" sz="3400" kern="1200"/>
        </a:p>
      </dsp:txBody>
      <dsp:txXfrm>
        <a:off x="71925" y="1621225"/>
        <a:ext cx="2818806" cy="1329548"/>
      </dsp:txXfrm>
    </dsp:sp>
    <dsp:sp modelId="{30648880-0194-4E3D-AA98-E52094C6F4E6}">
      <dsp:nvSpPr>
        <dsp:cNvPr id="0" name=""/>
        <dsp:cNvSpPr/>
      </dsp:nvSpPr>
      <dsp:spPr>
        <a:xfrm rot="5400000">
          <a:off x="5006768" y="1199596"/>
          <a:ext cx="117871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Prevent hardware failure due to power outages or overheating</a:t>
          </a:r>
          <a:endParaRPr lang="en-IN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Maintain optimal operating conditions</a:t>
          </a:r>
          <a:endParaRPr lang="en-IN" sz="1500" kern="1200"/>
        </a:p>
      </dsp:txBody>
      <dsp:txXfrm rot="-5400000">
        <a:off x="2962655" y="3301249"/>
        <a:ext cx="5209404" cy="1063638"/>
      </dsp:txXfrm>
    </dsp:sp>
    <dsp:sp modelId="{F822007E-F4D1-40DB-B60C-0F6B1BDDED9A}">
      <dsp:nvSpPr>
        <dsp:cNvPr id="0" name=""/>
        <dsp:cNvSpPr/>
      </dsp:nvSpPr>
      <dsp:spPr>
        <a:xfrm>
          <a:off x="0" y="3096369"/>
          <a:ext cx="2962656" cy="1473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Features:</a:t>
          </a:r>
          <a:endParaRPr lang="en-IN" sz="3400" kern="1200"/>
        </a:p>
      </dsp:txBody>
      <dsp:txXfrm>
        <a:off x="71925" y="3168294"/>
        <a:ext cx="2818806" cy="13295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C02CF-EA37-4393-A5D8-D9D5B5644785}">
      <dsp:nvSpPr>
        <dsp:cNvPr id="0" name=""/>
        <dsp:cNvSpPr/>
      </dsp:nvSpPr>
      <dsp:spPr>
        <a:xfrm>
          <a:off x="0" y="42037"/>
          <a:ext cx="8229600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smtClean="0"/>
            <a:t>Server OS:</a:t>
          </a:r>
          <a:endParaRPr lang="en-IN" sz="3700" kern="1200"/>
        </a:p>
      </dsp:txBody>
      <dsp:txXfrm>
        <a:off x="43321" y="85358"/>
        <a:ext cx="8142958" cy="800803"/>
      </dsp:txXfrm>
    </dsp:sp>
    <dsp:sp modelId="{4E8D307F-0FFA-4D1E-98D0-E97425124BBF}">
      <dsp:nvSpPr>
        <dsp:cNvPr id="0" name=""/>
        <dsp:cNvSpPr/>
      </dsp:nvSpPr>
      <dsp:spPr>
        <a:xfrm>
          <a:off x="0" y="929482"/>
          <a:ext cx="8229600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 smtClean="0"/>
            <a:t>Designed to manage, store, send, and process data 24/7.</a:t>
          </a:r>
          <a:endParaRPr lang="en-IN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smtClean="0"/>
            <a:t>Optimized for managing network resources and supporting multiple concurrent users.</a:t>
          </a:r>
          <a:endParaRPr lang="en-IN" sz="2900" kern="1200"/>
        </a:p>
      </dsp:txBody>
      <dsp:txXfrm>
        <a:off x="0" y="929482"/>
        <a:ext cx="8229600" cy="1838160"/>
      </dsp:txXfrm>
    </dsp:sp>
    <dsp:sp modelId="{5C0DBFF7-462E-43D1-8F43-6A4F363D3BCD}">
      <dsp:nvSpPr>
        <dsp:cNvPr id="0" name=""/>
        <dsp:cNvSpPr/>
      </dsp:nvSpPr>
      <dsp:spPr>
        <a:xfrm>
          <a:off x="0" y="2767642"/>
          <a:ext cx="8229600" cy="887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smtClean="0"/>
            <a:t>Client OS:</a:t>
          </a:r>
          <a:endParaRPr lang="en-IN" sz="3700" kern="1200"/>
        </a:p>
      </dsp:txBody>
      <dsp:txXfrm>
        <a:off x="43321" y="2810963"/>
        <a:ext cx="8142958" cy="800803"/>
      </dsp:txXfrm>
    </dsp:sp>
    <dsp:sp modelId="{DAEA6CC4-7124-4C5F-A140-95C2F24DFD4B}">
      <dsp:nvSpPr>
        <dsp:cNvPr id="0" name=""/>
        <dsp:cNvSpPr/>
      </dsp:nvSpPr>
      <dsp:spPr>
        <a:xfrm>
          <a:off x="0" y="3655087"/>
          <a:ext cx="8229600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smtClean="0"/>
            <a:t>Installed on personal computers or workstations.</a:t>
          </a:r>
          <a:endParaRPr lang="en-IN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smtClean="0"/>
            <a:t>Optimized for user-friendly interfaces and handling everyday tasks for individual users.</a:t>
          </a:r>
          <a:endParaRPr lang="en-IN" sz="2900" kern="1200"/>
        </a:p>
      </dsp:txBody>
      <dsp:txXfrm>
        <a:off x="0" y="3655087"/>
        <a:ext cx="8229600" cy="14169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B9631-721C-44B0-9E95-BB2F728D9D42}">
      <dsp:nvSpPr>
        <dsp:cNvPr id="0" name=""/>
        <dsp:cNvSpPr/>
      </dsp:nvSpPr>
      <dsp:spPr>
        <a:xfrm>
          <a:off x="0" y="0"/>
          <a:ext cx="8229600" cy="19269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 network is a collection of computers, servers, mainframes, network devices, peripherals, or other devices connected to one another to allow the sharing of data and resources.</a:t>
          </a:r>
          <a:endParaRPr lang="en-IN" sz="2700" kern="1200" dirty="0"/>
        </a:p>
      </dsp:txBody>
      <dsp:txXfrm>
        <a:off x="94068" y="94068"/>
        <a:ext cx="8041464" cy="1738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29909-2A02-4D09-AB1F-A6757A57916C}">
      <dsp:nvSpPr>
        <dsp:cNvPr id="0" name=""/>
        <dsp:cNvSpPr/>
      </dsp:nvSpPr>
      <dsp:spPr>
        <a:xfrm>
          <a:off x="-5168961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19FF0-45F7-4023-9E14-34CC034F00DF}">
      <dsp:nvSpPr>
        <dsp:cNvPr id="0" name=""/>
        <dsp:cNvSpPr/>
      </dsp:nvSpPr>
      <dsp:spPr>
        <a:xfrm>
          <a:off x="634593" y="457200"/>
          <a:ext cx="7531912" cy="91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8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Full control over data and infrastructure</a:t>
          </a:r>
          <a:endParaRPr lang="en-IN" sz="3100" kern="1200" dirty="0"/>
        </a:p>
      </dsp:txBody>
      <dsp:txXfrm>
        <a:off x="634593" y="457200"/>
        <a:ext cx="7531912" cy="914400"/>
      </dsp:txXfrm>
    </dsp:sp>
    <dsp:sp modelId="{150D2063-7FEF-456F-BAF6-3EE35C19858F}">
      <dsp:nvSpPr>
        <dsp:cNvPr id="0" name=""/>
        <dsp:cNvSpPr/>
      </dsp:nvSpPr>
      <dsp:spPr>
        <a:xfrm>
          <a:off x="63093" y="3429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7769D-86C5-42AA-A428-FC1F5ACAE32F}">
      <dsp:nvSpPr>
        <dsp:cNvPr id="0" name=""/>
        <dsp:cNvSpPr/>
      </dsp:nvSpPr>
      <dsp:spPr>
        <a:xfrm>
          <a:off x="966978" y="1828800"/>
          <a:ext cx="7199528" cy="914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8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Customizable to specific business needs</a:t>
          </a:r>
          <a:endParaRPr lang="en-IN" sz="3100" kern="1200" dirty="0"/>
        </a:p>
      </dsp:txBody>
      <dsp:txXfrm>
        <a:off x="966978" y="1828800"/>
        <a:ext cx="7199528" cy="914400"/>
      </dsp:txXfrm>
    </dsp:sp>
    <dsp:sp modelId="{11069357-36A6-4FC7-A07E-2A4DBE4E002D}">
      <dsp:nvSpPr>
        <dsp:cNvPr id="0" name=""/>
        <dsp:cNvSpPr/>
      </dsp:nvSpPr>
      <dsp:spPr>
        <a:xfrm>
          <a:off x="395478" y="17145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76E6C-E1DB-44F5-8796-6891798407E4}">
      <dsp:nvSpPr>
        <dsp:cNvPr id="0" name=""/>
        <dsp:cNvSpPr/>
      </dsp:nvSpPr>
      <dsp:spPr>
        <a:xfrm>
          <a:off x="634593" y="3200400"/>
          <a:ext cx="7531912" cy="914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80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Enhanced security measures</a:t>
          </a:r>
          <a:endParaRPr lang="en-IN" sz="3100" kern="1200" dirty="0"/>
        </a:p>
      </dsp:txBody>
      <dsp:txXfrm>
        <a:off x="634593" y="3200400"/>
        <a:ext cx="7531912" cy="914400"/>
      </dsp:txXfrm>
    </dsp:sp>
    <dsp:sp modelId="{379D4996-4EEE-4B71-A7CD-979D447AE3B5}">
      <dsp:nvSpPr>
        <dsp:cNvPr id="0" name=""/>
        <dsp:cNvSpPr/>
      </dsp:nvSpPr>
      <dsp:spPr>
        <a:xfrm>
          <a:off x="63093" y="3086100"/>
          <a:ext cx="1143000" cy="1143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12FD0-3A71-49F5-9D00-F7ADACDEAFD9}">
      <dsp:nvSpPr>
        <dsp:cNvPr id="0" name=""/>
        <dsp:cNvSpPr/>
      </dsp:nvSpPr>
      <dsp:spPr>
        <a:xfrm rot="5400000">
          <a:off x="5155894" y="-2080891"/>
          <a:ext cx="880467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smtClean="0"/>
            <a:t>Computers, servers, smartphones, and tablets.</a:t>
          </a:r>
          <a:endParaRPr lang="en-IN" sz="2500" kern="1200"/>
        </a:p>
      </dsp:txBody>
      <dsp:txXfrm rot="-5400000">
        <a:off x="2962656" y="155328"/>
        <a:ext cx="5223963" cy="794505"/>
      </dsp:txXfrm>
    </dsp:sp>
    <dsp:sp modelId="{E05E1EFC-6CE6-4760-BD0C-3584649394F1}">
      <dsp:nvSpPr>
        <dsp:cNvPr id="0" name=""/>
        <dsp:cNvSpPr/>
      </dsp:nvSpPr>
      <dsp:spPr>
        <a:xfrm>
          <a:off x="0" y="2288"/>
          <a:ext cx="2962656" cy="110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dirty="0" smtClean="0"/>
            <a:t>Devices:</a:t>
          </a:r>
          <a:r>
            <a:rPr lang="en-IN" sz="3100" kern="1200" dirty="0" smtClean="0"/>
            <a:t> </a:t>
          </a:r>
          <a:endParaRPr lang="en-IN" sz="3100" kern="1200" dirty="0"/>
        </a:p>
      </dsp:txBody>
      <dsp:txXfrm>
        <a:off x="53726" y="56014"/>
        <a:ext cx="2855204" cy="993131"/>
      </dsp:txXfrm>
    </dsp:sp>
    <dsp:sp modelId="{C2F2549E-149B-4A48-86D5-F83E4BD375FE}">
      <dsp:nvSpPr>
        <dsp:cNvPr id="0" name=""/>
        <dsp:cNvSpPr/>
      </dsp:nvSpPr>
      <dsp:spPr>
        <a:xfrm rot="5400000">
          <a:off x="5155894" y="-925278"/>
          <a:ext cx="880467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smtClean="0"/>
            <a:t>Routers, switches, hubs, modems.</a:t>
          </a:r>
          <a:endParaRPr lang="en-IN" sz="2500" kern="1200"/>
        </a:p>
      </dsp:txBody>
      <dsp:txXfrm rot="-5400000">
        <a:off x="2962656" y="1310941"/>
        <a:ext cx="5223963" cy="794505"/>
      </dsp:txXfrm>
    </dsp:sp>
    <dsp:sp modelId="{0B149470-C751-4494-8ACB-3E7512E15ED3}">
      <dsp:nvSpPr>
        <dsp:cNvPr id="0" name=""/>
        <dsp:cNvSpPr/>
      </dsp:nvSpPr>
      <dsp:spPr>
        <a:xfrm>
          <a:off x="0" y="1157901"/>
          <a:ext cx="2962656" cy="11005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smtClean="0"/>
            <a:t>Networking Hardware:</a:t>
          </a:r>
          <a:r>
            <a:rPr lang="en-IN" sz="3100" kern="1200" smtClean="0"/>
            <a:t> </a:t>
          </a:r>
          <a:endParaRPr lang="en-IN" sz="3100" kern="1200"/>
        </a:p>
      </dsp:txBody>
      <dsp:txXfrm>
        <a:off x="53726" y="1211627"/>
        <a:ext cx="2855204" cy="993131"/>
      </dsp:txXfrm>
    </dsp:sp>
    <dsp:sp modelId="{F8C447FC-B1B5-4D92-9ADD-B964271CEE0A}">
      <dsp:nvSpPr>
        <dsp:cNvPr id="0" name=""/>
        <dsp:cNvSpPr/>
      </dsp:nvSpPr>
      <dsp:spPr>
        <a:xfrm rot="5400000">
          <a:off x="5155894" y="230334"/>
          <a:ext cx="880467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smtClean="0"/>
            <a:t>Wired (Ethernet cables, fiber optics) and wireless (Wi-Fi, Bluetooth).</a:t>
          </a:r>
          <a:endParaRPr lang="en-IN" sz="2500" kern="1200"/>
        </a:p>
      </dsp:txBody>
      <dsp:txXfrm rot="-5400000">
        <a:off x="2962656" y="2466554"/>
        <a:ext cx="5223963" cy="794505"/>
      </dsp:txXfrm>
    </dsp:sp>
    <dsp:sp modelId="{293EE586-40F8-4D3D-AAE8-F93480EF85BF}">
      <dsp:nvSpPr>
        <dsp:cNvPr id="0" name=""/>
        <dsp:cNvSpPr/>
      </dsp:nvSpPr>
      <dsp:spPr>
        <a:xfrm>
          <a:off x="0" y="2313514"/>
          <a:ext cx="2962656" cy="11005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smtClean="0"/>
            <a:t>Transmission Media:</a:t>
          </a:r>
          <a:r>
            <a:rPr lang="en-IN" sz="3100" kern="1200" smtClean="0"/>
            <a:t> </a:t>
          </a:r>
          <a:endParaRPr lang="en-IN" sz="3100" kern="1200"/>
        </a:p>
      </dsp:txBody>
      <dsp:txXfrm>
        <a:off x="53726" y="2367240"/>
        <a:ext cx="2855204" cy="993131"/>
      </dsp:txXfrm>
    </dsp:sp>
    <dsp:sp modelId="{CF91E5BE-51D1-4379-803F-C4A34FC088D4}">
      <dsp:nvSpPr>
        <dsp:cNvPr id="0" name=""/>
        <dsp:cNvSpPr/>
      </dsp:nvSpPr>
      <dsp:spPr>
        <a:xfrm rot="5400000">
          <a:off x="5155894" y="1385947"/>
          <a:ext cx="880467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smtClean="0"/>
            <a:t>Rules governing data communication (e.g., TCP/IP, HTTP, FTP).</a:t>
          </a:r>
          <a:endParaRPr lang="en-IN" sz="2500" kern="1200"/>
        </a:p>
      </dsp:txBody>
      <dsp:txXfrm rot="-5400000">
        <a:off x="2962656" y="3622167"/>
        <a:ext cx="5223963" cy="794505"/>
      </dsp:txXfrm>
    </dsp:sp>
    <dsp:sp modelId="{0D14B4DC-E9B1-4145-8C00-89F63F532948}">
      <dsp:nvSpPr>
        <dsp:cNvPr id="0" name=""/>
        <dsp:cNvSpPr/>
      </dsp:nvSpPr>
      <dsp:spPr>
        <a:xfrm>
          <a:off x="0" y="3469127"/>
          <a:ext cx="2962656" cy="11005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b="1" kern="1200" smtClean="0"/>
            <a:t>Protocols:</a:t>
          </a:r>
          <a:r>
            <a:rPr lang="en-IN" sz="3100" kern="1200" smtClean="0"/>
            <a:t> </a:t>
          </a:r>
          <a:endParaRPr lang="en-IN" sz="3100" kern="1200"/>
        </a:p>
      </dsp:txBody>
      <dsp:txXfrm>
        <a:off x="53726" y="3522853"/>
        <a:ext cx="2855204" cy="99313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716FC-7779-48B2-80E1-A4BDCFAB0C59}">
      <dsp:nvSpPr>
        <dsp:cNvPr id="0" name=""/>
        <dsp:cNvSpPr/>
      </dsp:nvSpPr>
      <dsp:spPr>
        <a:xfrm>
          <a:off x="2497968" y="0"/>
          <a:ext cx="5733256" cy="573325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10DEA-0FC6-4CE1-9266-0F45D31DAFE8}">
      <dsp:nvSpPr>
        <dsp:cNvPr id="0" name=""/>
        <dsp:cNvSpPr/>
      </dsp:nvSpPr>
      <dsp:spPr>
        <a:xfrm>
          <a:off x="3042627" y="544659"/>
          <a:ext cx="2235969" cy="2235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Local Area Network (LAN):</a:t>
          </a:r>
          <a:r>
            <a:rPr lang="en-US" sz="2100" kern="1200" smtClean="0"/>
            <a:t> </a:t>
          </a:r>
          <a:endParaRPr lang="en-IN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Connects devices within a limited area like a building.</a:t>
          </a:r>
          <a:endParaRPr lang="en-IN" sz="1600" kern="1200"/>
        </a:p>
      </dsp:txBody>
      <dsp:txXfrm>
        <a:off x="3151778" y="653810"/>
        <a:ext cx="2017667" cy="2017667"/>
      </dsp:txXfrm>
    </dsp:sp>
    <dsp:sp modelId="{B19EA28E-00CA-4362-AAE2-E0BB7BD46C15}">
      <dsp:nvSpPr>
        <dsp:cNvPr id="0" name=""/>
        <dsp:cNvSpPr/>
      </dsp:nvSpPr>
      <dsp:spPr>
        <a:xfrm>
          <a:off x="5450594" y="544659"/>
          <a:ext cx="2235969" cy="22359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Wide Area Network (WAN):</a:t>
          </a:r>
          <a:r>
            <a:rPr lang="en-US" sz="2100" kern="1200" smtClean="0"/>
            <a:t> </a:t>
          </a:r>
          <a:endParaRPr lang="en-IN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Spans a large geographic area, often a country or continent.</a:t>
          </a:r>
          <a:endParaRPr lang="en-IN" sz="1600" kern="1200"/>
        </a:p>
      </dsp:txBody>
      <dsp:txXfrm>
        <a:off x="5559745" y="653810"/>
        <a:ext cx="2017667" cy="2017667"/>
      </dsp:txXfrm>
    </dsp:sp>
    <dsp:sp modelId="{99DF98E2-70A9-4756-BCB5-D36872BE7FB9}">
      <dsp:nvSpPr>
        <dsp:cNvPr id="0" name=""/>
        <dsp:cNvSpPr/>
      </dsp:nvSpPr>
      <dsp:spPr>
        <a:xfrm>
          <a:off x="3042627" y="2952626"/>
          <a:ext cx="2235969" cy="22359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Metropolitan Area Network (MAN):</a:t>
          </a:r>
          <a:r>
            <a:rPr lang="en-US" sz="2100" kern="1200" smtClean="0"/>
            <a:t> </a:t>
          </a:r>
          <a:endParaRPr lang="en-IN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Covers a city or a large campus.</a:t>
          </a:r>
          <a:endParaRPr lang="en-IN" sz="1600" kern="1200"/>
        </a:p>
      </dsp:txBody>
      <dsp:txXfrm>
        <a:off x="3151778" y="3061777"/>
        <a:ext cx="2017667" cy="2017667"/>
      </dsp:txXfrm>
    </dsp:sp>
    <dsp:sp modelId="{EB67E2B6-3E7A-4106-ADF0-13CF672EB61F}">
      <dsp:nvSpPr>
        <dsp:cNvPr id="0" name=""/>
        <dsp:cNvSpPr/>
      </dsp:nvSpPr>
      <dsp:spPr>
        <a:xfrm>
          <a:off x="5450594" y="2952626"/>
          <a:ext cx="2235969" cy="22359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Personal Area Network (PAN):</a:t>
          </a:r>
          <a:r>
            <a:rPr lang="en-US" sz="2100" kern="1200" smtClean="0"/>
            <a:t> </a:t>
          </a:r>
          <a:endParaRPr lang="en-IN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Connects devices within an individual's workspace.</a:t>
          </a:r>
          <a:endParaRPr lang="en-IN" sz="1600" kern="1200"/>
        </a:p>
      </dsp:txBody>
      <dsp:txXfrm>
        <a:off x="5559745" y="3061777"/>
        <a:ext cx="2017667" cy="20176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E0A1A-6EA1-4E8E-89A1-5BDE611F9C41}">
      <dsp:nvSpPr>
        <dsp:cNvPr id="0" name=""/>
        <dsp:cNvSpPr/>
      </dsp:nvSpPr>
      <dsp:spPr>
        <a:xfrm>
          <a:off x="40" y="224495"/>
          <a:ext cx="384556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Resource Sharing:</a:t>
          </a:r>
          <a:endParaRPr lang="en-IN" sz="2200" kern="1200"/>
        </a:p>
      </dsp:txBody>
      <dsp:txXfrm>
        <a:off x="40" y="224495"/>
        <a:ext cx="3845569" cy="633600"/>
      </dsp:txXfrm>
    </dsp:sp>
    <dsp:sp modelId="{43C47159-C385-4DE5-A31C-C083B91C2E33}">
      <dsp:nvSpPr>
        <dsp:cNvPr id="0" name=""/>
        <dsp:cNvSpPr/>
      </dsp:nvSpPr>
      <dsp:spPr>
        <a:xfrm>
          <a:off x="40" y="858095"/>
          <a:ext cx="3845569" cy="34894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smtClean="0"/>
            <a:t>Data:</a:t>
          </a:r>
          <a:r>
            <a:rPr lang="en-US" sz="2200" kern="1200" smtClean="0"/>
            <a:t> Centralized data storage and retrieval.</a:t>
          </a:r>
          <a:endParaRPr lang="en-I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smtClean="0"/>
            <a:t>Hardware:</a:t>
          </a:r>
          <a:r>
            <a:rPr lang="en-US" sz="2200" kern="1200" smtClean="0"/>
            <a:t> Shared use of printers, scanners, and other peripherals.</a:t>
          </a:r>
          <a:endParaRPr lang="en-I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smtClean="0"/>
            <a:t>Software:</a:t>
          </a:r>
          <a:r>
            <a:rPr lang="en-US" sz="2200" kern="1200" smtClean="0"/>
            <a:t> Access to common applications and tools.</a:t>
          </a:r>
          <a:endParaRPr lang="en-IN" sz="2200" kern="1200"/>
        </a:p>
      </dsp:txBody>
      <dsp:txXfrm>
        <a:off x="40" y="858095"/>
        <a:ext cx="3845569" cy="3489409"/>
      </dsp:txXfrm>
    </dsp:sp>
    <dsp:sp modelId="{18083189-2FC4-4328-873F-79121E4F6511}">
      <dsp:nvSpPr>
        <dsp:cNvPr id="0" name=""/>
        <dsp:cNvSpPr/>
      </dsp:nvSpPr>
      <dsp:spPr>
        <a:xfrm>
          <a:off x="4383989" y="224495"/>
          <a:ext cx="3845569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Communication:</a:t>
          </a:r>
          <a:endParaRPr lang="en-IN" sz="2200" kern="1200"/>
        </a:p>
      </dsp:txBody>
      <dsp:txXfrm>
        <a:off x="4383989" y="224495"/>
        <a:ext cx="3845569" cy="633600"/>
      </dsp:txXfrm>
    </dsp:sp>
    <dsp:sp modelId="{E9B2591D-D10B-46F4-99E7-75976E53E255}">
      <dsp:nvSpPr>
        <dsp:cNvPr id="0" name=""/>
        <dsp:cNvSpPr/>
      </dsp:nvSpPr>
      <dsp:spPr>
        <a:xfrm>
          <a:off x="4383989" y="858095"/>
          <a:ext cx="3845569" cy="34894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smtClean="0"/>
            <a:t>Email and Messaging:</a:t>
          </a:r>
          <a:r>
            <a:rPr lang="en-US" sz="2200" kern="1200" smtClean="0"/>
            <a:t> Facilitates instant communication across distances.</a:t>
          </a:r>
          <a:endParaRPr lang="en-I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smtClean="0"/>
            <a:t>Video Conferencing:</a:t>
          </a:r>
          <a:r>
            <a:rPr lang="en-US" sz="2200" kern="1200" smtClean="0"/>
            <a:t> Supports remote meetings and collaboration.</a:t>
          </a:r>
          <a:endParaRPr lang="en-I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smtClean="0"/>
            <a:t>VoIP (Voice over IP):</a:t>
          </a:r>
          <a:r>
            <a:rPr lang="en-US" sz="2200" kern="1200" smtClean="0"/>
            <a:t> Enables voice communication over the internet.</a:t>
          </a:r>
          <a:endParaRPr lang="en-IN" sz="2200" kern="1200"/>
        </a:p>
      </dsp:txBody>
      <dsp:txXfrm>
        <a:off x="4383989" y="858095"/>
        <a:ext cx="3845569" cy="348940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C67F-5AAE-4ADB-91D8-DAA17E95440C}">
      <dsp:nvSpPr>
        <dsp:cNvPr id="0" name=""/>
        <dsp:cNvSpPr/>
      </dsp:nvSpPr>
      <dsp:spPr>
        <a:xfrm>
          <a:off x="40" y="124871"/>
          <a:ext cx="3845569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Efficiency and Productivity:</a:t>
          </a:r>
          <a:endParaRPr lang="en-IN" sz="2300" kern="1200"/>
        </a:p>
      </dsp:txBody>
      <dsp:txXfrm>
        <a:off x="40" y="124871"/>
        <a:ext cx="3845569" cy="662400"/>
      </dsp:txXfrm>
    </dsp:sp>
    <dsp:sp modelId="{AB515AC5-31FC-4B28-A240-089040A2F9D9}">
      <dsp:nvSpPr>
        <dsp:cNvPr id="0" name=""/>
        <dsp:cNvSpPr/>
      </dsp:nvSpPr>
      <dsp:spPr>
        <a:xfrm>
          <a:off x="40" y="787271"/>
          <a:ext cx="3845569" cy="36598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smtClean="0"/>
            <a:t>File Sharing:</a:t>
          </a:r>
          <a:r>
            <a:rPr lang="en-US" sz="2300" kern="1200" smtClean="0"/>
            <a:t> Quick and easy access to files for collaborative work.</a:t>
          </a:r>
          <a:endParaRPr lang="en-I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smtClean="0"/>
            <a:t>Remote Access:</a:t>
          </a:r>
          <a:r>
            <a:rPr lang="en-US" sz="2300" kern="1200" smtClean="0"/>
            <a:t> Ability to work from anywhere with network access.</a:t>
          </a:r>
          <a:endParaRPr lang="en-I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smtClean="0"/>
            <a:t>Centralized Management:</a:t>
          </a:r>
          <a:r>
            <a:rPr lang="en-US" sz="2300" kern="1200" smtClean="0"/>
            <a:t> Easier administration and maintenance of resources.</a:t>
          </a:r>
          <a:endParaRPr lang="en-IN" sz="2300" kern="1200"/>
        </a:p>
      </dsp:txBody>
      <dsp:txXfrm>
        <a:off x="40" y="787271"/>
        <a:ext cx="3845569" cy="3659857"/>
      </dsp:txXfrm>
    </dsp:sp>
    <dsp:sp modelId="{FBB8A90D-168D-4F6A-8885-7460DF0BBBF2}">
      <dsp:nvSpPr>
        <dsp:cNvPr id="0" name=""/>
        <dsp:cNvSpPr/>
      </dsp:nvSpPr>
      <dsp:spPr>
        <a:xfrm>
          <a:off x="4383989" y="124871"/>
          <a:ext cx="3845569" cy="662400"/>
        </a:xfrm>
        <a:prstGeom prst="rect">
          <a:avLst/>
        </a:prstGeom>
        <a:solidFill>
          <a:schemeClr val="accent2">
            <a:hueOff val="-1525497"/>
            <a:satOff val="0"/>
            <a:lumOff val="-14118"/>
            <a:alphaOff val="0"/>
          </a:schemeClr>
        </a:solidFill>
        <a:ln w="25400" cap="flat" cmpd="sng" algn="ctr">
          <a:solidFill>
            <a:schemeClr val="accent2">
              <a:hueOff val="-1525497"/>
              <a:satOff val="0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Security and Backup:</a:t>
          </a:r>
          <a:endParaRPr lang="en-IN" sz="2300" kern="1200"/>
        </a:p>
      </dsp:txBody>
      <dsp:txXfrm>
        <a:off x="4383989" y="124871"/>
        <a:ext cx="3845569" cy="662400"/>
      </dsp:txXfrm>
    </dsp:sp>
    <dsp:sp modelId="{1C14FBB9-B90A-44C6-A685-D25CA95353F4}">
      <dsp:nvSpPr>
        <dsp:cNvPr id="0" name=""/>
        <dsp:cNvSpPr/>
      </dsp:nvSpPr>
      <dsp:spPr>
        <a:xfrm>
          <a:off x="4383989" y="787271"/>
          <a:ext cx="3845569" cy="3659857"/>
        </a:xfrm>
        <a:prstGeom prst="rect">
          <a:avLst/>
        </a:prstGeom>
        <a:solidFill>
          <a:schemeClr val="accent2">
            <a:tint val="40000"/>
            <a:alpha val="90000"/>
            <a:hueOff val="-1829138"/>
            <a:satOff val="-44179"/>
            <a:lumOff val="-437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829138"/>
              <a:satOff val="-44179"/>
              <a:lumOff val="-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smtClean="0"/>
            <a:t>Data Security:</a:t>
          </a:r>
          <a:r>
            <a:rPr lang="en-US" sz="2300" kern="1200" smtClean="0"/>
            <a:t> Implementation of network security measures (firewalls, encryption).</a:t>
          </a:r>
          <a:endParaRPr lang="en-I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smtClean="0"/>
            <a:t>Regular Backups:</a:t>
          </a:r>
          <a:r>
            <a:rPr lang="en-US" sz="2300" kern="1200" smtClean="0"/>
            <a:t> Automated backups to prevent data loss.</a:t>
          </a:r>
          <a:endParaRPr lang="en-I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1" kern="1200" smtClean="0"/>
            <a:t>Access Control:</a:t>
          </a:r>
          <a:r>
            <a:rPr lang="en-US" sz="2300" kern="1200" smtClean="0"/>
            <a:t> Management of user permissions and roles</a:t>
          </a:r>
          <a:endParaRPr lang="en-IN" sz="2300" kern="1200"/>
        </a:p>
      </dsp:txBody>
      <dsp:txXfrm>
        <a:off x="4383989" y="787271"/>
        <a:ext cx="3845569" cy="365985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0D785-BD33-4721-AF59-2D65A3AB4692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EB778-50ED-4F51-8BD2-B7A0B3E03F86}">
      <dsp:nvSpPr>
        <dsp:cNvPr id="0" name=""/>
        <dsp:cNvSpPr/>
      </dsp:nvSpPr>
      <dsp:spPr>
        <a:xfrm>
          <a:off x="0" y="0"/>
          <a:ext cx="8229600" cy="190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database is an organized collection of structured information, or data, typically stored electronically in a computer system. A database is managed by a Database Management System (DBMS).</a:t>
          </a:r>
          <a:endParaRPr lang="en-IN" sz="2400" kern="1200" dirty="0"/>
        </a:p>
      </dsp:txBody>
      <dsp:txXfrm>
        <a:off x="0" y="0"/>
        <a:ext cx="8229600" cy="190623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4DFDE-BE33-4CDD-9ED3-455BAC97B576}">
      <dsp:nvSpPr>
        <dsp:cNvPr id="0" name=""/>
        <dsp:cNvSpPr/>
      </dsp:nvSpPr>
      <dsp:spPr>
        <a:xfrm>
          <a:off x="3262" y="1280983"/>
          <a:ext cx="1961523" cy="72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Data:</a:t>
          </a:r>
          <a:r>
            <a:rPr lang="en-US" sz="2000" kern="1200" smtClean="0"/>
            <a:t> </a:t>
          </a:r>
          <a:endParaRPr lang="en-IN" sz="2000" kern="1200"/>
        </a:p>
      </dsp:txBody>
      <dsp:txXfrm>
        <a:off x="3262" y="1280983"/>
        <a:ext cx="1961523" cy="725937"/>
      </dsp:txXfrm>
    </dsp:sp>
    <dsp:sp modelId="{DE2CC96F-23B3-4911-878D-BB076477808B}">
      <dsp:nvSpPr>
        <dsp:cNvPr id="0" name=""/>
        <dsp:cNvSpPr/>
      </dsp:nvSpPr>
      <dsp:spPr>
        <a:xfrm>
          <a:off x="3262" y="2006921"/>
          <a:ext cx="1961523" cy="19686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The actual information stored in the database.</a:t>
          </a:r>
          <a:endParaRPr lang="en-IN" sz="2000" kern="1200"/>
        </a:p>
      </dsp:txBody>
      <dsp:txXfrm>
        <a:off x="3262" y="2006921"/>
        <a:ext cx="1961523" cy="1968679"/>
      </dsp:txXfrm>
    </dsp:sp>
    <dsp:sp modelId="{03F2391C-78EA-4E7B-A339-587A4286A10E}">
      <dsp:nvSpPr>
        <dsp:cNvPr id="0" name=""/>
        <dsp:cNvSpPr/>
      </dsp:nvSpPr>
      <dsp:spPr>
        <a:xfrm>
          <a:off x="2239398" y="1280983"/>
          <a:ext cx="1961523" cy="7259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DBMS:</a:t>
          </a:r>
          <a:r>
            <a:rPr lang="en-US" sz="2000" kern="1200" smtClean="0"/>
            <a:t> </a:t>
          </a:r>
          <a:endParaRPr lang="en-IN" sz="2000" kern="1200"/>
        </a:p>
      </dsp:txBody>
      <dsp:txXfrm>
        <a:off x="2239398" y="1280983"/>
        <a:ext cx="1961523" cy="725937"/>
      </dsp:txXfrm>
    </dsp:sp>
    <dsp:sp modelId="{15995604-41CA-4EEB-8FCA-28D10B3C2EF5}">
      <dsp:nvSpPr>
        <dsp:cNvPr id="0" name=""/>
        <dsp:cNvSpPr/>
      </dsp:nvSpPr>
      <dsp:spPr>
        <a:xfrm>
          <a:off x="2239398" y="2006921"/>
          <a:ext cx="1961523" cy="19686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Software that handles the storage, retrieval, and updating of data.</a:t>
          </a:r>
          <a:endParaRPr lang="en-IN" sz="2000" kern="1200"/>
        </a:p>
      </dsp:txBody>
      <dsp:txXfrm>
        <a:off x="2239398" y="2006921"/>
        <a:ext cx="1961523" cy="1968679"/>
      </dsp:txXfrm>
    </dsp:sp>
    <dsp:sp modelId="{38EC069A-C072-4C00-92EB-4F7CC2FEC6B9}">
      <dsp:nvSpPr>
        <dsp:cNvPr id="0" name=""/>
        <dsp:cNvSpPr/>
      </dsp:nvSpPr>
      <dsp:spPr>
        <a:xfrm>
          <a:off x="4475534" y="1280983"/>
          <a:ext cx="1961523" cy="7259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Database Schema:</a:t>
          </a:r>
          <a:r>
            <a:rPr lang="en-US" sz="2000" kern="1200" smtClean="0"/>
            <a:t> </a:t>
          </a:r>
          <a:endParaRPr lang="en-IN" sz="2000" kern="1200"/>
        </a:p>
      </dsp:txBody>
      <dsp:txXfrm>
        <a:off x="4475534" y="1280983"/>
        <a:ext cx="1961523" cy="725937"/>
      </dsp:txXfrm>
    </dsp:sp>
    <dsp:sp modelId="{EE285018-2F4C-4E3F-B8A7-6A8612422E3F}">
      <dsp:nvSpPr>
        <dsp:cNvPr id="0" name=""/>
        <dsp:cNvSpPr/>
      </dsp:nvSpPr>
      <dsp:spPr>
        <a:xfrm>
          <a:off x="4475534" y="2006921"/>
          <a:ext cx="1961523" cy="19686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Defines the structure of the data (tables, fields, relationships).</a:t>
          </a:r>
          <a:endParaRPr lang="en-IN" sz="2000" kern="1200"/>
        </a:p>
      </dsp:txBody>
      <dsp:txXfrm>
        <a:off x="4475534" y="2006921"/>
        <a:ext cx="1961523" cy="1968679"/>
      </dsp:txXfrm>
    </dsp:sp>
    <dsp:sp modelId="{CB4DAA5C-35ED-4DA3-B92F-82B8F30AFFA0}">
      <dsp:nvSpPr>
        <dsp:cNvPr id="0" name=""/>
        <dsp:cNvSpPr/>
      </dsp:nvSpPr>
      <dsp:spPr>
        <a:xfrm>
          <a:off x="6711670" y="1280983"/>
          <a:ext cx="1961523" cy="7259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Queries:</a:t>
          </a:r>
          <a:r>
            <a:rPr lang="en-US" sz="2000" kern="1200" smtClean="0"/>
            <a:t> </a:t>
          </a:r>
          <a:endParaRPr lang="en-IN" sz="2000" kern="1200"/>
        </a:p>
      </dsp:txBody>
      <dsp:txXfrm>
        <a:off x="6711670" y="1280983"/>
        <a:ext cx="1961523" cy="725937"/>
      </dsp:txXfrm>
    </dsp:sp>
    <dsp:sp modelId="{0BC36158-BA6F-4C13-911F-1CE5C8B265EF}">
      <dsp:nvSpPr>
        <dsp:cNvPr id="0" name=""/>
        <dsp:cNvSpPr/>
      </dsp:nvSpPr>
      <dsp:spPr>
        <a:xfrm>
          <a:off x="6711670" y="2006921"/>
          <a:ext cx="1961523" cy="19686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Requests to retrieve or manipulate data.</a:t>
          </a:r>
          <a:endParaRPr lang="en-IN" sz="2000" kern="1200"/>
        </a:p>
      </dsp:txBody>
      <dsp:txXfrm>
        <a:off x="6711670" y="2006921"/>
        <a:ext cx="1961523" cy="196867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0862F-447E-42E0-A7E0-FFDEEF2A9C4E}">
      <dsp:nvSpPr>
        <dsp:cNvPr id="0" name=""/>
        <dsp:cNvSpPr/>
      </dsp:nvSpPr>
      <dsp:spPr>
        <a:xfrm>
          <a:off x="0" y="10011"/>
          <a:ext cx="828092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/>
            <a:t>Relational Databases (RDBMS):</a:t>
          </a:r>
          <a:r>
            <a:rPr lang="en-IN" sz="2800" kern="1200" dirty="0" smtClean="0"/>
            <a:t> </a:t>
          </a:r>
          <a:endParaRPr lang="en-IN" sz="2800" kern="1200" dirty="0"/>
        </a:p>
      </dsp:txBody>
      <dsp:txXfrm>
        <a:off x="32784" y="42795"/>
        <a:ext cx="8215352" cy="606012"/>
      </dsp:txXfrm>
    </dsp:sp>
    <dsp:sp modelId="{65FD4E07-8100-4F01-865B-DBEFBEFB527D}">
      <dsp:nvSpPr>
        <dsp:cNvPr id="0" name=""/>
        <dsp:cNvSpPr/>
      </dsp:nvSpPr>
      <dsp:spPr>
        <a:xfrm>
          <a:off x="0" y="681591"/>
          <a:ext cx="828092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1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kern="1200" smtClean="0"/>
            <a:t>Use tables to store data (e.g., MySQL, PostgreSQL, Oracle).</a:t>
          </a:r>
          <a:endParaRPr lang="en-IN" sz="2200" kern="1200"/>
        </a:p>
      </dsp:txBody>
      <dsp:txXfrm>
        <a:off x="0" y="681591"/>
        <a:ext cx="8280920" cy="463680"/>
      </dsp:txXfrm>
    </dsp:sp>
    <dsp:sp modelId="{3DA30B56-34D5-4A48-946D-CD6C26A0D8AD}">
      <dsp:nvSpPr>
        <dsp:cNvPr id="0" name=""/>
        <dsp:cNvSpPr/>
      </dsp:nvSpPr>
      <dsp:spPr>
        <a:xfrm>
          <a:off x="0" y="1145271"/>
          <a:ext cx="828092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NoSQL Databases:</a:t>
          </a:r>
          <a:r>
            <a:rPr lang="en-IN" sz="2800" kern="1200" smtClean="0"/>
            <a:t> </a:t>
          </a:r>
          <a:endParaRPr lang="en-IN" sz="2800" kern="1200"/>
        </a:p>
      </dsp:txBody>
      <dsp:txXfrm>
        <a:off x="32784" y="1178055"/>
        <a:ext cx="8215352" cy="606012"/>
      </dsp:txXfrm>
    </dsp:sp>
    <dsp:sp modelId="{901E2849-B652-4D8C-847E-555F0B26AB0F}">
      <dsp:nvSpPr>
        <dsp:cNvPr id="0" name=""/>
        <dsp:cNvSpPr/>
      </dsp:nvSpPr>
      <dsp:spPr>
        <a:xfrm>
          <a:off x="0" y="1816852"/>
          <a:ext cx="828092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1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kern="1200" smtClean="0"/>
            <a:t>Designed for large-scale data storage and for data that does not fit well into tables (e.g., MongoDB, Cassandra, Redis).</a:t>
          </a:r>
          <a:r>
            <a:rPr lang="en-IN" sz="2200" b="1" kern="1200" smtClean="0"/>
            <a:t>In-</a:t>
          </a:r>
          <a:endParaRPr lang="en-IN" sz="2200" kern="1200"/>
        </a:p>
      </dsp:txBody>
      <dsp:txXfrm>
        <a:off x="0" y="1816852"/>
        <a:ext cx="8280920" cy="695520"/>
      </dsp:txXfrm>
    </dsp:sp>
    <dsp:sp modelId="{8BA58412-919A-474C-BFD2-A1F3FB76F065}">
      <dsp:nvSpPr>
        <dsp:cNvPr id="0" name=""/>
        <dsp:cNvSpPr/>
      </dsp:nvSpPr>
      <dsp:spPr>
        <a:xfrm>
          <a:off x="0" y="2512372"/>
          <a:ext cx="828092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Memory Databases:</a:t>
          </a:r>
          <a:r>
            <a:rPr lang="en-IN" sz="2800" kern="1200" smtClean="0"/>
            <a:t> </a:t>
          </a:r>
          <a:endParaRPr lang="en-IN" sz="2800" kern="1200"/>
        </a:p>
      </dsp:txBody>
      <dsp:txXfrm>
        <a:off x="32784" y="2545156"/>
        <a:ext cx="8215352" cy="606012"/>
      </dsp:txXfrm>
    </dsp:sp>
    <dsp:sp modelId="{168538B4-22B2-442F-A13E-ABA867120949}">
      <dsp:nvSpPr>
        <dsp:cNvPr id="0" name=""/>
        <dsp:cNvSpPr/>
      </dsp:nvSpPr>
      <dsp:spPr>
        <a:xfrm>
          <a:off x="0" y="3183952"/>
          <a:ext cx="828092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1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kern="1200" smtClean="0"/>
            <a:t>Store data in the main memory to speed up access (e.g., Redis, SAP HANA).</a:t>
          </a:r>
          <a:endParaRPr lang="en-IN" sz="2200" kern="1200"/>
        </a:p>
      </dsp:txBody>
      <dsp:txXfrm>
        <a:off x="0" y="3183952"/>
        <a:ext cx="8280920" cy="695520"/>
      </dsp:txXfrm>
    </dsp:sp>
    <dsp:sp modelId="{B12A38E6-A0C4-4C9C-BFE4-B16E87066457}">
      <dsp:nvSpPr>
        <dsp:cNvPr id="0" name=""/>
        <dsp:cNvSpPr/>
      </dsp:nvSpPr>
      <dsp:spPr>
        <a:xfrm>
          <a:off x="0" y="3879472"/>
          <a:ext cx="828092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Cloud Databases:</a:t>
          </a:r>
          <a:r>
            <a:rPr lang="en-IN" sz="2800" kern="1200" smtClean="0"/>
            <a:t> </a:t>
          </a:r>
          <a:endParaRPr lang="en-IN" sz="2800" kern="1200"/>
        </a:p>
      </dsp:txBody>
      <dsp:txXfrm>
        <a:off x="32784" y="3912256"/>
        <a:ext cx="8215352" cy="606012"/>
      </dsp:txXfrm>
    </dsp:sp>
    <dsp:sp modelId="{B27378CE-BDF0-4B73-B67D-2ECFA8B80F23}">
      <dsp:nvSpPr>
        <dsp:cNvPr id="0" name=""/>
        <dsp:cNvSpPr/>
      </dsp:nvSpPr>
      <dsp:spPr>
        <a:xfrm>
          <a:off x="0" y="4551052"/>
          <a:ext cx="828092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1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kern="1200" smtClean="0"/>
            <a:t>Hosted on cloud platforms, offering scalability and flexibility (e.g., Amazon RDS, Google Cloud SQL).</a:t>
          </a:r>
          <a:endParaRPr lang="en-IN" sz="2200" kern="1200"/>
        </a:p>
      </dsp:txBody>
      <dsp:txXfrm>
        <a:off x="0" y="4551052"/>
        <a:ext cx="8280920" cy="69552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593EE-03AC-4D01-A0ED-968387744A9B}">
      <dsp:nvSpPr>
        <dsp:cNvPr id="0" name=""/>
        <dsp:cNvSpPr/>
      </dsp:nvSpPr>
      <dsp:spPr>
        <a:xfrm>
          <a:off x="0" y="0"/>
          <a:ext cx="7787208" cy="1058517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Data Organization and Management:</a:t>
          </a:r>
          <a:endParaRPr lang="en-IN" sz="3800" kern="1200" dirty="0"/>
        </a:p>
      </dsp:txBody>
      <dsp:txXfrm>
        <a:off x="0" y="0"/>
        <a:ext cx="7787208" cy="1058517"/>
      </dsp:txXfrm>
    </dsp:sp>
    <dsp:sp modelId="{ACD413DE-8E4F-4705-8D29-CD5C2C4E8F4A}">
      <dsp:nvSpPr>
        <dsp:cNvPr id="0" name=""/>
        <dsp:cNvSpPr/>
      </dsp:nvSpPr>
      <dsp:spPr>
        <a:xfrm>
          <a:off x="3802" y="1058517"/>
          <a:ext cx="2593201" cy="22228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Structured Storage:</a:t>
          </a:r>
          <a:r>
            <a:rPr lang="en-US" sz="2400" kern="1200" smtClean="0"/>
            <a:t> Efficiently organize and store large amounts of data.</a:t>
          </a:r>
          <a:endParaRPr lang="en-IN" sz="2400" kern="1200"/>
        </a:p>
      </dsp:txBody>
      <dsp:txXfrm>
        <a:off x="3802" y="1058517"/>
        <a:ext cx="2593201" cy="2222886"/>
      </dsp:txXfrm>
    </dsp:sp>
    <dsp:sp modelId="{FCE0DE3A-A38A-4A07-AD95-C7A110C46DC7}">
      <dsp:nvSpPr>
        <dsp:cNvPr id="0" name=""/>
        <dsp:cNvSpPr/>
      </dsp:nvSpPr>
      <dsp:spPr>
        <a:xfrm>
          <a:off x="2597003" y="1058517"/>
          <a:ext cx="2593201" cy="2222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Easy Access:</a:t>
          </a:r>
          <a:r>
            <a:rPr lang="en-US" sz="2400" kern="1200" smtClean="0"/>
            <a:t> Quickly retrieve specific information through queries.</a:t>
          </a:r>
          <a:endParaRPr lang="en-IN" sz="2400" kern="1200"/>
        </a:p>
      </dsp:txBody>
      <dsp:txXfrm>
        <a:off x="2597003" y="1058517"/>
        <a:ext cx="2593201" cy="2222886"/>
      </dsp:txXfrm>
    </dsp:sp>
    <dsp:sp modelId="{19707B1D-4DA8-4FCF-B9AE-A90834E1A18E}">
      <dsp:nvSpPr>
        <dsp:cNvPr id="0" name=""/>
        <dsp:cNvSpPr/>
      </dsp:nvSpPr>
      <dsp:spPr>
        <a:xfrm>
          <a:off x="5190204" y="1058517"/>
          <a:ext cx="2593201" cy="22228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Data Integrity:</a:t>
          </a:r>
          <a:r>
            <a:rPr lang="en-US" sz="2400" kern="1200" smtClean="0"/>
            <a:t> Ensure accuracy and consistency of data over its lifecycle.</a:t>
          </a:r>
          <a:endParaRPr lang="en-IN" sz="2400" kern="1200"/>
        </a:p>
      </dsp:txBody>
      <dsp:txXfrm>
        <a:off x="5190204" y="1058517"/>
        <a:ext cx="2593201" cy="2222886"/>
      </dsp:txXfrm>
    </dsp:sp>
    <dsp:sp modelId="{CF6E1799-106B-412A-A1D3-DEDDD48CCCC5}">
      <dsp:nvSpPr>
        <dsp:cNvPr id="0" name=""/>
        <dsp:cNvSpPr/>
      </dsp:nvSpPr>
      <dsp:spPr>
        <a:xfrm>
          <a:off x="0" y="3281404"/>
          <a:ext cx="7787208" cy="246987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6F8F6-A9E4-4AB5-90D5-8257C1810877}">
      <dsp:nvSpPr>
        <dsp:cNvPr id="0" name=""/>
        <dsp:cNvSpPr/>
      </dsp:nvSpPr>
      <dsp:spPr>
        <a:xfrm>
          <a:off x="0" y="0"/>
          <a:ext cx="8640960" cy="1188132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500" kern="1200" smtClean="0"/>
            <a:t>Improved Efficiency:</a:t>
          </a:r>
          <a:endParaRPr lang="en-IN" sz="5500" kern="1200"/>
        </a:p>
      </dsp:txBody>
      <dsp:txXfrm>
        <a:off x="0" y="0"/>
        <a:ext cx="8640960" cy="1188132"/>
      </dsp:txXfrm>
    </dsp:sp>
    <dsp:sp modelId="{826FB40A-E9BC-4178-9AF4-15FA480C1492}">
      <dsp:nvSpPr>
        <dsp:cNvPr id="0" name=""/>
        <dsp:cNvSpPr/>
      </dsp:nvSpPr>
      <dsp:spPr>
        <a:xfrm>
          <a:off x="4219" y="1188132"/>
          <a:ext cx="2877507" cy="24950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Centralized Data: Consolidate data in one location for easy access and management.</a:t>
          </a:r>
          <a:endParaRPr lang="en-IN" sz="2700" kern="1200" dirty="0"/>
        </a:p>
      </dsp:txBody>
      <dsp:txXfrm>
        <a:off x="4219" y="1188132"/>
        <a:ext cx="2877507" cy="2495077"/>
      </dsp:txXfrm>
    </dsp:sp>
    <dsp:sp modelId="{73E6AB27-F6A9-42BB-B937-96467384A5BB}">
      <dsp:nvSpPr>
        <dsp:cNvPr id="0" name=""/>
        <dsp:cNvSpPr/>
      </dsp:nvSpPr>
      <dsp:spPr>
        <a:xfrm>
          <a:off x="2881726" y="1188132"/>
          <a:ext cx="2877507" cy="24950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Concurrency Control: Support multiple users accessing data simultaneously without conflicts.</a:t>
          </a:r>
          <a:endParaRPr lang="en-IN" sz="2700" kern="1200" dirty="0"/>
        </a:p>
      </dsp:txBody>
      <dsp:txXfrm>
        <a:off x="2881726" y="1188132"/>
        <a:ext cx="2877507" cy="2495077"/>
      </dsp:txXfrm>
    </dsp:sp>
    <dsp:sp modelId="{5E7CC1F8-F585-4C66-B459-A4BED5E6D9E6}">
      <dsp:nvSpPr>
        <dsp:cNvPr id="0" name=""/>
        <dsp:cNvSpPr/>
      </dsp:nvSpPr>
      <dsp:spPr>
        <a:xfrm>
          <a:off x="5759233" y="1188132"/>
          <a:ext cx="2877507" cy="24950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Automated Processes: Use triggers and stored procedures to automate repetitive tasks</a:t>
          </a:r>
          <a:endParaRPr lang="en-IN" sz="2700" kern="1200" dirty="0"/>
        </a:p>
      </dsp:txBody>
      <dsp:txXfrm>
        <a:off x="5759233" y="1188132"/>
        <a:ext cx="2877507" cy="2495077"/>
      </dsp:txXfrm>
    </dsp:sp>
    <dsp:sp modelId="{0D395FD6-F559-4C25-A48B-9F4742C9D91A}">
      <dsp:nvSpPr>
        <dsp:cNvPr id="0" name=""/>
        <dsp:cNvSpPr/>
      </dsp:nvSpPr>
      <dsp:spPr>
        <a:xfrm>
          <a:off x="0" y="3683209"/>
          <a:ext cx="8640960" cy="27723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86125-3527-44CB-8565-4764A5FBA0D5}">
      <dsp:nvSpPr>
        <dsp:cNvPr id="0" name=""/>
        <dsp:cNvSpPr/>
      </dsp:nvSpPr>
      <dsp:spPr>
        <a:xfrm>
          <a:off x="0" y="0"/>
          <a:ext cx="8640960" cy="1188132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500" kern="1200" smtClean="0"/>
            <a:t>Security and Control:</a:t>
          </a:r>
          <a:endParaRPr lang="en-IN" sz="5500" kern="1200"/>
        </a:p>
      </dsp:txBody>
      <dsp:txXfrm>
        <a:off x="0" y="0"/>
        <a:ext cx="8640960" cy="1188132"/>
      </dsp:txXfrm>
    </dsp:sp>
    <dsp:sp modelId="{D13682FA-005D-4C5E-9CA1-62CE37B9AA14}">
      <dsp:nvSpPr>
        <dsp:cNvPr id="0" name=""/>
        <dsp:cNvSpPr/>
      </dsp:nvSpPr>
      <dsp:spPr>
        <a:xfrm>
          <a:off x="4219" y="1188132"/>
          <a:ext cx="2877507" cy="2495077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Access Control: Manage user permissions and ensure only authorized access.</a:t>
          </a:r>
          <a:endParaRPr lang="en-IN" sz="2800" kern="1200" dirty="0"/>
        </a:p>
      </dsp:txBody>
      <dsp:txXfrm>
        <a:off x="4219" y="1188132"/>
        <a:ext cx="2877507" cy="2495077"/>
      </dsp:txXfrm>
    </dsp:sp>
    <dsp:sp modelId="{F54FE47C-2E4F-4E00-ACC0-512617248C42}">
      <dsp:nvSpPr>
        <dsp:cNvPr id="0" name=""/>
        <dsp:cNvSpPr/>
      </dsp:nvSpPr>
      <dsp:spPr>
        <a:xfrm>
          <a:off x="2881726" y="1188132"/>
          <a:ext cx="2877507" cy="2495077"/>
        </a:xfrm>
        <a:prstGeom prst="rect">
          <a:avLst/>
        </a:prstGeom>
        <a:solidFill>
          <a:schemeClr val="accent3">
            <a:shade val="50000"/>
            <a:hueOff val="354238"/>
            <a:satOff val="-50685"/>
            <a:lumOff val="35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Encryption: Protect sensitive data through encryption.</a:t>
          </a:r>
          <a:endParaRPr lang="en-IN" sz="2800" kern="1200" dirty="0"/>
        </a:p>
      </dsp:txBody>
      <dsp:txXfrm>
        <a:off x="2881726" y="1188132"/>
        <a:ext cx="2877507" cy="2495077"/>
      </dsp:txXfrm>
    </dsp:sp>
    <dsp:sp modelId="{F97B94DA-07A6-40C2-B3C5-7C7FF170A8E9}">
      <dsp:nvSpPr>
        <dsp:cNvPr id="0" name=""/>
        <dsp:cNvSpPr/>
      </dsp:nvSpPr>
      <dsp:spPr>
        <a:xfrm>
          <a:off x="5759233" y="1188132"/>
          <a:ext cx="2877507" cy="2495077"/>
        </a:xfrm>
        <a:prstGeom prst="rect">
          <a:avLst/>
        </a:prstGeom>
        <a:solidFill>
          <a:schemeClr val="accent3">
            <a:shade val="50000"/>
            <a:hueOff val="354238"/>
            <a:satOff val="-50685"/>
            <a:lumOff val="35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Backup and Recovery: Regular backups and recovery plans to prevent data loss.</a:t>
          </a:r>
          <a:endParaRPr lang="en-IN" sz="2800" kern="1200" dirty="0"/>
        </a:p>
      </dsp:txBody>
      <dsp:txXfrm>
        <a:off x="5759233" y="1188132"/>
        <a:ext cx="2877507" cy="2495077"/>
      </dsp:txXfrm>
    </dsp:sp>
    <dsp:sp modelId="{D25527F5-3B9C-4EEE-B7EF-9458DC16B113}">
      <dsp:nvSpPr>
        <dsp:cNvPr id="0" name=""/>
        <dsp:cNvSpPr/>
      </dsp:nvSpPr>
      <dsp:spPr>
        <a:xfrm>
          <a:off x="0" y="3683209"/>
          <a:ext cx="8640960" cy="27723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08546-B3D3-42E7-B120-B45BE5EEC79D}">
      <dsp:nvSpPr>
        <dsp:cNvPr id="0" name=""/>
        <dsp:cNvSpPr/>
      </dsp:nvSpPr>
      <dsp:spPr>
        <a:xfrm>
          <a:off x="1046" y="486577"/>
          <a:ext cx="2447674" cy="12238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Control and Security:</a:t>
          </a:r>
          <a:endParaRPr lang="en-IN" sz="3200" kern="1200"/>
        </a:p>
      </dsp:txBody>
      <dsp:txXfrm>
        <a:off x="36891" y="522422"/>
        <a:ext cx="2375984" cy="1152147"/>
      </dsp:txXfrm>
    </dsp:sp>
    <dsp:sp modelId="{39695384-933E-48D7-96E3-1FE1D4EB5C26}">
      <dsp:nvSpPr>
        <dsp:cNvPr id="0" name=""/>
        <dsp:cNvSpPr/>
      </dsp:nvSpPr>
      <dsp:spPr>
        <a:xfrm>
          <a:off x="245813" y="1710414"/>
          <a:ext cx="244767" cy="917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7877"/>
              </a:lnTo>
              <a:lnTo>
                <a:pt x="244767" y="9178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9FD82-3EFE-4342-964E-690DB6694D7B}">
      <dsp:nvSpPr>
        <dsp:cNvPr id="0" name=""/>
        <dsp:cNvSpPr/>
      </dsp:nvSpPr>
      <dsp:spPr>
        <a:xfrm>
          <a:off x="490580" y="2016373"/>
          <a:ext cx="1958139" cy="1223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Direct control over hardware and software</a:t>
          </a:r>
          <a:endParaRPr lang="en-IN" sz="1900" kern="1200"/>
        </a:p>
      </dsp:txBody>
      <dsp:txXfrm>
        <a:off x="526425" y="2052218"/>
        <a:ext cx="1886449" cy="1152147"/>
      </dsp:txXfrm>
    </dsp:sp>
    <dsp:sp modelId="{FDCA2B31-8691-4A7D-8BA2-5C356EA99D5D}">
      <dsp:nvSpPr>
        <dsp:cNvPr id="0" name=""/>
        <dsp:cNvSpPr/>
      </dsp:nvSpPr>
      <dsp:spPr>
        <a:xfrm>
          <a:off x="245813" y="1710414"/>
          <a:ext cx="244767" cy="2447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7674"/>
              </a:lnTo>
              <a:lnTo>
                <a:pt x="244767" y="244767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C5611-74DC-4540-805F-9E098A4EDDB6}">
      <dsp:nvSpPr>
        <dsp:cNvPr id="0" name=""/>
        <dsp:cNvSpPr/>
      </dsp:nvSpPr>
      <dsp:spPr>
        <a:xfrm>
          <a:off x="490580" y="3546169"/>
          <a:ext cx="1958139" cy="1223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Implementation of tailored security measures</a:t>
          </a:r>
          <a:endParaRPr lang="en-IN" sz="1900" kern="1200"/>
        </a:p>
      </dsp:txBody>
      <dsp:txXfrm>
        <a:off x="526425" y="3582014"/>
        <a:ext cx="1886449" cy="1152147"/>
      </dsp:txXfrm>
    </dsp:sp>
    <dsp:sp modelId="{3027471E-1328-43FB-9E4B-F11E87909816}">
      <dsp:nvSpPr>
        <dsp:cNvPr id="0" name=""/>
        <dsp:cNvSpPr/>
      </dsp:nvSpPr>
      <dsp:spPr>
        <a:xfrm>
          <a:off x="3060638" y="486577"/>
          <a:ext cx="2447674" cy="12238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Performance:</a:t>
          </a:r>
          <a:endParaRPr lang="en-IN" sz="3200" kern="1200"/>
        </a:p>
      </dsp:txBody>
      <dsp:txXfrm>
        <a:off x="3096483" y="522422"/>
        <a:ext cx="2375984" cy="1152147"/>
      </dsp:txXfrm>
    </dsp:sp>
    <dsp:sp modelId="{6DB8F2C0-DDBF-43FC-AF75-F77D8970AF66}">
      <dsp:nvSpPr>
        <dsp:cNvPr id="0" name=""/>
        <dsp:cNvSpPr/>
      </dsp:nvSpPr>
      <dsp:spPr>
        <a:xfrm>
          <a:off x="3305406" y="1710414"/>
          <a:ext cx="244767" cy="917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7877"/>
              </a:lnTo>
              <a:lnTo>
                <a:pt x="244767" y="9178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154C2-7094-4C98-9A96-6D98E04908A1}">
      <dsp:nvSpPr>
        <dsp:cNvPr id="0" name=""/>
        <dsp:cNvSpPr/>
      </dsp:nvSpPr>
      <dsp:spPr>
        <a:xfrm>
          <a:off x="3550173" y="2016373"/>
          <a:ext cx="1958139" cy="1223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Low latency and high-speed data access</a:t>
          </a:r>
          <a:endParaRPr lang="en-IN" sz="1900" kern="1200"/>
        </a:p>
      </dsp:txBody>
      <dsp:txXfrm>
        <a:off x="3586018" y="2052218"/>
        <a:ext cx="1886449" cy="1152147"/>
      </dsp:txXfrm>
    </dsp:sp>
    <dsp:sp modelId="{00F4F809-E90D-490F-BE8F-4D7ABDD3B8D6}">
      <dsp:nvSpPr>
        <dsp:cNvPr id="0" name=""/>
        <dsp:cNvSpPr/>
      </dsp:nvSpPr>
      <dsp:spPr>
        <a:xfrm>
          <a:off x="6120231" y="486577"/>
          <a:ext cx="2447674" cy="1223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Compliance:</a:t>
          </a:r>
          <a:endParaRPr lang="en-IN" sz="3200" kern="1200"/>
        </a:p>
      </dsp:txBody>
      <dsp:txXfrm>
        <a:off x="6156076" y="522422"/>
        <a:ext cx="2375984" cy="1152147"/>
      </dsp:txXfrm>
    </dsp:sp>
    <dsp:sp modelId="{970E5151-5A6C-4155-BEE9-B7B23612CC77}">
      <dsp:nvSpPr>
        <dsp:cNvPr id="0" name=""/>
        <dsp:cNvSpPr/>
      </dsp:nvSpPr>
      <dsp:spPr>
        <a:xfrm>
          <a:off x="6364999" y="1710414"/>
          <a:ext cx="244767" cy="917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7877"/>
              </a:lnTo>
              <a:lnTo>
                <a:pt x="244767" y="9178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0CEB0-4C41-401A-A345-B7E7913C50D7}">
      <dsp:nvSpPr>
        <dsp:cNvPr id="0" name=""/>
        <dsp:cNvSpPr/>
      </dsp:nvSpPr>
      <dsp:spPr>
        <a:xfrm>
          <a:off x="6609766" y="2016373"/>
          <a:ext cx="1958139" cy="1223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Easier to meet specific regulatory requirements</a:t>
          </a:r>
          <a:endParaRPr lang="en-IN" sz="1900" kern="1200"/>
        </a:p>
      </dsp:txBody>
      <dsp:txXfrm>
        <a:off x="6645611" y="2052218"/>
        <a:ext cx="1886449" cy="115214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F1F3C-C87C-4C5D-9DAA-4F9715D45A29}">
      <dsp:nvSpPr>
        <dsp:cNvPr id="0" name=""/>
        <dsp:cNvSpPr/>
      </dsp:nvSpPr>
      <dsp:spPr>
        <a:xfrm>
          <a:off x="0" y="0"/>
          <a:ext cx="8640960" cy="1188132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500" kern="1200" smtClean="0"/>
            <a:t>Scalability:</a:t>
          </a:r>
          <a:endParaRPr lang="en-IN" sz="5500" kern="1200"/>
        </a:p>
      </dsp:txBody>
      <dsp:txXfrm>
        <a:off x="0" y="0"/>
        <a:ext cx="8640960" cy="1188132"/>
      </dsp:txXfrm>
    </dsp:sp>
    <dsp:sp modelId="{E1742D27-2199-4881-8B95-D6DC29B13A32}">
      <dsp:nvSpPr>
        <dsp:cNvPr id="0" name=""/>
        <dsp:cNvSpPr/>
      </dsp:nvSpPr>
      <dsp:spPr>
        <a:xfrm>
          <a:off x="0" y="1188132"/>
          <a:ext cx="4320480" cy="249507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Vertical Scaling: Increase capacity by adding more resources to the existing system.</a:t>
          </a:r>
          <a:endParaRPr lang="en-IN" sz="3400" kern="1200" dirty="0"/>
        </a:p>
      </dsp:txBody>
      <dsp:txXfrm>
        <a:off x="0" y="1188132"/>
        <a:ext cx="4320480" cy="2495077"/>
      </dsp:txXfrm>
    </dsp:sp>
    <dsp:sp modelId="{43400F3B-8CCE-4D78-9490-471605E55C08}">
      <dsp:nvSpPr>
        <dsp:cNvPr id="0" name=""/>
        <dsp:cNvSpPr/>
      </dsp:nvSpPr>
      <dsp:spPr>
        <a:xfrm>
          <a:off x="4320480" y="1188132"/>
          <a:ext cx="4320480" cy="2495077"/>
        </a:xfrm>
        <a:prstGeom prst="rect">
          <a:avLst/>
        </a:prstGeom>
        <a:solidFill>
          <a:schemeClr val="accent1">
            <a:shade val="80000"/>
            <a:hueOff val="448704"/>
            <a:satOff val="20852"/>
            <a:lumOff val="253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Horizontal Scaling: Distribute data across multiple machines to handle larger loads.</a:t>
          </a:r>
          <a:endParaRPr lang="en-IN" sz="3400" kern="1200" dirty="0"/>
        </a:p>
      </dsp:txBody>
      <dsp:txXfrm>
        <a:off x="4320480" y="1188132"/>
        <a:ext cx="4320480" cy="2495077"/>
      </dsp:txXfrm>
    </dsp:sp>
    <dsp:sp modelId="{A3D49EC9-C700-4729-AEF9-694FF7A96B5E}">
      <dsp:nvSpPr>
        <dsp:cNvPr id="0" name=""/>
        <dsp:cNvSpPr/>
      </dsp:nvSpPr>
      <dsp:spPr>
        <a:xfrm>
          <a:off x="0" y="3683209"/>
          <a:ext cx="8640960" cy="277230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B99F6-D795-438B-884A-2F176AE89E0D}">
      <dsp:nvSpPr>
        <dsp:cNvPr id="0" name=""/>
        <dsp:cNvSpPr/>
      </dsp:nvSpPr>
      <dsp:spPr>
        <a:xfrm>
          <a:off x="0" y="0"/>
          <a:ext cx="8640960" cy="1188132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500" kern="1200" dirty="0" smtClean="0"/>
            <a:t>Data Analysis and Reporting:</a:t>
          </a:r>
          <a:endParaRPr lang="en-IN" sz="5500" kern="1200" dirty="0"/>
        </a:p>
      </dsp:txBody>
      <dsp:txXfrm>
        <a:off x="0" y="0"/>
        <a:ext cx="8640960" cy="1188132"/>
      </dsp:txXfrm>
    </dsp:sp>
    <dsp:sp modelId="{F4FC161B-2AC6-4A0A-86FB-32C9D7C0D2C6}">
      <dsp:nvSpPr>
        <dsp:cNvPr id="0" name=""/>
        <dsp:cNvSpPr/>
      </dsp:nvSpPr>
      <dsp:spPr>
        <a:xfrm>
          <a:off x="4219" y="1188132"/>
          <a:ext cx="2877507" cy="24950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Mining: Extract useful patterns and insights from large datasets.</a:t>
          </a:r>
          <a:endParaRPr lang="en-IN" sz="2800" kern="1200" dirty="0"/>
        </a:p>
      </dsp:txBody>
      <dsp:txXfrm>
        <a:off x="4219" y="1188132"/>
        <a:ext cx="2877507" cy="2495077"/>
      </dsp:txXfrm>
    </dsp:sp>
    <dsp:sp modelId="{BB7B39D1-825B-4AAF-A614-621381E1AAAA}">
      <dsp:nvSpPr>
        <dsp:cNvPr id="0" name=""/>
        <dsp:cNvSpPr/>
      </dsp:nvSpPr>
      <dsp:spPr>
        <a:xfrm>
          <a:off x="2881726" y="1188132"/>
          <a:ext cx="2877507" cy="2495077"/>
        </a:xfrm>
        <a:prstGeom prst="rect">
          <a:avLst/>
        </a:prstGeom>
        <a:solidFill>
          <a:schemeClr val="accent4">
            <a:hueOff val="-2250323"/>
            <a:satOff val="0"/>
            <a:lumOff val="8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Reporting Tools: Generate reports and visualizations to support decision-making.</a:t>
          </a:r>
          <a:endParaRPr lang="en-IN" sz="2800" kern="1200" dirty="0"/>
        </a:p>
      </dsp:txBody>
      <dsp:txXfrm>
        <a:off x="2881726" y="1188132"/>
        <a:ext cx="2877507" cy="2495077"/>
      </dsp:txXfrm>
    </dsp:sp>
    <dsp:sp modelId="{1AA39EEC-B492-41BB-AA00-F527FF353509}">
      <dsp:nvSpPr>
        <dsp:cNvPr id="0" name=""/>
        <dsp:cNvSpPr/>
      </dsp:nvSpPr>
      <dsp:spPr>
        <a:xfrm>
          <a:off x="5759233" y="1188132"/>
          <a:ext cx="2877507" cy="2495077"/>
        </a:xfrm>
        <a:prstGeom prst="rect">
          <a:avLst/>
        </a:prstGeom>
        <a:solidFill>
          <a:schemeClr val="accent4">
            <a:hueOff val="-4500646"/>
            <a:satOff val="0"/>
            <a:lumOff val="1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Real-time Analytics: Perform real-time data analysis for timely insights.</a:t>
          </a:r>
          <a:endParaRPr lang="en-IN" sz="2800" kern="1200" dirty="0"/>
        </a:p>
      </dsp:txBody>
      <dsp:txXfrm>
        <a:off x="5759233" y="1188132"/>
        <a:ext cx="2877507" cy="2495077"/>
      </dsp:txXfrm>
    </dsp:sp>
    <dsp:sp modelId="{11043F4F-C899-4F03-BD42-7DB970F7BBAC}">
      <dsp:nvSpPr>
        <dsp:cNvPr id="0" name=""/>
        <dsp:cNvSpPr/>
      </dsp:nvSpPr>
      <dsp:spPr>
        <a:xfrm>
          <a:off x="0" y="3683209"/>
          <a:ext cx="8640960" cy="277230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0F343-DB85-42F3-B9B4-14FF3F8665A2}">
      <dsp:nvSpPr>
        <dsp:cNvPr id="0" name=""/>
        <dsp:cNvSpPr/>
      </dsp:nvSpPr>
      <dsp:spPr>
        <a:xfrm>
          <a:off x="1984" y="0"/>
          <a:ext cx="1946895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Communication:</a:t>
          </a:r>
          <a:r>
            <a:rPr lang="en-US" sz="2000" kern="1200" smtClean="0"/>
            <a:t> </a:t>
          </a:r>
          <a:endParaRPr lang="en-IN" sz="2000" kern="1200"/>
        </a:p>
      </dsp:txBody>
      <dsp:txXfrm>
        <a:off x="1984" y="0"/>
        <a:ext cx="1946895" cy="1371600"/>
      </dsp:txXfrm>
    </dsp:sp>
    <dsp:sp modelId="{79D9C5DD-7948-4F69-8BFB-600AEA3E6958}">
      <dsp:nvSpPr>
        <dsp:cNvPr id="0" name=""/>
        <dsp:cNvSpPr/>
      </dsp:nvSpPr>
      <dsp:spPr>
        <a:xfrm>
          <a:off x="196673" y="1371600"/>
          <a:ext cx="1557516" cy="29718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Facilitates data exchange and communication between different software applications or components.</a:t>
          </a:r>
          <a:endParaRPr lang="en-IN" sz="1700" kern="1200"/>
        </a:p>
      </dsp:txBody>
      <dsp:txXfrm>
        <a:off x="242291" y="1417218"/>
        <a:ext cx="1466280" cy="2880564"/>
      </dsp:txXfrm>
    </dsp:sp>
    <dsp:sp modelId="{A8E93977-7410-435C-ABCE-31598A9861D3}">
      <dsp:nvSpPr>
        <dsp:cNvPr id="0" name=""/>
        <dsp:cNvSpPr/>
      </dsp:nvSpPr>
      <dsp:spPr>
        <a:xfrm>
          <a:off x="2094896" y="0"/>
          <a:ext cx="1946895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Integration:</a:t>
          </a:r>
          <a:r>
            <a:rPr lang="en-US" sz="2000" kern="1200" smtClean="0"/>
            <a:t> </a:t>
          </a:r>
          <a:endParaRPr lang="en-IN" sz="2000" kern="1200"/>
        </a:p>
      </dsp:txBody>
      <dsp:txXfrm>
        <a:off x="2094896" y="0"/>
        <a:ext cx="1946895" cy="1371600"/>
      </dsp:txXfrm>
    </dsp:sp>
    <dsp:sp modelId="{00CBA979-2BDF-454A-A72E-2C0612C987F4}">
      <dsp:nvSpPr>
        <dsp:cNvPr id="0" name=""/>
        <dsp:cNvSpPr/>
      </dsp:nvSpPr>
      <dsp:spPr>
        <a:xfrm>
          <a:off x="2289585" y="1371600"/>
          <a:ext cx="1557516" cy="29718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Connects different systems and applications, enabling them to work together.</a:t>
          </a:r>
          <a:endParaRPr lang="en-IN" sz="1700" kern="1200"/>
        </a:p>
      </dsp:txBody>
      <dsp:txXfrm>
        <a:off x="2335203" y="1417218"/>
        <a:ext cx="1466280" cy="2880564"/>
      </dsp:txXfrm>
    </dsp:sp>
    <dsp:sp modelId="{C75F28F9-401B-455A-AAC2-623E4A7E161A}">
      <dsp:nvSpPr>
        <dsp:cNvPr id="0" name=""/>
        <dsp:cNvSpPr/>
      </dsp:nvSpPr>
      <dsp:spPr>
        <a:xfrm>
          <a:off x="4187808" y="0"/>
          <a:ext cx="1946895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Interoperability:</a:t>
          </a:r>
          <a:r>
            <a:rPr lang="en-US" sz="2000" kern="1200" smtClean="0"/>
            <a:t> </a:t>
          </a:r>
          <a:endParaRPr lang="en-IN" sz="2000" kern="1200"/>
        </a:p>
      </dsp:txBody>
      <dsp:txXfrm>
        <a:off x="4187808" y="0"/>
        <a:ext cx="1946895" cy="1371600"/>
      </dsp:txXfrm>
    </dsp:sp>
    <dsp:sp modelId="{B58F8ECB-1524-4146-B735-06873AD23AE0}">
      <dsp:nvSpPr>
        <dsp:cNvPr id="0" name=""/>
        <dsp:cNvSpPr/>
      </dsp:nvSpPr>
      <dsp:spPr>
        <a:xfrm>
          <a:off x="4382498" y="1371600"/>
          <a:ext cx="1557516" cy="29718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Allows diverse systems to operate in a unified manner, regardless of their underlying technology.</a:t>
          </a:r>
          <a:endParaRPr lang="en-IN" sz="1700" kern="1200"/>
        </a:p>
      </dsp:txBody>
      <dsp:txXfrm>
        <a:off x="4428116" y="1417218"/>
        <a:ext cx="1466280" cy="2880564"/>
      </dsp:txXfrm>
    </dsp:sp>
    <dsp:sp modelId="{00E1A688-782F-4898-8744-BD43ADE48A04}">
      <dsp:nvSpPr>
        <dsp:cNvPr id="0" name=""/>
        <dsp:cNvSpPr/>
      </dsp:nvSpPr>
      <dsp:spPr>
        <a:xfrm>
          <a:off x="6280720" y="0"/>
          <a:ext cx="1946895" cy="4572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Services:</a:t>
          </a:r>
          <a:r>
            <a:rPr lang="en-US" sz="2000" kern="1200" smtClean="0"/>
            <a:t> </a:t>
          </a:r>
          <a:endParaRPr lang="en-IN" sz="2000" kern="1200"/>
        </a:p>
      </dsp:txBody>
      <dsp:txXfrm>
        <a:off x="6280720" y="0"/>
        <a:ext cx="1946895" cy="1371600"/>
      </dsp:txXfrm>
    </dsp:sp>
    <dsp:sp modelId="{074FAEB2-0745-4BA2-964D-7D425A2FB737}">
      <dsp:nvSpPr>
        <dsp:cNvPr id="0" name=""/>
        <dsp:cNvSpPr/>
      </dsp:nvSpPr>
      <dsp:spPr>
        <a:xfrm>
          <a:off x="6475410" y="1371600"/>
          <a:ext cx="1557516" cy="29718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Provides common services such as authentication, logging, and data management.</a:t>
          </a:r>
          <a:endParaRPr lang="en-IN" sz="1700" kern="1200"/>
        </a:p>
      </dsp:txBody>
      <dsp:txXfrm>
        <a:off x="6521028" y="1417218"/>
        <a:ext cx="1466280" cy="288056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961DD-6391-40DC-AF85-721C44B2B367}">
      <dsp:nvSpPr>
        <dsp:cNvPr id="0" name=""/>
        <dsp:cNvSpPr/>
      </dsp:nvSpPr>
      <dsp:spPr>
        <a:xfrm rot="5400000">
          <a:off x="5159972" y="-2020210"/>
          <a:ext cx="1040037" cy="534587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Uses messaging to enable communication between distributed systems 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RabbitMQ, Apache Kafka</a:t>
          </a:r>
          <a:endParaRPr lang="en-IN" sz="1900" kern="1200"/>
        </a:p>
      </dsp:txBody>
      <dsp:txXfrm rot="-5400000">
        <a:off x="3007054" y="183478"/>
        <a:ext cx="5295103" cy="938497"/>
      </dsp:txXfrm>
    </dsp:sp>
    <dsp:sp modelId="{2FEE9A54-E9A2-4FB1-8690-26FB904C82ED}">
      <dsp:nvSpPr>
        <dsp:cNvPr id="0" name=""/>
        <dsp:cNvSpPr/>
      </dsp:nvSpPr>
      <dsp:spPr>
        <a:xfrm>
          <a:off x="0" y="2702"/>
          <a:ext cx="3007054" cy="13000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smtClean="0"/>
            <a:t>Message-Oriented Middleware (MOM):</a:t>
          </a:r>
          <a:r>
            <a:rPr lang="en-IN" sz="2500" kern="1200" smtClean="0"/>
            <a:t> </a:t>
          </a:r>
          <a:endParaRPr lang="en-IN" sz="2500" kern="1200"/>
        </a:p>
      </dsp:txBody>
      <dsp:txXfrm>
        <a:off x="63463" y="66165"/>
        <a:ext cx="2880128" cy="1173120"/>
      </dsp:txXfrm>
    </dsp:sp>
    <dsp:sp modelId="{21BF965A-ED05-45CE-A6BD-29A2DB915DF1}">
      <dsp:nvSpPr>
        <dsp:cNvPr id="0" name=""/>
        <dsp:cNvSpPr/>
      </dsp:nvSpPr>
      <dsp:spPr>
        <a:xfrm rot="5400000">
          <a:off x="5159972" y="-655161"/>
          <a:ext cx="1040037" cy="534587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Facilitates interaction with databases, offering a uniform interface for different database systems 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ODBC, JDBC</a:t>
          </a:r>
          <a:endParaRPr lang="en-IN" sz="1900" kern="1200"/>
        </a:p>
      </dsp:txBody>
      <dsp:txXfrm rot="-5400000">
        <a:off x="3007054" y="1548527"/>
        <a:ext cx="5295103" cy="938497"/>
      </dsp:txXfrm>
    </dsp:sp>
    <dsp:sp modelId="{7212B347-76FA-4ABD-9981-FA1605528EAB}">
      <dsp:nvSpPr>
        <dsp:cNvPr id="0" name=""/>
        <dsp:cNvSpPr/>
      </dsp:nvSpPr>
      <dsp:spPr>
        <a:xfrm>
          <a:off x="0" y="1367752"/>
          <a:ext cx="3007054" cy="13000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smtClean="0"/>
            <a:t>Database Middleware:</a:t>
          </a:r>
          <a:r>
            <a:rPr lang="en-IN" sz="2500" kern="1200" smtClean="0"/>
            <a:t> </a:t>
          </a:r>
          <a:endParaRPr lang="en-IN" sz="2500" kern="1200"/>
        </a:p>
      </dsp:txBody>
      <dsp:txXfrm>
        <a:off x="63463" y="1431215"/>
        <a:ext cx="2880128" cy="1173120"/>
      </dsp:txXfrm>
    </dsp:sp>
    <dsp:sp modelId="{B604F984-B41B-4B51-8FCD-D9EFF2171F42}">
      <dsp:nvSpPr>
        <dsp:cNvPr id="0" name=""/>
        <dsp:cNvSpPr/>
      </dsp:nvSpPr>
      <dsp:spPr>
        <a:xfrm rot="5400000">
          <a:off x="5159972" y="709887"/>
          <a:ext cx="1040037" cy="534587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Provides runtime environments for applications, handling requests and managing resources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WebSphere, JBoss</a:t>
          </a:r>
          <a:endParaRPr lang="en-IN" sz="1900" kern="1200"/>
        </a:p>
      </dsp:txBody>
      <dsp:txXfrm rot="-5400000">
        <a:off x="3007054" y="2913575"/>
        <a:ext cx="5295103" cy="938497"/>
      </dsp:txXfrm>
    </dsp:sp>
    <dsp:sp modelId="{CDAB40BB-B958-4E72-A43A-1EEA111D388F}">
      <dsp:nvSpPr>
        <dsp:cNvPr id="0" name=""/>
        <dsp:cNvSpPr/>
      </dsp:nvSpPr>
      <dsp:spPr>
        <a:xfrm>
          <a:off x="0" y="2732801"/>
          <a:ext cx="3007054" cy="13000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smtClean="0"/>
            <a:t>Application Server Middleware:</a:t>
          </a:r>
          <a:r>
            <a:rPr lang="en-IN" sz="2500" kern="1200" smtClean="0"/>
            <a:t> </a:t>
          </a:r>
          <a:endParaRPr lang="en-IN" sz="2500" kern="1200"/>
        </a:p>
      </dsp:txBody>
      <dsp:txXfrm>
        <a:off x="63463" y="2796264"/>
        <a:ext cx="2880128" cy="1173120"/>
      </dsp:txXfrm>
    </dsp:sp>
    <dsp:sp modelId="{3DFCECDB-0932-41A3-9D67-D53D216C0773}">
      <dsp:nvSpPr>
        <dsp:cNvPr id="0" name=""/>
        <dsp:cNvSpPr/>
      </dsp:nvSpPr>
      <dsp:spPr>
        <a:xfrm rot="5400000">
          <a:off x="5159972" y="2074936"/>
          <a:ext cx="1040037" cy="534587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Supports web-based applications by managing HTTP requests and responses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Apache, Nginx</a:t>
          </a:r>
          <a:endParaRPr lang="en-IN" sz="1900" kern="1200"/>
        </a:p>
      </dsp:txBody>
      <dsp:txXfrm rot="-5400000">
        <a:off x="3007054" y="4278624"/>
        <a:ext cx="5295103" cy="938497"/>
      </dsp:txXfrm>
    </dsp:sp>
    <dsp:sp modelId="{DA22E43B-3A97-492C-A3B8-4E7C5DF56AC5}">
      <dsp:nvSpPr>
        <dsp:cNvPr id="0" name=""/>
        <dsp:cNvSpPr/>
      </dsp:nvSpPr>
      <dsp:spPr>
        <a:xfrm>
          <a:off x="0" y="4097850"/>
          <a:ext cx="3007054" cy="13000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kern="1200" smtClean="0"/>
            <a:t>Web Middleware:</a:t>
          </a:r>
          <a:r>
            <a:rPr lang="en-IN" sz="2500" kern="1200" smtClean="0"/>
            <a:t> </a:t>
          </a:r>
          <a:endParaRPr lang="en-IN" sz="2500" kern="1200"/>
        </a:p>
      </dsp:txBody>
      <dsp:txXfrm>
        <a:off x="63463" y="4161313"/>
        <a:ext cx="2880128" cy="117312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99BCE-4281-4CE9-83E2-C5122E945ABA}">
      <dsp:nvSpPr>
        <dsp:cNvPr id="0" name=""/>
        <dsp:cNvSpPr/>
      </dsp:nvSpPr>
      <dsp:spPr>
        <a:xfrm rot="5400000">
          <a:off x="5272688" y="-2194401"/>
          <a:ext cx="730741" cy="5306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Hides the complexity of underlying systems and </a:t>
          </a:r>
          <a:endParaRPr lang="en-IN" sz="2000" kern="1200"/>
        </a:p>
      </dsp:txBody>
      <dsp:txXfrm rot="-5400000">
        <a:off x="2984855" y="129104"/>
        <a:ext cx="5270736" cy="659397"/>
      </dsp:txXfrm>
    </dsp:sp>
    <dsp:sp modelId="{A0CC3C44-802A-4D70-8F6B-94F2F72E3D5F}">
      <dsp:nvSpPr>
        <dsp:cNvPr id="0" name=""/>
        <dsp:cNvSpPr/>
      </dsp:nvSpPr>
      <dsp:spPr>
        <a:xfrm>
          <a:off x="0" y="2089"/>
          <a:ext cx="2984855" cy="913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Abstraction:</a:t>
          </a:r>
          <a:r>
            <a:rPr lang="en-US" sz="2900" kern="1200" smtClean="0"/>
            <a:t> </a:t>
          </a:r>
          <a:endParaRPr lang="en-IN" sz="2900" kern="1200"/>
        </a:p>
      </dsp:txBody>
      <dsp:txXfrm>
        <a:off x="44590" y="46679"/>
        <a:ext cx="2895675" cy="824247"/>
      </dsp:txXfrm>
    </dsp:sp>
    <dsp:sp modelId="{9CD5FD62-A43F-4E5A-B8A8-153AF3AFBEAE}">
      <dsp:nvSpPr>
        <dsp:cNvPr id="0" name=""/>
        <dsp:cNvSpPr/>
      </dsp:nvSpPr>
      <dsp:spPr>
        <a:xfrm rot="5400000">
          <a:off x="5272688" y="-1235303"/>
          <a:ext cx="730741" cy="5306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Encourages reuse of common services and components across different applications.</a:t>
          </a:r>
          <a:endParaRPr lang="en-IN" sz="2000" kern="1200"/>
        </a:p>
      </dsp:txBody>
      <dsp:txXfrm rot="-5400000">
        <a:off x="2984855" y="1088202"/>
        <a:ext cx="5270736" cy="659397"/>
      </dsp:txXfrm>
    </dsp:sp>
    <dsp:sp modelId="{A7E96CC2-1D13-4C28-8567-C26023C1B1DE}">
      <dsp:nvSpPr>
        <dsp:cNvPr id="0" name=""/>
        <dsp:cNvSpPr/>
      </dsp:nvSpPr>
      <dsp:spPr>
        <a:xfrm>
          <a:off x="0" y="961187"/>
          <a:ext cx="2984855" cy="913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Reusability:</a:t>
          </a:r>
          <a:r>
            <a:rPr lang="en-US" sz="2900" kern="1200" smtClean="0"/>
            <a:t> </a:t>
          </a:r>
          <a:endParaRPr lang="en-IN" sz="2900" kern="1200"/>
        </a:p>
      </dsp:txBody>
      <dsp:txXfrm>
        <a:off x="44590" y="1005777"/>
        <a:ext cx="2895675" cy="824247"/>
      </dsp:txXfrm>
    </dsp:sp>
    <dsp:sp modelId="{9CA6FB57-1330-44DF-B645-8C67EF621D3D}">
      <dsp:nvSpPr>
        <dsp:cNvPr id="0" name=""/>
        <dsp:cNvSpPr/>
      </dsp:nvSpPr>
      <dsp:spPr>
        <a:xfrm rot="5400000">
          <a:off x="5272688" y="-276204"/>
          <a:ext cx="730741" cy="5306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Seamlessly connects disparate systems and applications.</a:t>
          </a:r>
          <a:endParaRPr lang="en-IN" sz="2000" kern="1200"/>
        </a:p>
      </dsp:txBody>
      <dsp:txXfrm rot="-5400000">
        <a:off x="2984855" y="2047301"/>
        <a:ext cx="5270736" cy="659397"/>
      </dsp:txXfrm>
    </dsp:sp>
    <dsp:sp modelId="{AEC51612-5AB4-4C0A-971D-9BC130B87C0E}">
      <dsp:nvSpPr>
        <dsp:cNvPr id="0" name=""/>
        <dsp:cNvSpPr/>
      </dsp:nvSpPr>
      <dsp:spPr>
        <a:xfrm>
          <a:off x="0" y="1920286"/>
          <a:ext cx="2984855" cy="913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Connectivity:</a:t>
          </a:r>
          <a:r>
            <a:rPr lang="en-US" sz="2900" kern="1200" smtClean="0"/>
            <a:t> </a:t>
          </a:r>
          <a:endParaRPr lang="en-IN" sz="2900" kern="1200"/>
        </a:p>
      </dsp:txBody>
      <dsp:txXfrm>
        <a:off x="44590" y="1964876"/>
        <a:ext cx="2895675" cy="824247"/>
      </dsp:txXfrm>
    </dsp:sp>
    <dsp:sp modelId="{33967E47-3479-4860-95D6-D96A6C39934E}">
      <dsp:nvSpPr>
        <dsp:cNvPr id="0" name=""/>
        <dsp:cNvSpPr/>
      </dsp:nvSpPr>
      <dsp:spPr>
        <a:xfrm rot="5400000">
          <a:off x="5272688" y="682894"/>
          <a:ext cx="730741" cy="5306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Manages user authentication and authorization across different systems.</a:t>
          </a:r>
          <a:endParaRPr lang="en-IN" sz="2000" kern="1200"/>
        </a:p>
      </dsp:txBody>
      <dsp:txXfrm rot="-5400000">
        <a:off x="2984855" y="3006399"/>
        <a:ext cx="5270736" cy="659397"/>
      </dsp:txXfrm>
    </dsp:sp>
    <dsp:sp modelId="{09CE21B4-198A-495F-9EF4-B6F5828B3ABF}">
      <dsp:nvSpPr>
        <dsp:cNvPr id="0" name=""/>
        <dsp:cNvSpPr/>
      </dsp:nvSpPr>
      <dsp:spPr>
        <a:xfrm>
          <a:off x="0" y="2879384"/>
          <a:ext cx="2984855" cy="913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Authentication:</a:t>
          </a:r>
          <a:r>
            <a:rPr lang="en-US" sz="2900" kern="1200" smtClean="0"/>
            <a:t> </a:t>
          </a:r>
          <a:endParaRPr lang="en-IN" sz="2900" kern="1200"/>
        </a:p>
      </dsp:txBody>
      <dsp:txXfrm>
        <a:off x="44590" y="2923974"/>
        <a:ext cx="2895675" cy="824247"/>
      </dsp:txXfrm>
    </dsp:sp>
    <dsp:sp modelId="{9EEB9C5F-E0EB-41BF-9045-23D989A3EDA9}">
      <dsp:nvSpPr>
        <dsp:cNvPr id="0" name=""/>
        <dsp:cNvSpPr/>
      </dsp:nvSpPr>
      <dsp:spPr>
        <a:xfrm rot="5400000">
          <a:off x="5272688" y="1641992"/>
          <a:ext cx="730741" cy="5306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Provides robust error detection and recovery mechanisms.</a:t>
          </a:r>
          <a:endParaRPr lang="en-IN" sz="2000" kern="1200"/>
        </a:p>
      </dsp:txBody>
      <dsp:txXfrm rot="-5400000">
        <a:off x="2984855" y="3965497"/>
        <a:ext cx="5270736" cy="659397"/>
      </dsp:txXfrm>
    </dsp:sp>
    <dsp:sp modelId="{07559136-667B-423D-98AC-308655816CCD}">
      <dsp:nvSpPr>
        <dsp:cNvPr id="0" name=""/>
        <dsp:cNvSpPr/>
      </dsp:nvSpPr>
      <dsp:spPr>
        <a:xfrm>
          <a:off x="0" y="3838483"/>
          <a:ext cx="2984855" cy="913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Error Handling:</a:t>
          </a:r>
          <a:r>
            <a:rPr lang="en-US" sz="2900" kern="1200" smtClean="0"/>
            <a:t> </a:t>
          </a:r>
          <a:endParaRPr lang="en-IN" sz="2900" kern="1200"/>
        </a:p>
      </dsp:txBody>
      <dsp:txXfrm>
        <a:off x="44590" y="3883073"/>
        <a:ext cx="2895675" cy="82424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48DE9-5AFD-49E3-A2C2-D03267013B9A}">
      <dsp:nvSpPr>
        <dsp:cNvPr id="0" name=""/>
        <dsp:cNvSpPr/>
      </dsp:nvSpPr>
      <dsp:spPr>
        <a:xfrm>
          <a:off x="3094" y="497012"/>
          <a:ext cx="1860500" cy="7231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smtClean="0"/>
            <a:t>Desktop Applications:</a:t>
          </a:r>
          <a:r>
            <a:rPr lang="en-IN" sz="2000" kern="1200" smtClean="0"/>
            <a:t> </a:t>
          </a:r>
          <a:endParaRPr lang="en-IN" sz="2000" kern="1200"/>
        </a:p>
      </dsp:txBody>
      <dsp:txXfrm>
        <a:off x="3094" y="497012"/>
        <a:ext cx="1860500" cy="723175"/>
      </dsp:txXfrm>
    </dsp:sp>
    <dsp:sp modelId="{0456E16C-20D3-419A-B577-1F17D2B612AA}">
      <dsp:nvSpPr>
        <dsp:cNvPr id="0" name=""/>
        <dsp:cNvSpPr/>
      </dsp:nvSpPr>
      <dsp:spPr>
        <a:xfrm>
          <a:off x="3094" y="1220187"/>
          <a:ext cx="1860500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Installed on personal computers and run locally </a:t>
          </a:r>
          <a:endParaRPr lang="en-I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Microsoft Office, Adobe Photoshop</a:t>
          </a:r>
          <a:endParaRPr lang="en-IN" sz="2000" kern="1200"/>
        </a:p>
      </dsp:txBody>
      <dsp:txXfrm>
        <a:off x="3094" y="1220187"/>
        <a:ext cx="1860500" cy="2854800"/>
      </dsp:txXfrm>
    </dsp:sp>
    <dsp:sp modelId="{810D57FC-82F0-490B-9B26-CC2904124FA3}">
      <dsp:nvSpPr>
        <dsp:cNvPr id="0" name=""/>
        <dsp:cNvSpPr/>
      </dsp:nvSpPr>
      <dsp:spPr>
        <a:xfrm>
          <a:off x="2124064" y="497012"/>
          <a:ext cx="1860500" cy="7231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smtClean="0"/>
            <a:t>Web Applications:</a:t>
          </a:r>
          <a:r>
            <a:rPr lang="en-IN" sz="2000" kern="1200" smtClean="0"/>
            <a:t> </a:t>
          </a:r>
          <a:endParaRPr lang="en-IN" sz="2000" kern="1200"/>
        </a:p>
      </dsp:txBody>
      <dsp:txXfrm>
        <a:off x="2124064" y="497012"/>
        <a:ext cx="1860500" cy="723175"/>
      </dsp:txXfrm>
    </dsp:sp>
    <dsp:sp modelId="{8AEF6533-B0F8-4BD5-B0BA-87CEBB40345C}">
      <dsp:nvSpPr>
        <dsp:cNvPr id="0" name=""/>
        <dsp:cNvSpPr/>
      </dsp:nvSpPr>
      <dsp:spPr>
        <a:xfrm>
          <a:off x="2124064" y="1220187"/>
          <a:ext cx="1860500" cy="2854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Accessed through web browsers and run on web servers </a:t>
          </a:r>
          <a:endParaRPr lang="en-I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Google Docs, Gmail</a:t>
          </a:r>
          <a:endParaRPr lang="en-IN" sz="2000" kern="1200"/>
        </a:p>
      </dsp:txBody>
      <dsp:txXfrm>
        <a:off x="2124064" y="1220187"/>
        <a:ext cx="1860500" cy="2854800"/>
      </dsp:txXfrm>
    </dsp:sp>
    <dsp:sp modelId="{FD6CE653-AA59-4F3F-8DC4-D399E22EEB04}">
      <dsp:nvSpPr>
        <dsp:cNvPr id="0" name=""/>
        <dsp:cNvSpPr/>
      </dsp:nvSpPr>
      <dsp:spPr>
        <a:xfrm>
          <a:off x="4245035" y="497012"/>
          <a:ext cx="1860500" cy="7231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smtClean="0"/>
            <a:t>Mobile Applications:</a:t>
          </a:r>
          <a:r>
            <a:rPr lang="en-IN" sz="2000" kern="1200" smtClean="0"/>
            <a:t> </a:t>
          </a:r>
          <a:endParaRPr lang="en-IN" sz="2000" kern="1200"/>
        </a:p>
      </dsp:txBody>
      <dsp:txXfrm>
        <a:off x="4245035" y="497012"/>
        <a:ext cx="1860500" cy="723175"/>
      </dsp:txXfrm>
    </dsp:sp>
    <dsp:sp modelId="{0E3F8BDC-BBC7-481B-83FD-5F3C469F1EDB}">
      <dsp:nvSpPr>
        <dsp:cNvPr id="0" name=""/>
        <dsp:cNvSpPr/>
      </dsp:nvSpPr>
      <dsp:spPr>
        <a:xfrm>
          <a:off x="4245035" y="1220187"/>
          <a:ext cx="1860500" cy="2854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Designed for mobile devices and downloaded from app stores</a:t>
          </a:r>
          <a:endParaRPr lang="en-I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WhatsApp, Instagram</a:t>
          </a:r>
          <a:endParaRPr lang="en-IN" sz="2000" kern="1200"/>
        </a:p>
      </dsp:txBody>
      <dsp:txXfrm>
        <a:off x="4245035" y="1220187"/>
        <a:ext cx="1860500" cy="2854800"/>
      </dsp:txXfrm>
    </dsp:sp>
    <dsp:sp modelId="{75334A3C-3675-4C72-8B23-231A9A6E6E74}">
      <dsp:nvSpPr>
        <dsp:cNvPr id="0" name=""/>
        <dsp:cNvSpPr/>
      </dsp:nvSpPr>
      <dsp:spPr>
        <a:xfrm>
          <a:off x="6366005" y="497012"/>
          <a:ext cx="1860500" cy="7231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smtClean="0"/>
            <a:t>Enterprise Applications:</a:t>
          </a:r>
          <a:r>
            <a:rPr lang="en-IN" sz="2000" kern="1200" smtClean="0"/>
            <a:t> </a:t>
          </a:r>
          <a:endParaRPr lang="en-IN" sz="2000" kern="1200"/>
        </a:p>
      </dsp:txBody>
      <dsp:txXfrm>
        <a:off x="6366005" y="497012"/>
        <a:ext cx="1860500" cy="723175"/>
      </dsp:txXfrm>
    </dsp:sp>
    <dsp:sp modelId="{90274F1F-CB01-4EB2-8575-CBF15816D46D}">
      <dsp:nvSpPr>
        <dsp:cNvPr id="0" name=""/>
        <dsp:cNvSpPr/>
      </dsp:nvSpPr>
      <dsp:spPr>
        <a:xfrm>
          <a:off x="6366005" y="1220187"/>
          <a:ext cx="1860500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Used by businesses to manage operations and workflows </a:t>
          </a:r>
          <a:endParaRPr lang="en-I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smtClean="0"/>
            <a:t>ERP systems, CRM software</a:t>
          </a:r>
          <a:endParaRPr lang="en-IN" sz="2000" kern="1200"/>
        </a:p>
      </dsp:txBody>
      <dsp:txXfrm>
        <a:off x="6366005" y="1220187"/>
        <a:ext cx="1860500" cy="285480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A5796-8271-4696-B9BE-71E5376313D3}">
      <dsp:nvSpPr>
        <dsp:cNvPr id="0" name=""/>
        <dsp:cNvSpPr/>
      </dsp:nvSpPr>
      <dsp:spPr>
        <a:xfrm>
          <a:off x="768669" y="622"/>
          <a:ext cx="1970840" cy="9854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Efficiency and Productivity:</a:t>
          </a:r>
          <a:endParaRPr lang="en-IN" sz="2000" kern="1200"/>
        </a:p>
      </dsp:txBody>
      <dsp:txXfrm>
        <a:off x="797531" y="29484"/>
        <a:ext cx="1913116" cy="927696"/>
      </dsp:txXfrm>
    </dsp:sp>
    <dsp:sp modelId="{ED4301C6-A9AC-49DC-A73A-711AA505E151}">
      <dsp:nvSpPr>
        <dsp:cNvPr id="0" name=""/>
        <dsp:cNvSpPr/>
      </dsp:nvSpPr>
      <dsp:spPr>
        <a:xfrm>
          <a:off x="965753" y="986043"/>
          <a:ext cx="197084" cy="739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065"/>
              </a:lnTo>
              <a:lnTo>
                <a:pt x="197084" y="73906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7C276-BE0C-4614-8EA5-DCF8966A2182}">
      <dsp:nvSpPr>
        <dsp:cNvPr id="0" name=""/>
        <dsp:cNvSpPr/>
      </dsp:nvSpPr>
      <dsp:spPr>
        <a:xfrm>
          <a:off x="1162837" y="1232398"/>
          <a:ext cx="1576672" cy="985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Automation:</a:t>
          </a:r>
          <a:r>
            <a:rPr lang="en-US" sz="1200" kern="1200" smtClean="0"/>
            <a:t> Automates repetitive tasks, saving time and effort.</a:t>
          </a:r>
          <a:endParaRPr lang="en-IN" sz="1200" kern="1200"/>
        </a:p>
      </dsp:txBody>
      <dsp:txXfrm>
        <a:off x="1191699" y="1261260"/>
        <a:ext cx="1518948" cy="927696"/>
      </dsp:txXfrm>
    </dsp:sp>
    <dsp:sp modelId="{F2DED2FF-030D-42AC-A007-94EC74E6BE0F}">
      <dsp:nvSpPr>
        <dsp:cNvPr id="0" name=""/>
        <dsp:cNvSpPr/>
      </dsp:nvSpPr>
      <dsp:spPr>
        <a:xfrm>
          <a:off x="965753" y="986043"/>
          <a:ext cx="197084" cy="197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0840"/>
              </a:lnTo>
              <a:lnTo>
                <a:pt x="197084" y="197084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B0AD8-9677-41C8-B476-AFC381EDA04B}">
      <dsp:nvSpPr>
        <dsp:cNvPr id="0" name=""/>
        <dsp:cNvSpPr/>
      </dsp:nvSpPr>
      <dsp:spPr>
        <a:xfrm>
          <a:off x="1162837" y="2464173"/>
          <a:ext cx="1576672" cy="985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Task Management:</a:t>
          </a:r>
          <a:r>
            <a:rPr lang="en-US" sz="1200" kern="1200" smtClean="0"/>
            <a:t> Helps organize and manage tasks effectively.</a:t>
          </a:r>
          <a:endParaRPr lang="en-IN" sz="1200" kern="1200"/>
        </a:p>
      </dsp:txBody>
      <dsp:txXfrm>
        <a:off x="1191699" y="2493035"/>
        <a:ext cx="1518948" cy="927696"/>
      </dsp:txXfrm>
    </dsp:sp>
    <dsp:sp modelId="{4A8A458F-A046-48FB-A40A-BFFB27F3DDF9}">
      <dsp:nvSpPr>
        <dsp:cNvPr id="0" name=""/>
        <dsp:cNvSpPr/>
      </dsp:nvSpPr>
      <dsp:spPr>
        <a:xfrm>
          <a:off x="965753" y="986043"/>
          <a:ext cx="197084" cy="3202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2615"/>
              </a:lnTo>
              <a:lnTo>
                <a:pt x="197084" y="32026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1ED93-37D1-4018-B4F0-4A6C5B892111}">
      <dsp:nvSpPr>
        <dsp:cNvPr id="0" name=""/>
        <dsp:cNvSpPr/>
      </dsp:nvSpPr>
      <dsp:spPr>
        <a:xfrm>
          <a:off x="1162837" y="3695948"/>
          <a:ext cx="1576672" cy="985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Data Processing:</a:t>
          </a:r>
          <a:r>
            <a:rPr lang="en-US" sz="1200" kern="1200" smtClean="0"/>
            <a:t> Quickly processes large amounts of data.</a:t>
          </a:r>
          <a:endParaRPr lang="en-IN" sz="1200" kern="1200"/>
        </a:p>
      </dsp:txBody>
      <dsp:txXfrm>
        <a:off x="1191699" y="3724810"/>
        <a:ext cx="1518948" cy="927696"/>
      </dsp:txXfrm>
    </dsp:sp>
    <dsp:sp modelId="{2A8401CC-B5D3-4AC2-BED9-17253E7C366A}">
      <dsp:nvSpPr>
        <dsp:cNvPr id="0" name=""/>
        <dsp:cNvSpPr/>
      </dsp:nvSpPr>
      <dsp:spPr>
        <a:xfrm>
          <a:off x="3232219" y="622"/>
          <a:ext cx="1970840" cy="9854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Communication and Collaboration:</a:t>
          </a:r>
          <a:endParaRPr lang="en-IN" sz="2000" kern="1200"/>
        </a:p>
      </dsp:txBody>
      <dsp:txXfrm>
        <a:off x="3261081" y="29484"/>
        <a:ext cx="1913116" cy="927696"/>
      </dsp:txXfrm>
    </dsp:sp>
    <dsp:sp modelId="{5E4DFE55-0DAD-49C3-AC5A-E00CCCEB82A1}">
      <dsp:nvSpPr>
        <dsp:cNvPr id="0" name=""/>
        <dsp:cNvSpPr/>
      </dsp:nvSpPr>
      <dsp:spPr>
        <a:xfrm>
          <a:off x="3429303" y="986043"/>
          <a:ext cx="197084" cy="739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065"/>
              </a:lnTo>
              <a:lnTo>
                <a:pt x="197084" y="73906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C7B95-2A91-4225-A346-24554C4387BE}">
      <dsp:nvSpPr>
        <dsp:cNvPr id="0" name=""/>
        <dsp:cNvSpPr/>
      </dsp:nvSpPr>
      <dsp:spPr>
        <a:xfrm>
          <a:off x="3626387" y="1232398"/>
          <a:ext cx="1576672" cy="985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Messaging:</a:t>
          </a:r>
          <a:r>
            <a:rPr lang="en-US" sz="1200" kern="1200" smtClean="0"/>
            <a:t> Enables instant communication between users.</a:t>
          </a:r>
          <a:endParaRPr lang="en-IN" sz="1200" kern="1200"/>
        </a:p>
      </dsp:txBody>
      <dsp:txXfrm>
        <a:off x="3655249" y="1261260"/>
        <a:ext cx="1518948" cy="927696"/>
      </dsp:txXfrm>
    </dsp:sp>
    <dsp:sp modelId="{19F4BFFB-8F02-4CCC-A392-5EF07379801F}">
      <dsp:nvSpPr>
        <dsp:cNvPr id="0" name=""/>
        <dsp:cNvSpPr/>
      </dsp:nvSpPr>
      <dsp:spPr>
        <a:xfrm>
          <a:off x="3429303" y="986043"/>
          <a:ext cx="197084" cy="197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0840"/>
              </a:lnTo>
              <a:lnTo>
                <a:pt x="197084" y="197084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D2B6A-5651-40AE-BB0D-8DFC0F6AE24F}">
      <dsp:nvSpPr>
        <dsp:cNvPr id="0" name=""/>
        <dsp:cNvSpPr/>
      </dsp:nvSpPr>
      <dsp:spPr>
        <a:xfrm>
          <a:off x="3626387" y="2464173"/>
          <a:ext cx="1576672" cy="985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Collaboration Tools:</a:t>
          </a:r>
          <a:r>
            <a:rPr lang="en-US" sz="1200" kern="1200" smtClean="0"/>
            <a:t> Facilitates teamwork through shared documents and workspaces.</a:t>
          </a:r>
          <a:endParaRPr lang="en-IN" sz="1200" kern="1200"/>
        </a:p>
      </dsp:txBody>
      <dsp:txXfrm>
        <a:off x="3655249" y="2493035"/>
        <a:ext cx="1518948" cy="927696"/>
      </dsp:txXfrm>
    </dsp:sp>
    <dsp:sp modelId="{302913E1-35D6-4AC5-9613-5D047D01AFB4}">
      <dsp:nvSpPr>
        <dsp:cNvPr id="0" name=""/>
        <dsp:cNvSpPr/>
      </dsp:nvSpPr>
      <dsp:spPr>
        <a:xfrm>
          <a:off x="3429303" y="986043"/>
          <a:ext cx="197084" cy="3202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2615"/>
              </a:lnTo>
              <a:lnTo>
                <a:pt x="197084" y="32026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D26DA-827F-4A9A-ABBC-12351C3E4FE5}">
      <dsp:nvSpPr>
        <dsp:cNvPr id="0" name=""/>
        <dsp:cNvSpPr/>
      </dsp:nvSpPr>
      <dsp:spPr>
        <a:xfrm>
          <a:off x="3626387" y="3695948"/>
          <a:ext cx="1576672" cy="985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Social Networking:</a:t>
          </a:r>
          <a:r>
            <a:rPr lang="en-US" sz="1200" kern="1200" smtClean="0"/>
            <a:t> Connects people and fosters communication.</a:t>
          </a:r>
          <a:endParaRPr lang="en-IN" sz="1200" kern="1200"/>
        </a:p>
      </dsp:txBody>
      <dsp:txXfrm>
        <a:off x="3655249" y="3724810"/>
        <a:ext cx="1518948" cy="927696"/>
      </dsp:txXfrm>
    </dsp:sp>
    <dsp:sp modelId="{EA54F4DA-032A-403F-A725-1D3E894E95F5}">
      <dsp:nvSpPr>
        <dsp:cNvPr id="0" name=""/>
        <dsp:cNvSpPr/>
      </dsp:nvSpPr>
      <dsp:spPr>
        <a:xfrm>
          <a:off x="5695770" y="622"/>
          <a:ext cx="1970840" cy="985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Access to Information:</a:t>
          </a:r>
          <a:endParaRPr lang="en-IN" sz="2000" kern="1200"/>
        </a:p>
      </dsp:txBody>
      <dsp:txXfrm>
        <a:off x="5724632" y="29484"/>
        <a:ext cx="1913116" cy="927696"/>
      </dsp:txXfrm>
    </dsp:sp>
    <dsp:sp modelId="{628C0B29-6C19-4165-B7B2-2A8E5D48A6C5}">
      <dsp:nvSpPr>
        <dsp:cNvPr id="0" name=""/>
        <dsp:cNvSpPr/>
      </dsp:nvSpPr>
      <dsp:spPr>
        <a:xfrm>
          <a:off x="5892854" y="986043"/>
          <a:ext cx="197084" cy="739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065"/>
              </a:lnTo>
              <a:lnTo>
                <a:pt x="197084" y="73906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2D1D5-AD00-48BA-8E0C-ED32BF76820F}">
      <dsp:nvSpPr>
        <dsp:cNvPr id="0" name=""/>
        <dsp:cNvSpPr/>
      </dsp:nvSpPr>
      <dsp:spPr>
        <a:xfrm>
          <a:off x="6089938" y="1232398"/>
          <a:ext cx="1576672" cy="985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Information Retrieval:</a:t>
          </a:r>
          <a:r>
            <a:rPr lang="en-US" sz="1200" kern="1200" smtClean="0"/>
            <a:t> Provides quick access to information and data.</a:t>
          </a:r>
          <a:endParaRPr lang="en-IN" sz="1200" kern="1200"/>
        </a:p>
      </dsp:txBody>
      <dsp:txXfrm>
        <a:off x="6118800" y="1261260"/>
        <a:ext cx="1518948" cy="927696"/>
      </dsp:txXfrm>
    </dsp:sp>
    <dsp:sp modelId="{FA28D178-7E15-4D4B-A9E3-436F6E510D18}">
      <dsp:nvSpPr>
        <dsp:cNvPr id="0" name=""/>
        <dsp:cNvSpPr/>
      </dsp:nvSpPr>
      <dsp:spPr>
        <a:xfrm>
          <a:off x="5892854" y="986043"/>
          <a:ext cx="197084" cy="197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0840"/>
              </a:lnTo>
              <a:lnTo>
                <a:pt x="197084" y="197084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3537A-D628-4FBD-98D2-D333FB0BF39D}">
      <dsp:nvSpPr>
        <dsp:cNvPr id="0" name=""/>
        <dsp:cNvSpPr/>
      </dsp:nvSpPr>
      <dsp:spPr>
        <a:xfrm>
          <a:off x="6089938" y="2464173"/>
          <a:ext cx="1576672" cy="985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Educational Tools:</a:t>
          </a:r>
          <a:r>
            <a:rPr lang="en-US" sz="1200" kern="1200" smtClean="0"/>
            <a:t> Offers learning resources and training materials.</a:t>
          </a:r>
          <a:endParaRPr lang="en-IN" sz="1200" kern="1200"/>
        </a:p>
      </dsp:txBody>
      <dsp:txXfrm>
        <a:off x="6118800" y="2493035"/>
        <a:ext cx="1518948" cy="927696"/>
      </dsp:txXfrm>
    </dsp:sp>
    <dsp:sp modelId="{A2B7E4B9-F061-4F39-9EE4-2E3C2D3852BF}">
      <dsp:nvSpPr>
        <dsp:cNvPr id="0" name=""/>
        <dsp:cNvSpPr/>
      </dsp:nvSpPr>
      <dsp:spPr>
        <a:xfrm>
          <a:off x="5892854" y="986043"/>
          <a:ext cx="197084" cy="3202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2615"/>
              </a:lnTo>
              <a:lnTo>
                <a:pt x="197084" y="32026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D48C9-BAA4-4F41-9AF7-7543C5525B02}">
      <dsp:nvSpPr>
        <dsp:cNvPr id="0" name=""/>
        <dsp:cNvSpPr/>
      </dsp:nvSpPr>
      <dsp:spPr>
        <a:xfrm>
          <a:off x="6089938" y="3695948"/>
          <a:ext cx="1576672" cy="985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Research:</a:t>
          </a:r>
          <a:r>
            <a:rPr lang="en-US" sz="1200" kern="1200" smtClean="0"/>
            <a:t> Assists in conducting research and gathering data.</a:t>
          </a:r>
          <a:endParaRPr lang="en-IN" sz="1200" kern="1200"/>
        </a:p>
      </dsp:txBody>
      <dsp:txXfrm>
        <a:off x="6118800" y="3724810"/>
        <a:ext cx="1518948" cy="927696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8AD82-B764-41FD-9486-B01A117B50B4}">
      <dsp:nvSpPr>
        <dsp:cNvPr id="0" name=""/>
        <dsp:cNvSpPr/>
      </dsp:nvSpPr>
      <dsp:spPr>
        <a:xfrm rot="5400000">
          <a:off x="4704052" y="-1518321"/>
          <a:ext cx="178415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/>
            <a:t>Games:</a:t>
          </a:r>
          <a:r>
            <a:rPr lang="en-US" sz="1700" kern="1200" smtClean="0"/>
            <a:t> Provides interactive entertainment.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/>
            <a:t>Media Streaming:</a:t>
          </a:r>
          <a:r>
            <a:rPr lang="en-US" sz="1700" kern="1200" smtClean="0"/>
            <a:t> Allows access to music, movies, and videos.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/>
            <a:t>Social Media:</a:t>
          </a:r>
          <a:r>
            <a:rPr lang="en-US" sz="1700" kern="1200" smtClean="0"/>
            <a:t> Engages users with content and social interaction.</a:t>
          </a:r>
          <a:endParaRPr lang="en-IN" sz="1700" kern="1200"/>
        </a:p>
      </dsp:txBody>
      <dsp:txXfrm rot="-5400000">
        <a:off x="2962656" y="310170"/>
        <a:ext cx="5179849" cy="1609961"/>
      </dsp:txXfrm>
    </dsp:sp>
    <dsp:sp modelId="{18BDAFC3-FC43-4359-8EB4-ECAB6E7D132B}">
      <dsp:nvSpPr>
        <dsp:cNvPr id="0" name=""/>
        <dsp:cNvSpPr/>
      </dsp:nvSpPr>
      <dsp:spPr>
        <a:xfrm>
          <a:off x="0" y="55"/>
          <a:ext cx="2962656" cy="2230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Entertainment:</a:t>
          </a:r>
          <a:endParaRPr lang="en-IN" sz="3000" kern="1200"/>
        </a:p>
      </dsp:txBody>
      <dsp:txXfrm>
        <a:off x="108869" y="108924"/>
        <a:ext cx="2744918" cy="2012451"/>
      </dsp:txXfrm>
    </dsp:sp>
    <dsp:sp modelId="{694D2E58-209E-45FF-8706-4F207CA21EB8}">
      <dsp:nvSpPr>
        <dsp:cNvPr id="0" name=""/>
        <dsp:cNvSpPr/>
      </dsp:nvSpPr>
      <dsp:spPr>
        <a:xfrm rot="5400000">
          <a:off x="4704052" y="823377"/>
          <a:ext cx="178415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/>
            <a:t>Customer Relationship Management (CRM):</a:t>
          </a:r>
          <a:r>
            <a:rPr lang="en-US" sz="1700" kern="1200" smtClean="0"/>
            <a:t> Manages customer interactions and data.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/>
            <a:t>Enterprise Resource Planning (ERP):</a:t>
          </a:r>
          <a:r>
            <a:rPr lang="en-US" sz="1700" kern="1200" smtClean="0"/>
            <a:t> Integrates business processes and information.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/>
            <a:t>Financial Management:</a:t>
          </a:r>
          <a:r>
            <a:rPr lang="en-US" sz="1700" kern="1200" smtClean="0"/>
            <a:t> Assists with budgeting, accounting, and financial planning.</a:t>
          </a:r>
          <a:endParaRPr lang="en-IN" sz="1700" kern="1200"/>
        </a:p>
      </dsp:txBody>
      <dsp:txXfrm rot="-5400000">
        <a:off x="2962656" y="2651869"/>
        <a:ext cx="5179849" cy="1609961"/>
      </dsp:txXfrm>
    </dsp:sp>
    <dsp:sp modelId="{DB9B51CC-D4B8-4056-8266-A95530F1D9B3}">
      <dsp:nvSpPr>
        <dsp:cNvPr id="0" name=""/>
        <dsp:cNvSpPr/>
      </dsp:nvSpPr>
      <dsp:spPr>
        <a:xfrm>
          <a:off x="0" y="2341754"/>
          <a:ext cx="2962656" cy="2230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Business Operations:</a:t>
          </a:r>
          <a:endParaRPr lang="en-IN" sz="3000" kern="1200"/>
        </a:p>
      </dsp:txBody>
      <dsp:txXfrm>
        <a:off x="108869" y="2450623"/>
        <a:ext cx="2744918" cy="2012451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5D0E3-C5E0-4F5D-8D34-5EA712A2F4D5}">
      <dsp:nvSpPr>
        <dsp:cNvPr id="0" name=""/>
        <dsp:cNvSpPr/>
      </dsp:nvSpPr>
      <dsp:spPr>
        <a:xfrm>
          <a:off x="0" y="34199"/>
          <a:ext cx="8229600" cy="164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Cloud computing refers to on-demand provisioning of IT resources and applications through the Internet. </a:t>
          </a:r>
          <a:endParaRPr lang="en-IN" sz="3000" kern="1200"/>
        </a:p>
      </dsp:txBody>
      <dsp:txXfrm>
        <a:off x="80532" y="114731"/>
        <a:ext cx="8068536" cy="1488636"/>
      </dsp:txXfrm>
    </dsp:sp>
    <dsp:sp modelId="{442A4E79-882F-4A75-B385-81D4D3B59C1D}">
      <dsp:nvSpPr>
        <dsp:cNvPr id="0" name=""/>
        <dsp:cNvSpPr/>
      </dsp:nvSpPr>
      <dsp:spPr>
        <a:xfrm>
          <a:off x="0" y="1770299"/>
          <a:ext cx="8229600" cy="164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Cloud computing facilitates:</a:t>
          </a:r>
          <a:endParaRPr lang="en-IN" sz="3000" kern="1200"/>
        </a:p>
      </dsp:txBody>
      <dsp:txXfrm>
        <a:off x="80532" y="1850831"/>
        <a:ext cx="8068536" cy="1488636"/>
      </dsp:txXfrm>
    </dsp:sp>
    <dsp:sp modelId="{7498BF84-DE81-460A-8E70-484B7C6D2962}">
      <dsp:nvSpPr>
        <dsp:cNvPr id="0" name=""/>
        <dsp:cNvSpPr/>
      </dsp:nvSpPr>
      <dsp:spPr>
        <a:xfrm>
          <a:off x="0" y="3420000"/>
          <a:ext cx="82296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Quick access to cost-efficient and flexible IT resources</a:t>
          </a:r>
          <a:endParaRPr lang="en-I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Accessing servers, databases, storage media, and a variety of application services on the World Wide Web</a:t>
          </a:r>
          <a:endParaRPr lang="en-IN" sz="2300" kern="1200"/>
        </a:p>
      </dsp:txBody>
      <dsp:txXfrm>
        <a:off x="0" y="3420000"/>
        <a:ext cx="8229600" cy="111780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A3A64-1205-4FEC-BF9E-412A65D11129}">
      <dsp:nvSpPr>
        <dsp:cNvPr id="0" name=""/>
        <dsp:cNvSpPr/>
      </dsp:nvSpPr>
      <dsp:spPr>
        <a:xfrm>
          <a:off x="523858" y="0"/>
          <a:ext cx="5937059" cy="165618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DE98B-7000-4680-BBFD-03530C7517C1}">
      <dsp:nvSpPr>
        <dsp:cNvPr id="0" name=""/>
        <dsp:cNvSpPr/>
      </dsp:nvSpPr>
      <dsp:spPr>
        <a:xfrm>
          <a:off x="458375" y="496855"/>
          <a:ext cx="6068024" cy="6624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Cloud computing supports the following:</a:t>
          </a:r>
          <a:endParaRPr lang="en-IN" sz="2700" kern="1200"/>
        </a:p>
      </dsp:txBody>
      <dsp:txXfrm>
        <a:off x="490714" y="529194"/>
        <a:ext cx="6003346" cy="597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0ACC1-75E0-4761-BF83-A6C2EE25BB27}">
      <dsp:nvSpPr>
        <dsp:cNvPr id="0" name=""/>
        <dsp:cNvSpPr/>
      </dsp:nvSpPr>
      <dsp:spPr>
        <a:xfrm rot="5400000">
          <a:off x="5006768" y="-1894540"/>
          <a:ext cx="1178718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High initial capital expenditure</a:t>
          </a:r>
          <a:endParaRPr lang="en-I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Ongoing maintenance and operational costs</a:t>
          </a:r>
          <a:endParaRPr lang="en-IN" sz="2200" kern="1200"/>
        </a:p>
      </dsp:txBody>
      <dsp:txXfrm rot="-5400000">
        <a:off x="2962655" y="207113"/>
        <a:ext cx="5209404" cy="1063638"/>
      </dsp:txXfrm>
    </dsp:sp>
    <dsp:sp modelId="{8EA6E3E9-1F7D-45D2-BF28-076336AABC0A}">
      <dsp:nvSpPr>
        <dsp:cNvPr id="0" name=""/>
        <dsp:cNvSpPr/>
      </dsp:nvSpPr>
      <dsp:spPr>
        <a:xfrm>
          <a:off x="0" y="2232"/>
          <a:ext cx="2962656" cy="1473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Cost:</a:t>
          </a:r>
          <a:endParaRPr lang="en-IN" sz="3300" kern="1200"/>
        </a:p>
      </dsp:txBody>
      <dsp:txXfrm>
        <a:off x="71925" y="74157"/>
        <a:ext cx="2818806" cy="1329548"/>
      </dsp:txXfrm>
    </dsp:sp>
    <dsp:sp modelId="{39F829C1-73CC-4938-B786-E4E4E94B75F3}">
      <dsp:nvSpPr>
        <dsp:cNvPr id="0" name=""/>
        <dsp:cNvSpPr/>
      </dsp:nvSpPr>
      <dsp:spPr>
        <a:xfrm rot="5400000">
          <a:off x="5006768" y="-347472"/>
          <a:ext cx="1178718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Limited by physical space and hardware capabilitiesResource </a:t>
          </a:r>
          <a:endParaRPr lang="en-IN" sz="2200" kern="1200"/>
        </a:p>
      </dsp:txBody>
      <dsp:txXfrm rot="-5400000">
        <a:off x="2962655" y="1754181"/>
        <a:ext cx="5209404" cy="1063638"/>
      </dsp:txXfrm>
    </dsp:sp>
    <dsp:sp modelId="{59D87AFD-9EBE-4EE5-BCEC-57BEA3720A65}">
      <dsp:nvSpPr>
        <dsp:cNvPr id="0" name=""/>
        <dsp:cNvSpPr/>
      </dsp:nvSpPr>
      <dsp:spPr>
        <a:xfrm>
          <a:off x="0" y="1549300"/>
          <a:ext cx="2962656" cy="14733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Scalability:</a:t>
          </a:r>
          <a:endParaRPr lang="en-IN" sz="3300" kern="1200"/>
        </a:p>
      </dsp:txBody>
      <dsp:txXfrm>
        <a:off x="71925" y="1621225"/>
        <a:ext cx="2818806" cy="1329548"/>
      </dsp:txXfrm>
    </dsp:sp>
    <dsp:sp modelId="{EBF1E4DA-8949-4735-8A1C-702E450804B9}">
      <dsp:nvSpPr>
        <dsp:cNvPr id="0" name=""/>
        <dsp:cNvSpPr/>
      </dsp:nvSpPr>
      <dsp:spPr>
        <a:xfrm rot="5400000">
          <a:off x="5006768" y="1199596"/>
          <a:ext cx="1178718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Requires skilled IT staff for management and troubleshooting</a:t>
          </a:r>
          <a:endParaRPr lang="en-IN" sz="2200" kern="1200"/>
        </a:p>
      </dsp:txBody>
      <dsp:txXfrm rot="-5400000">
        <a:off x="2962655" y="3301249"/>
        <a:ext cx="5209404" cy="1063638"/>
      </dsp:txXfrm>
    </dsp:sp>
    <dsp:sp modelId="{C3BD49B4-D592-467D-B315-EFFDC208A634}">
      <dsp:nvSpPr>
        <dsp:cNvPr id="0" name=""/>
        <dsp:cNvSpPr/>
      </dsp:nvSpPr>
      <dsp:spPr>
        <a:xfrm>
          <a:off x="0" y="3096369"/>
          <a:ext cx="2962656" cy="14733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Management:</a:t>
          </a:r>
          <a:endParaRPr lang="en-IN" sz="3300" kern="1200"/>
        </a:p>
      </dsp:txBody>
      <dsp:txXfrm>
        <a:off x="71925" y="3168294"/>
        <a:ext cx="2818806" cy="1329548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91664-717C-4F40-8758-03956CF0EB9D}">
      <dsp:nvSpPr>
        <dsp:cNvPr id="0" name=""/>
        <dsp:cNvSpPr/>
      </dsp:nvSpPr>
      <dsp:spPr>
        <a:xfrm>
          <a:off x="0" y="0"/>
          <a:ext cx="4572000" cy="45720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1EFF6-BAB6-4800-866C-65B62B06508A}">
      <dsp:nvSpPr>
        <dsp:cNvPr id="0" name=""/>
        <dsp:cNvSpPr/>
      </dsp:nvSpPr>
      <dsp:spPr>
        <a:xfrm>
          <a:off x="2286000" y="0"/>
          <a:ext cx="5943600" cy="45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There are three distinct forms of cloud computing.</a:t>
          </a:r>
          <a:endParaRPr lang="en-IN" sz="2500" kern="1200"/>
        </a:p>
      </dsp:txBody>
      <dsp:txXfrm>
        <a:off x="2286000" y="0"/>
        <a:ext cx="2971800" cy="2171700"/>
      </dsp:txXfrm>
    </dsp:sp>
    <dsp:sp modelId="{B7031349-87F4-42C9-93AA-7ED1DDAFC996}">
      <dsp:nvSpPr>
        <dsp:cNvPr id="0" name=""/>
        <dsp:cNvSpPr/>
      </dsp:nvSpPr>
      <dsp:spPr>
        <a:xfrm>
          <a:off x="1200150" y="2171700"/>
          <a:ext cx="2171700" cy="21717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525497"/>
            <a:satOff val="0"/>
            <a:lumOff val="-1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885E-B09A-44CB-95E5-5B6A918F4516}">
      <dsp:nvSpPr>
        <dsp:cNvPr id="0" name=""/>
        <dsp:cNvSpPr/>
      </dsp:nvSpPr>
      <dsp:spPr>
        <a:xfrm>
          <a:off x="2286000" y="2171700"/>
          <a:ext cx="5943600" cy="217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525497"/>
              <a:satOff val="0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You need to choose the type of cloud you require depending on the type of data you need.</a:t>
          </a:r>
          <a:endParaRPr lang="en-IN" sz="2500" kern="1200"/>
        </a:p>
      </dsp:txBody>
      <dsp:txXfrm>
        <a:off x="2286000" y="2171700"/>
        <a:ext cx="2971800" cy="2171700"/>
      </dsp:txXfrm>
    </dsp:sp>
    <dsp:sp modelId="{18D1A0B8-AE53-4AE1-92C4-0B7AD484D4EE}">
      <dsp:nvSpPr>
        <dsp:cNvPr id="0" name=""/>
        <dsp:cNvSpPr/>
      </dsp:nvSpPr>
      <dsp:spPr>
        <a:xfrm>
          <a:off x="5257800" y="0"/>
          <a:ext cx="2971800" cy="21717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/>
            <a:t>Public Cloud</a:t>
          </a:r>
          <a:endParaRPr lang="en-I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/>
            <a:t>Private Cloud</a:t>
          </a:r>
          <a:endParaRPr lang="en-I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/>
            <a:t>Hybrid cloud</a:t>
          </a:r>
          <a:endParaRPr lang="en-IN" sz="3400" kern="1200"/>
        </a:p>
      </dsp:txBody>
      <dsp:txXfrm>
        <a:off x="5257800" y="0"/>
        <a:ext cx="2971800" cy="2171700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196F3-F833-444D-83F5-6B401F953149}">
      <dsp:nvSpPr>
        <dsp:cNvPr id="0" name=""/>
        <dsp:cNvSpPr/>
      </dsp:nvSpPr>
      <dsp:spPr>
        <a:xfrm>
          <a:off x="0" y="0"/>
          <a:ext cx="4572000" cy="45720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38AAFC-7FA5-4C2A-AE83-45CF8AA42EF6}">
      <dsp:nvSpPr>
        <dsp:cNvPr id="0" name=""/>
        <dsp:cNvSpPr/>
      </dsp:nvSpPr>
      <dsp:spPr>
        <a:xfrm>
          <a:off x="2286000" y="0"/>
          <a:ext cx="5943600" cy="45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Provides the highest level of security and control</a:t>
          </a:r>
          <a:endParaRPr lang="en-IN" sz="2700" kern="1200"/>
        </a:p>
      </dsp:txBody>
      <dsp:txXfrm>
        <a:off x="2286000" y="0"/>
        <a:ext cx="5943600" cy="1371602"/>
      </dsp:txXfrm>
    </dsp:sp>
    <dsp:sp modelId="{1AE203C4-0ED4-4425-B77E-E04C428D034A}">
      <dsp:nvSpPr>
        <dsp:cNvPr id="0" name=""/>
        <dsp:cNvSpPr/>
      </dsp:nvSpPr>
      <dsp:spPr>
        <a:xfrm>
          <a:off x="800101" y="1371602"/>
          <a:ext cx="2971797" cy="297179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529964-A865-4368-A379-07F6880D1D4C}">
      <dsp:nvSpPr>
        <dsp:cNvPr id="0" name=""/>
        <dsp:cNvSpPr/>
      </dsp:nvSpPr>
      <dsp:spPr>
        <a:xfrm>
          <a:off x="2286000" y="1371602"/>
          <a:ext cx="5943600" cy="29717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Offers modest economies of scale and is expensive</a:t>
          </a:r>
          <a:endParaRPr lang="en-IN" sz="2700" kern="1200"/>
        </a:p>
      </dsp:txBody>
      <dsp:txXfrm>
        <a:off x="2286000" y="1371602"/>
        <a:ext cx="5943600" cy="1371598"/>
      </dsp:txXfrm>
    </dsp:sp>
    <dsp:sp modelId="{3EB0A742-2B50-4A2E-BF83-3CBCE81D67A3}">
      <dsp:nvSpPr>
        <dsp:cNvPr id="0" name=""/>
        <dsp:cNvSpPr/>
      </dsp:nvSpPr>
      <dsp:spPr>
        <a:xfrm>
          <a:off x="1600200" y="2743201"/>
          <a:ext cx="1371598" cy="137159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F57F48-374B-4C7E-B81E-4CECD87E4B09}">
      <dsp:nvSpPr>
        <dsp:cNvPr id="0" name=""/>
        <dsp:cNvSpPr/>
      </dsp:nvSpPr>
      <dsp:spPr>
        <a:xfrm>
          <a:off x="2286000" y="2743201"/>
          <a:ext cx="5943600" cy="1371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Is used in large enterprises or projects that demand the best control and security</a:t>
          </a:r>
          <a:endParaRPr lang="en-IN" sz="2700" kern="1200"/>
        </a:p>
      </dsp:txBody>
      <dsp:txXfrm>
        <a:off x="2286000" y="2743201"/>
        <a:ext cx="5943600" cy="1371598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36EBB-2991-48EE-8116-78EB749CE982}">
      <dsp:nvSpPr>
        <dsp:cNvPr id="0" name=""/>
        <dsp:cNvSpPr/>
      </dsp:nvSpPr>
      <dsp:spPr>
        <a:xfrm>
          <a:off x="568265" y="2422"/>
          <a:ext cx="7093069" cy="179701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Hybrid cloud is a combination of public and private cloud services offered by multiple providers.</a:t>
          </a:r>
          <a:endParaRPr lang="en-IN" sz="2600" kern="1200"/>
        </a:p>
      </dsp:txBody>
      <dsp:txXfrm>
        <a:off x="1466770" y="2422"/>
        <a:ext cx="5296059" cy="1797010"/>
      </dsp:txXfrm>
    </dsp:sp>
    <dsp:sp modelId="{E189FBE6-73CC-4CB2-9C0C-7CCF41D5A44F}">
      <dsp:nvSpPr>
        <dsp:cNvPr id="0" name=""/>
        <dsp:cNvSpPr/>
      </dsp:nvSpPr>
      <dsp:spPr>
        <a:xfrm>
          <a:off x="568265" y="2051014"/>
          <a:ext cx="7036104" cy="179701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Hybrid cloud caters to different market verticals. While a public cloud allows you to interact with clients, a private cloud helps in securing their data.</a:t>
          </a:r>
          <a:endParaRPr lang="en-IN" sz="2600" kern="1200" dirty="0"/>
        </a:p>
      </dsp:txBody>
      <dsp:txXfrm>
        <a:off x="1466770" y="2051014"/>
        <a:ext cx="5239094" cy="1797010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3C246-DB8B-45DF-9F8E-4FF3F23A5B9D}">
      <dsp:nvSpPr>
        <dsp:cNvPr id="0" name=""/>
        <dsp:cNvSpPr/>
      </dsp:nvSpPr>
      <dsp:spPr>
        <a:xfrm rot="5400000">
          <a:off x="4704052" y="-1518321"/>
          <a:ext cx="1784151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IaaS providers use virtualization technologies to deliver computing resources to customers. </a:t>
          </a:r>
          <a:endParaRPr lang="en-I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This includes virtual machines (VMs) that can run different operating systems and applications.</a:t>
          </a:r>
          <a:endParaRPr lang="en-IN" sz="2000" kern="1200"/>
        </a:p>
      </dsp:txBody>
      <dsp:txXfrm rot="-5400000">
        <a:off x="2962656" y="310170"/>
        <a:ext cx="5179849" cy="1609961"/>
      </dsp:txXfrm>
    </dsp:sp>
    <dsp:sp modelId="{E9F7F758-9D7C-49A1-9FC2-469F5149C3D3}">
      <dsp:nvSpPr>
        <dsp:cNvPr id="0" name=""/>
        <dsp:cNvSpPr/>
      </dsp:nvSpPr>
      <dsp:spPr>
        <a:xfrm>
          <a:off x="0" y="55"/>
          <a:ext cx="2962656" cy="22301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Virtualization:</a:t>
          </a:r>
          <a:r>
            <a:rPr lang="en-US" sz="3200" kern="1200" smtClean="0"/>
            <a:t> </a:t>
          </a:r>
          <a:endParaRPr lang="en-IN" sz="3200" kern="1200"/>
        </a:p>
      </dsp:txBody>
      <dsp:txXfrm>
        <a:off x="108869" y="108924"/>
        <a:ext cx="2744918" cy="2012451"/>
      </dsp:txXfrm>
    </dsp:sp>
    <dsp:sp modelId="{51C39565-5BDB-473B-B138-8A05CF96487E}">
      <dsp:nvSpPr>
        <dsp:cNvPr id="0" name=""/>
        <dsp:cNvSpPr/>
      </dsp:nvSpPr>
      <dsp:spPr>
        <a:xfrm rot="5400000">
          <a:off x="4704052" y="823377"/>
          <a:ext cx="1784151" cy="5266944"/>
        </a:xfrm>
        <a:prstGeom prst="round2SameRect">
          <a:avLst/>
        </a:prstGeom>
        <a:solidFill>
          <a:schemeClr val="accent2">
            <a:tint val="40000"/>
            <a:alpha val="90000"/>
            <a:hueOff val="-1829138"/>
            <a:satOff val="-44179"/>
            <a:lumOff val="-437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829138"/>
              <a:satOff val="-44179"/>
              <a:lumOff val="-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Resources are pooled together and allocated dynamically to meet customer demands. </a:t>
          </a:r>
          <a:endParaRPr lang="en-I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This ensures optimal use of hardware and increases flexibility.</a:t>
          </a:r>
          <a:endParaRPr lang="en-IN" sz="2000" kern="1200"/>
        </a:p>
      </dsp:txBody>
      <dsp:txXfrm rot="-5400000">
        <a:off x="2962656" y="2651869"/>
        <a:ext cx="5179849" cy="1609961"/>
      </dsp:txXfrm>
    </dsp:sp>
    <dsp:sp modelId="{7282257C-B0D5-47F9-9B63-DAA73C488A30}">
      <dsp:nvSpPr>
        <dsp:cNvPr id="0" name=""/>
        <dsp:cNvSpPr/>
      </dsp:nvSpPr>
      <dsp:spPr>
        <a:xfrm>
          <a:off x="0" y="2341754"/>
          <a:ext cx="2962656" cy="2230189"/>
        </a:xfrm>
        <a:prstGeom prst="roundRect">
          <a:avLst/>
        </a:prstGeom>
        <a:solidFill>
          <a:schemeClr val="accent2">
            <a:hueOff val="-1525497"/>
            <a:satOff val="0"/>
            <a:lumOff val="-1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Resource Pooling:</a:t>
          </a:r>
          <a:r>
            <a:rPr lang="en-US" sz="3200" kern="1200" smtClean="0"/>
            <a:t> </a:t>
          </a:r>
          <a:endParaRPr lang="en-IN" sz="3200" kern="1200"/>
        </a:p>
      </dsp:txBody>
      <dsp:txXfrm>
        <a:off x="108869" y="2450623"/>
        <a:ext cx="2744918" cy="2012451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D2B3B-78A6-45CE-B3C9-232A4D81AB47}">
      <dsp:nvSpPr>
        <dsp:cNvPr id="0" name=""/>
        <dsp:cNvSpPr/>
      </dsp:nvSpPr>
      <dsp:spPr>
        <a:xfrm rot="5400000">
          <a:off x="4704052" y="-1518321"/>
          <a:ext cx="1784151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Customers can provision and manage resources through a web-based dashboard or API, allowing for automated scaling and management.</a:t>
          </a:r>
          <a:endParaRPr lang="en-IN" sz="2400" kern="1200"/>
        </a:p>
      </dsp:txBody>
      <dsp:txXfrm rot="-5400000">
        <a:off x="2962656" y="310170"/>
        <a:ext cx="5179849" cy="1609961"/>
      </dsp:txXfrm>
    </dsp:sp>
    <dsp:sp modelId="{6E747353-2C4D-4196-8349-7A49897F7D0E}">
      <dsp:nvSpPr>
        <dsp:cNvPr id="0" name=""/>
        <dsp:cNvSpPr/>
      </dsp:nvSpPr>
      <dsp:spPr>
        <a:xfrm>
          <a:off x="0" y="55"/>
          <a:ext cx="2962656" cy="22301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Self-Service and Automation:</a:t>
          </a:r>
          <a:r>
            <a:rPr lang="en-US" sz="3500" kern="1200" smtClean="0"/>
            <a:t> </a:t>
          </a:r>
          <a:endParaRPr lang="en-IN" sz="3500" kern="1200"/>
        </a:p>
      </dsp:txBody>
      <dsp:txXfrm>
        <a:off x="108869" y="108924"/>
        <a:ext cx="2744918" cy="2012451"/>
      </dsp:txXfrm>
    </dsp:sp>
    <dsp:sp modelId="{3BAD74E3-6A2D-4CD0-B366-24BA199EAD23}">
      <dsp:nvSpPr>
        <dsp:cNvPr id="0" name=""/>
        <dsp:cNvSpPr/>
      </dsp:nvSpPr>
      <dsp:spPr>
        <a:xfrm rot="5400000">
          <a:off x="4704052" y="823377"/>
          <a:ext cx="1784151" cy="5266944"/>
        </a:xfrm>
        <a:prstGeom prst="round2SameRect">
          <a:avLst/>
        </a:prstGeom>
        <a:solidFill>
          <a:schemeClr val="accent2">
            <a:tint val="40000"/>
            <a:alpha val="90000"/>
            <a:hueOff val="-1829138"/>
            <a:satOff val="-44179"/>
            <a:lumOff val="-437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829138"/>
              <a:satOff val="-44179"/>
              <a:lumOff val="-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IaaS follows a pay-as-you-go pricing model, charging customers based on their usage of resources like compute power, storage, and bandwidth.</a:t>
          </a:r>
          <a:endParaRPr lang="en-IN" sz="2400" kern="1200"/>
        </a:p>
      </dsp:txBody>
      <dsp:txXfrm rot="-5400000">
        <a:off x="2962656" y="2651869"/>
        <a:ext cx="5179849" cy="1609961"/>
      </dsp:txXfrm>
    </dsp:sp>
    <dsp:sp modelId="{CBF74CAB-B227-4CCE-B8D4-904C4F1ACA05}">
      <dsp:nvSpPr>
        <dsp:cNvPr id="0" name=""/>
        <dsp:cNvSpPr/>
      </dsp:nvSpPr>
      <dsp:spPr>
        <a:xfrm>
          <a:off x="0" y="2341754"/>
          <a:ext cx="2962656" cy="2230189"/>
        </a:xfrm>
        <a:prstGeom prst="roundRect">
          <a:avLst/>
        </a:prstGeom>
        <a:solidFill>
          <a:schemeClr val="accent2">
            <a:hueOff val="-1525497"/>
            <a:satOff val="0"/>
            <a:lumOff val="-1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smtClean="0"/>
            <a:t>Billing:</a:t>
          </a:r>
          <a:r>
            <a:rPr lang="en-US" sz="3500" kern="1200" smtClean="0"/>
            <a:t> </a:t>
          </a:r>
          <a:endParaRPr lang="en-IN" sz="3500" kern="1200"/>
        </a:p>
      </dsp:txBody>
      <dsp:txXfrm>
        <a:off x="108869" y="2450623"/>
        <a:ext cx="2744918" cy="2012451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9F5C3-6518-4159-A93C-DA6C28D437DA}">
      <dsp:nvSpPr>
        <dsp:cNvPr id="0" name=""/>
        <dsp:cNvSpPr/>
      </dsp:nvSpPr>
      <dsp:spPr>
        <a:xfrm>
          <a:off x="1506" y="229353"/>
          <a:ext cx="1731912" cy="8659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Compute:</a:t>
          </a:r>
          <a:endParaRPr lang="en-IN" sz="2400" kern="1200"/>
        </a:p>
      </dsp:txBody>
      <dsp:txXfrm>
        <a:off x="26869" y="254716"/>
        <a:ext cx="1681186" cy="815230"/>
      </dsp:txXfrm>
    </dsp:sp>
    <dsp:sp modelId="{CF6F6737-2B00-4695-B74A-FDE55B49621E}">
      <dsp:nvSpPr>
        <dsp:cNvPr id="0" name=""/>
        <dsp:cNvSpPr/>
      </dsp:nvSpPr>
      <dsp:spPr>
        <a:xfrm>
          <a:off x="174698" y="1095309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6C6F8-F33A-4A1C-8E1F-955451259920}">
      <dsp:nvSpPr>
        <dsp:cNvPr id="0" name=""/>
        <dsp:cNvSpPr/>
      </dsp:nvSpPr>
      <dsp:spPr>
        <a:xfrm>
          <a:off x="347889" y="1311798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Virtual Machines (VMs):</a:t>
          </a:r>
          <a:r>
            <a:rPr lang="en-US" sz="1100" kern="1200" smtClean="0"/>
            <a:t> Provide scalable computing power.</a:t>
          </a:r>
          <a:endParaRPr lang="en-IN" sz="1100" kern="1200"/>
        </a:p>
      </dsp:txBody>
      <dsp:txXfrm>
        <a:off x="373252" y="1337161"/>
        <a:ext cx="1334804" cy="815230"/>
      </dsp:txXfrm>
    </dsp:sp>
    <dsp:sp modelId="{97EDE4D3-67F2-4452-B1DF-F476CE497A68}">
      <dsp:nvSpPr>
        <dsp:cNvPr id="0" name=""/>
        <dsp:cNvSpPr/>
      </dsp:nvSpPr>
      <dsp:spPr>
        <a:xfrm>
          <a:off x="174698" y="1095309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78AF8-AD00-41A3-A629-DB87C5FA6BD6}">
      <dsp:nvSpPr>
        <dsp:cNvPr id="0" name=""/>
        <dsp:cNvSpPr/>
      </dsp:nvSpPr>
      <dsp:spPr>
        <a:xfrm>
          <a:off x="347889" y="2394244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Containers:</a:t>
          </a:r>
          <a:r>
            <a:rPr lang="en-US" sz="1100" kern="1200" smtClean="0"/>
            <a:t> Lightweight, portable units of software that package code and its dependencies.</a:t>
          </a:r>
          <a:endParaRPr lang="en-IN" sz="1100" kern="1200"/>
        </a:p>
      </dsp:txBody>
      <dsp:txXfrm>
        <a:off x="373252" y="2419607"/>
        <a:ext cx="1334804" cy="815230"/>
      </dsp:txXfrm>
    </dsp:sp>
    <dsp:sp modelId="{A4FE18FB-EB4D-49A1-9139-1724CF7F8B2E}">
      <dsp:nvSpPr>
        <dsp:cNvPr id="0" name=""/>
        <dsp:cNvSpPr/>
      </dsp:nvSpPr>
      <dsp:spPr>
        <a:xfrm>
          <a:off x="2166397" y="229353"/>
          <a:ext cx="1731912" cy="8659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Storage:</a:t>
          </a:r>
          <a:endParaRPr lang="en-IN" sz="2400" kern="1200"/>
        </a:p>
      </dsp:txBody>
      <dsp:txXfrm>
        <a:off x="2191760" y="254716"/>
        <a:ext cx="1681186" cy="815230"/>
      </dsp:txXfrm>
    </dsp:sp>
    <dsp:sp modelId="{827C4BFE-D7DB-41DE-8A2D-A2583095856C}">
      <dsp:nvSpPr>
        <dsp:cNvPr id="0" name=""/>
        <dsp:cNvSpPr/>
      </dsp:nvSpPr>
      <dsp:spPr>
        <a:xfrm>
          <a:off x="2339589" y="1095309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954F7-80F7-4329-AE81-F56B073B0757}">
      <dsp:nvSpPr>
        <dsp:cNvPr id="0" name=""/>
        <dsp:cNvSpPr/>
      </dsp:nvSpPr>
      <dsp:spPr>
        <a:xfrm>
          <a:off x="2512780" y="1311798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Block Storage:</a:t>
          </a:r>
          <a:r>
            <a:rPr lang="en-US" sz="1100" kern="1200" smtClean="0"/>
            <a:t> Provides raw storage volumes for use by VMs.</a:t>
          </a:r>
          <a:endParaRPr lang="en-IN" sz="1100" kern="1200"/>
        </a:p>
      </dsp:txBody>
      <dsp:txXfrm>
        <a:off x="2538143" y="1337161"/>
        <a:ext cx="1334804" cy="815230"/>
      </dsp:txXfrm>
    </dsp:sp>
    <dsp:sp modelId="{6BE54CFD-33FB-4182-9478-ADA9085A796D}">
      <dsp:nvSpPr>
        <dsp:cNvPr id="0" name=""/>
        <dsp:cNvSpPr/>
      </dsp:nvSpPr>
      <dsp:spPr>
        <a:xfrm>
          <a:off x="2339589" y="1095309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05445-22A9-4931-A835-55664AC96B16}">
      <dsp:nvSpPr>
        <dsp:cNvPr id="0" name=""/>
        <dsp:cNvSpPr/>
      </dsp:nvSpPr>
      <dsp:spPr>
        <a:xfrm>
          <a:off x="2512780" y="2394244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Object Storage:</a:t>
          </a:r>
          <a:r>
            <a:rPr lang="en-US" sz="1100" kern="1200" smtClean="0"/>
            <a:t> Manages data as objects, suitable for large-scale storage needs.</a:t>
          </a:r>
          <a:endParaRPr lang="en-IN" sz="1100" kern="1200"/>
        </a:p>
      </dsp:txBody>
      <dsp:txXfrm>
        <a:off x="2538143" y="2419607"/>
        <a:ext cx="1334804" cy="815230"/>
      </dsp:txXfrm>
    </dsp:sp>
    <dsp:sp modelId="{54DDE154-10B3-4659-BDE2-4A4AA1404C26}">
      <dsp:nvSpPr>
        <dsp:cNvPr id="0" name=""/>
        <dsp:cNvSpPr/>
      </dsp:nvSpPr>
      <dsp:spPr>
        <a:xfrm>
          <a:off x="2339589" y="1095309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3C530-F743-4BFD-B64D-5F9F28CFC792}">
      <dsp:nvSpPr>
        <dsp:cNvPr id="0" name=""/>
        <dsp:cNvSpPr/>
      </dsp:nvSpPr>
      <dsp:spPr>
        <a:xfrm>
          <a:off x="2512780" y="347669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File Storage:</a:t>
          </a:r>
          <a:r>
            <a:rPr lang="en-US" sz="1100" kern="1200" smtClean="0"/>
            <a:t> Offers file-based storage, similar to network-attached storage (NAS).</a:t>
          </a:r>
          <a:endParaRPr lang="en-IN" sz="1100" kern="1200"/>
        </a:p>
      </dsp:txBody>
      <dsp:txXfrm>
        <a:off x="2538143" y="3502053"/>
        <a:ext cx="1334804" cy="815230"/>
      </dsp:txXfrm>
    </dsp:sp>
    <dsp:sp modelId="{9742ACBC-EE38-49C3-9266-2201F1D2D2B7}">
      <dsp:nvSpPr>
        <dsp:cNvPr id="0" name=""/>
        <dsp:cNvSpPr/>
      </dsp:nvSpPr>
      <dsp:spPr>
        <a:xfrm>
          <a:off x="4331289" y="229353"/>
          <a:ext cx="1731912" cy="8659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Networking:</a:t>
          </a:r>
          <a:endParaRPr lang="en-IN" sz="2400" kern="1200"/>
        </a:p>
      </dsp:txBody>
      <dsp:txXfrm>
        <a:off x="4356652" y="254716"/>
        <a:ext cx="1681186" cy="815230"/>
      </dsp:txXfrm>
    </dsp:sp>
    <dsp:sp modelId="{E785F2EE-9207-4AD4-980C-36C0BB8BEC99}">
      <dsp:nvSpPr>
        <dsp:cNvPr id="0" name=""/>
        <dsp:cNvSpPr/>
      </dsp:nvSpPr>
      <dsp:spPr>
        <a:xfrm>
          <a:off x="4504480" y="1095309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11176-6A7E-46F8-9E39-CE8C1FBC83F8}">
      <dsp:nvSpPr>
        <dsp:cNvPr id="0" name=""/>
        <dsp:cNvSpPr/>
      </dsp:nvSpPr>
      <dsp:spPr>
        <a:xfrm>
          <a:off x="4677671" y="1311798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Virtual Networks:</a:t>
          </a:r>
          <a:r>
            <a:rPr lang="en-US" sz="1100" kern="1200" smtClean="0"/>
            <a:t> Isolated networks within the cloud.</a:t>
          </a:r>
          <a:endParaRPr lang="en-IN" sz="1100" kern="1200"/>
        </a:p>
      </dsp:txBody>
      <dsp:txXfrm>
        <a:off x="4703034" y="1337161"/>
        <a:ext cx="1334804" cy="815230"/>
      </dsp:txXfrm>
    </dsp:sp>
    <dsp:sp modelId="{EF646656-6F2E-4108-AC5C-371F0B2046F7}">
      <dsp:nvSpPr>
        <dsp:cNvPr id="0" name=""/>
        <dsp:cNvSpPr/>
      </dsp:nvSpPr>
      <dsp:spPr>
        <a:xfrm>
          <a:off x="4504480" y="1095309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807C-BFBB-4095-A265-1CCB66F08AC3}">
      <dsp:nvSpPr>
        <dsp:cNvPr id="0" name=""/>
        <dsp:cNvSpPr/>
      </dsp:nvSpPr>
      <dsp:spPr>
        <a:xfrm>
          <a:off x="4677671" y="2394244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Load Balancers:</a:t>
          </a:r>
          <a:r>
            <a:rPr lang="en-US" sz="1100" kern="1200" smtClean="0"/>
            <a:t> Distribute incoming network traffic across multiple servers.</a:t>
          </a:r>
          <a:endParaRPr lang="en-IN" sz="1100" kern="1200"/>
        </a:p>
      </dsp:txBody>
      <dsp:txXfrm>
        <a:off x="4703034" y="2419607"/>
        <a:ext cx="1334804" cy="815230"/>
      </dsp:txXfrm>
    </dsp:sp>
    <dsp:sp modelId="{1C8DAD6E-076F-41E2-9BF2-7A2D3F320D1B}">
      <dsp:nvSpPr>
        <dsp:cNvPr id="0" name=""/>
        <dsp:cNvSpPr/>
      </dsp:nvSpPr>
      <dsp:spPr>
        <a:xfrm>
          <a:off x="4504480" y="1095309"/>
          <a:ext cx="173191" cy="2814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358"/>
              </a:lnTo>
              <a:lnTo>
                <a:pt x="173191" y="28143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7113C-8688-4A92-933F-A0030FD132F0}">
      <dsp:nvSpPr>
        <dsp:cNvPr id="0" name=""/>
        <dsp:cNvSpPr/>
      </dsp:nvSpPr>
      <dsp:spPr>
        <a:xfrm>
          <a:off x="4677671" y="3476690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Virtual Private Networks (VPNs):</a:t>
          </a:r>
          <a:r>
            <a:rPr lang="en-US" sz="1100" kern="1200" smtClean="0"/>
            <a:t> Provide secure connections to the cloud infrastructure.</a:t>
          </a:r>
          <a:endParaRPr lang="en-IN" sz="1100" kern="1200"/>
        </a:p>
      </dsp:txBody>
      <dsp:txXfrm>
        <a:off x="4703034" y="3502053"/>
        <a:ext cx="1334804" cy="815230"/>
      </dsp:txXfrm>
    </dsp:sp>
    <dsp:sp modelId="{1D3269B1-475A-4ECF-B1EE-9ECF3FE1AC56}">
      <dsp:nvSpPr>
        <dsp:cNvPr id="0" name=""/>
        <dsp:cNvSpPr/>
      </dsp:nvSpPr>
      <dsp:spPr>
        <a:xfrm>
          <a:off x="6496180" y="229353"/>
          <a:ext cx="1731912" cy="8659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Other Services:</a:t>
          </a:r>
          <a:endParaRPr lang="en-IN" sz="2400" kern="1200"/>
        </a:p>
      </dsp:txBody>
      <dsp:txXfrm>
        <a:off x="6521543" y="254716"/>
        <a:ext cx="1681186" cy="815230"/>
      </dsp:txXfrm>
    </dsp:sp>
    <dsp:sp modelId="{1F0A2890-2F75-4E02-87DA-A8E2DD89E535}">
      <dsp:nvSpPr>
        <dsp:cNvPr id="0" name=""/>
        <dsp:cNvSpPr/>
      </dsp:nvSpPr>
      <dsp:spPr>
        <a:xfrm>
          <a:off x="6669371" y="1095309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09933-A82B-4284-AE30-4C1160F77D8F}">
      <dsp:nvSpPr>
        <dsp:cNvPr id="0" name=""/>
        <dsp:cNvSpPr/>
      </dsp:nvSpPr>
      <dsp:spPr>
        <a:xfrm>
          <a:off x="6842562" y="1311798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Identity and Access Management (IAM):</a:t>
          </a:r>
          <a:r>
            <a:rPr lang="en-US" sz="1100" kern="1200" smtClean="0"/>
            <a:t> Controls access to resources.</a:t>
          </a:r>
          <a:endParaRPr lang="en-IN" sz="1100" kern="1200"/>
        </a:p>
      </dsp:txBody>
      <dsp:txXfrm>
        <a:off x="6867925" y="1337161"/>
        <a:ext cx="1334804" cy="815230"/>
      </dsp:txXfrm>
    </dsp:sp>
    <dsp:sp modelId="{DCA9A905-02D8-4F37-B4EC-D06B3EB69900}">
      <dsp:nvSpPr>
        <dsp:cNvPr id="0" name=""/>
        <dsp:cNvSpPr/>
      </dsp:nvSpPr>
      <dsp:spPr>
        <a:xfrm>
          <a:off x="6669371" y="1095309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E4A78-002C-4E8D-BA27-BFA7BF5B290D}">
      <dsp:nvSpPr>
        <dsp:cNvPr id="0" name=""/>
        <dsp:cNvSpPr/>
      </dsp:nvSpPr>
      <dsp:spPr>
        <a:xfrm>
          <a:off x="6842562" y="2394244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Monitoring and Analytics:</a:t>
          </a:r>
          <a:r>
            <a:rPr lang="en-US" sz="1100" kern="1200" smtClean="0"/>
            <a:t> Tools to monitor performance and usage of resources.</a:t>
          </a:r>
          <a:endParaRPr lang="en-IN" sz="1100" kern="1200"/>
        </a:p>
      </dsp:txBody>
      <dsp:txXfrm>
        <a:off x="6867925" y="2419607"/>
        <a:ext cx="1334804" cy="815230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0A257-04CC-4628-B696-326BD537E7CE}">
      <dsp:nvSpPr>
        <dsp:cNvPr id="0" name=""/>
        <dsp:cNvSpPr/>
      </dsp:nvSpPr>
      <dsp:spPr>
        <a:xfrm>
          <a:off x="2745406" y="288021"/>
          <a:ext cx="4537740" cy="4537740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AWS</a:t>
          </a:r>
          <a:endParaRPr lang="en-IN" sz="1600" kern="1200"/>
        </a:p>
      </dsp:txBody>
      <dsp:txXfrm>
        <a:off x="5059113" y="720186"/>
        <a:ext cx="1242476" cy="783300"/>
      </dsp:txXfrm>
    </dsp:sp>
    <dsp:sp modelId="{5C03DC59-C86D-4154-BF65-A7D21EE660B6}">
      <dsp:nvSpPr>
        <dsp:cNvPr id="0" name=""/>
        <dsp:cNvSpPr/>
      </dsp:nvSpPr>
      <dsp:spPr>
        <a:xfrm>
          <a:off x="2646241" y="553712"/>
          <a:ext cx="4537740" cy="4537740"/>
        </a:xfrm>
        <a:prstGeom prst="pie">
          <a:avLst>
            <a:gd name="adj1" fmla="val 19285716"/>
            <a:gd name="adj2" fmla="val 7714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Microsoft Azure</a:t>
          </a:r>
          <a:endParaRPr lang="en-IN" sz="1600" kern="1200"/>
        </a:p>
      </dsp:txBody>
      <dsp:txXfrm>
        <a:off x="5752432" y="2174333"/>
        <a:ext cx="1318105" cy="837321"/>
      </dsp:txXfrm>
    </dsp:sp>
    <dsp:sp modelId="{16C84A76-AE97-4F5D-A75B-C49A32CEDF8B}">
      <dsp:nvSpPr>
        <dsp:cNvPr id="0" name=""/>
        <dsp:cNvSpPr/>
      </dsp:nvSpPr>
      <dsp:spPr>
        <a:xfrm>
          <a:off x="2646241" y="553712"/>
          <a:ext cx="4537740" cy="4537740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GCP (google cloud platform)</a:t>
          </a:r>
          <a:endParaRPr lang="en-IN" sz="1600" kern="1200"/>
        </a:p>
      </dsp:txBody>
      <dsp:txXfrm>
        <a:off x="5563360" y="3254748"/>
        <a:ext cx="1188455" cy="864331"/>
      </dsp:txXfrm>
    </dsp:sp>
    <dsp:sp modelId="{0C4BCBD3-86E0-470D-9F35-2EC494E2D3C1}">
      <dsp:nvSpPr>
        <dsp:cNvPr id="0" name=""/>
        <dsp:cNvSpPr/>
      </dsp:nvSpPr>
      <dsp:spPr>
        <a:xfrm>
          <a:off x="2646241" y="553712"/>
          <a:ext cx="4537740" cy="4537740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Oracle Cloud Infrastructure (OCI)</a:t>
          </a:r>
          <a:endParaRPr lang="en-IN" sz="1600" kern="1200"/>
        </a:p>
      </dsp:txBody>
      <dsp:txXfrm>
        <a:off x="4307378" y="4119079"/>
        <a:ext cx="1215466" cy="864331"/>
      </dsp:txXfrm>
    </dsp:sp>
    <dsp:sp modelId="{FF77C480-BA18-4F77-B391-32CED0573302}">
      <dsp:nvSpPr>
        <dsp:cNvPr id="0" name=""/>
        <dsp:cNvSpPr/>
      </dsp:nvSpPr>
      <dsp:spPr>
        <a:xfrm>
          <a:off x="2646241" y="553712"/>
          <a:ext cx="4537740" cy="4537740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DigitalOcean</a:t>
          </a:r>
          <a:endParaRPr lang="en-IN" sz="1600" kern="1200"/>
        </a:p>
      </dsp:txBody>
      <dsp:txXfrm>
        <a:off x="3078407" y="3254748"/>
        <a:ext cx="1188455" cy="864331"/>
      </dsp:txXfrm>
    </dsp:sp>
    <dsp:sp modelId="{26E61504-E6A4-4548-838B-600D0AE9B302}">
      <dsp:nvSpPr>
        <dsp:cNvPr id="0" name=""/>
        <dsp:cNvSpPr/>
      </dsp:nvSpPr>
      <dsp:spPr>
        <a:xfrm>
          <a:off x="2646241" y="553712"/>
          <a:ext cx="4537740" cy="4537740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Vmware Cloud</a:t>
          </a:r>
          <a:endParaRPr lang="en-IN" sz="1600" kern="1200"/>
        </a:p>
      </dsp:txBody>
      <dsp:txXfrm>
        <a:off x="2759684" y="2174333"/>
        <a:ext cx="1318105" cy="837321"/>
      </dsp:txXfrm>
    </dsp:sp>
    <dsp:sp modelId="{C7DF222F-B4EE-4A62-A552-A641675D46EC}">
      <dsp:nvSpPr>
        <dsp:cNvPr id="0" name=""/>
        <dsp:cNvSpPr/>
      </dsp:nvSpPr>
      <dsp:spPr>
        <a:xfrm>
          <a:off x="2646241" y="553712"/>
          <a:ext cx="4537740" cy="4537740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IBM Cloud</a:t>
          </a:r>
          <a:endParaRPr lang="en-IN" sz="1600" kern="1200"/>
        </a:p>
      </dsp:txBody>
      <dsp:txXfrm>
        <a:off x="3629418" y="985878"/>
        <a:ext cx="1242476" cy="783300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8D4D4-1627-4A5B-A083-C70D8F696600}">
      <dsp:nvSpPr>
        <dsp:cNvPr id="0" name=""/>
        <dsp:cNvSpPr/>
      </dsp:nvSpPr>
      <dsp:spPr>
        <a:xfrm>
          <a:off x="0" y="421703"/>
          <a:ext cx="9036496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332" tIns="395732" rIns="701332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PaaS provides a complete development and deployment environment in the cloud, with resources that enable you to deliver everything from simple cloud-based apps to sophisticated, cloud-enabled enterprise applications.</a:t>
          </a:r>
          <a:endParaRPr lang="en-IN" sz="1900" kern="1200"/>
        </a:p>
      </dsp:txBody>
      <dsp:txXfrm>
        <a:off x="0" y="421703"/>
        <a:ext cx="9036496" cy="1346625"/>
      </dsp:txXfrm>
    </dsp:sp>
    <dsp:sp modelId="{C26DD175-901C-4E1A-8D70-95D974C74216}">
      <dsp:nvSpPr>
        <dsp:cNvPr id="0" name=""/>
        <dsp:cNvSpPr/>
      </dsp:nvSpPr>
      <dsp:spPr>
        <a:xfrm>
          <a:off x="451824" y="141263"/>
          <a:ext cx="6325547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1" tIns="0" rIns="239091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Application Development Environment:</a:t>
          </a:r>
          <a:r>
            <a:rPr lang="en-US" sz="1900" kern="1200" smtClean="0"/>
            <a:t> </a:t>
          </a:r>
          <a:endParaRPr lang="en-IN" sz="1900" kern="1200"/>
        </a:p>
      </dsp:txBody>
      <dsp:txXfrm>
        <a:off x="479204" y="168643"/>
        <a:ext cx="6270787" cy="506120"/>
      </dsp:txXfrm>
    </dsp:sp>
    <dsp:sp modelId="{F919BC04-5547-40D9-BB52-BAFA5252F495}">
      <dsp:nvSpPr>
        <dsp:cNvPr id="0" name=""/>
        <dsp:cNvSpPr/>
      </dsp:nvSpPr>
      <dsp:spPr>
        <a:xfrm>
          <a:off x="0" y="2151369"/>
          <a:ext cx="9036496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332" tIns="395732" rIns="701332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It includes tools for development, database management, business analytics, and more, often integrated into a single environment.</a:t>
          </a:r>
          <a:endParaRPr lang="en-IN" sz="1900" kern="1200"/>
        </a:p>
      </dsp:txBody>
      <dsp:txXfrm>
        <a:off x="0" y="2151369"/>
        <a:ext cx="9036496" cy="1077300"/>
      </dsp:txXfrm>
    </dsp:sp>
    <dsp:sp modelId="{5660AA9C-6738-47E3-8EF4-29086E9D2273}">
      <dsp:nvSpPr>
        <dsp:cNvPr id="0" name=""/>
        <dsp:cNvSpPr/>
      </dsp:nvSpPr>
      <dsp:spPr>
        <a:xfrm>
          <a:off x="451824" y="1870929"/>
          <a:ext cx="6325547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1" tIns="0" rIns="239091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Integrated Development Tools:</a:t>
          </a:r>
          <a:r>
            <a:rPr lang="en-US" sz="1900" kern="1200" smtClean="0"/>
            <a:t> </a:t>
          </a:r>
          <a:endParaRPr lang="en-IN" sz="1900" kern="1200"/>
        </a:p>
      </dsp:txBody>
      <dsp:txXfrm>
        <a:off x="479204" y="1898309"/>
        <a:ext cx="6270787" cy="506120"/>
      </dsp:txXfrm>
    </dsp:sp>
    <dsp:sp modelId="{021FD4FA-9820-4ED0-A938-880CC1EA3A05}">
      <dsp:nvSpPr>
        <dsp:cNvPr id="0" name=""/>
        <dsp:cNvSpPr/>
      </dsp:nvSpPr>
      <dsp:spPr>
        <a:xfrm>
          <a:off x="0" y="3611709"/>
          <a:ext cx="9036496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332" tIns="395732" rIns="701332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PaaS handles the scalability and maintenance of the platform, allowing developers to focus on writing code and developing applications.</a:t>
          </a:r>
          <a:endParaRPr lang="en-IN" sz="1900" kern="1200"/>
        </a:p>
      </dsp:txBody>
      <dsp:txXfrm>
        <a:off x="0" y="3611709"/>
        <a:ext cx="9036496" cy="1077300"/>
      </dsp:txXfrm>
    </dsp:sp>
    <dsp:sp modelId="{95AE687B-5419-4FFB-BD05-C45A40E6F551}">
      <dsp:nvSpPr>
        <dsp:cNvPr id="0" name=""/>
        <dsp:cNvSpPr/>
      </dsp:nvSpPr>
      <dsp:spPr>
        <a:xfrm>
          <a:off x="451824" y="3331269"/>
          <a:ext cx="6325547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1" tIns="0" rIns="239091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Scalability and Maintenance:</a:t>
          </a:r>
          <a:r>
            <a:rPr lang="en-US" sz="1900" kern="1200" smtClean="0"/>
            <a:t> </a:t>
          </a:r>
          <a:endParaRPr lang="en-IN" sz="1900" kern="1200"/>
        </a:p>
      </dsp:txBody>
      <dsp:txXfrm>
        <a:off x="479204" y="3358649"/>
        <a:ext cx="6270787" cy="506120"/>
      </dsp:txXfrm>
    </dsp:sp>
    <dsp:sp modelId="{4510D406-F70C-4CEF-9A32-B569D1A3F0AC}">
      <dsp:nvSpPr>
        <dsp:cNvPr id="0" name=""/>
        <dsp:cNvSpPr/>
      </dsp:nvSpPr>
      <dsp:spPr>
        <a:xfrm>
          <a:off x="0" y="5072049"/>
          <a:ext cx="9036496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332" tIns="395732" rIns="701332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Multiple users can collaborate on projects from different locations.</a:t>
          </a:r>
          <a:endParaRPr lang="en-IN" sz="1900" kern="1200"/>
        </a:p>
      </dsp:txBody>
      <dsp:txXfrm>
        <a:off x="0" y="5072049"/>
        <a:ext cx="9036496" cy="807975"/>
      </dsp:txXfrm>
    </dsp:sp>
    <dsp:sp modelId="{8E69EA09-A5F2-418E-8416-6B6387BA11F3}">
      <dsp:nvSpPr>
        <dsp:cNvPr id="0" name=""/>
        <dsp:cNvSpPr/>
      </dsp:nvSpPr>
      <dsp:spPr>
        <a:xfrm>
          <a:off x="451824" y="4791609"/>
          <a:ext cx="632554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091" tIns="0" rIns="239091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Collaboration:</a:t>
          </a:r>
          <a:r>
            <a:rPr lang="en-US" sz="1900" kern="1200" smtClean="0"/>
            <a:t> </a:t>
          </a:r>
          <a:endParaRPr lang="en-IN" sz="1900" kern="1200"/>
        </a:p>
      </dsp:txBody>
      <dsp:txXfrm>
        <a:off x="479204" y="4818989"/>
        <a:ext cx="6270787" cy="506120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D3AB2-3B72-4E98-95FC-AA2BE3BC5C8A}">
      <dsp:nvSpPr>
        <dsp:cNvPr id="0" name=""/>
        <dsp:cNvSpPr/>
      </dsp:nvSpPr>
      <dsp:spPr>
        <a:xfrm>
          <a:off x="3370" y="418800"/>
          <a:ext cx="2026639" cy="6553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Development Tools:</a:t>
          </a:r>
          <a:endParaRPr lang="en-IN" sz="1800" kern="1200" dirty="0"/>
        </a:p>
      </dsp:txBody>
      <dsp:txXfrm>
        <a:off x="3370" y="418800"/>
        <a:ext cx="2026639" cy="655394"/>
      </dsp:txXfrm>
    </dsp:sp>
    <dsp:sp modelId="{8C3F215F-9A4D-4D95-935A-F00B4E3357DE}">
      <dsp:nvSpPr>
        <dsp:cNvPr id="0" name=""/>
        <dsp:cNvSpPr/>
      </dsp:nvSpPr>
      <dsp:spPr>
        <a:xfrm>
          <a:off x="3370" y="1074195"/>
          <a:ext cx="2026639" cy="40516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smtClean="0"/>
            <a:t>Integrated Development Environments (IDEs):</a:t>
          </a:r>
          <a:r>
            <a:rPr lang="en-IN" sz="1800" kern="1200" smtClean="0"/>
            <a:t> Tools like Visual Studio, Eclipse, and others that are available in the cloud.</a:t>
          </a:r>
          <a:endParaRPr lang="en-IN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smtClean="0"/>
            <a:t>Version Control:</a:t>
          </a:r>
          <a:r>
            <a:rPr lang="en-IN" sz="1800" kern="1200" smtClean="0"/>
            <a:t> Systems like Git that help manage code versions and collaboration.</a:t>
          </a:r>
          <a:endParaRPr lang="en-IN" sz="1800" kern="1200"/>
        </a:p>
      </dsp:txBody>
      <dsp:txXfrm>
        <a:off x="3370" y="1074195"/>
        <a:ext cx="2026639" cy="4051619"/>
      </dsp:txXfrm>
    </dsp:sp>
    <dsp:sp modelId="{EBA36C28-17E0-44CE-983B-0FE33E570EA3}">
      <dsp:nvSpPr>
        <dsp:cNvPr id="0" name=""/>
        <dsp:cNvSpPr/>
      </dsp:nvSpPr>
      <dsp:spPr>
        <a:xfrm>
          <a:off x="2313739" y="418800"/>
          <a:ext cx="2026639" cy="6553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Middleware:</a:t>
          </a:r>
          <a:endParaRPr lang="en-IN" sz="1800" kern="1200" dirty="0"/>
        </a:p>
      </dsp:txBody>
      <dsp:txXfrm>
        <a:off x="2313739" y="418800"/>
        <a:ext cx="2026639" cy="655394"/>
      </dsp:txXfrm>
    </dsp:sp>
    <dsp:sp modelId="{7D65E075-BC7C-41DE-A7E1-D805A86A0553}">
      <dsp:nvSpPr>
        <dsp:cNvPr id="0" name=""/>
        <dsp:cNvSpPr/>
      </dsp:nvSpPr>
      <dsp:spPr>
        <a:xfrm>
          <a:off x="2313739" y="1074195"/>
          <a:ext cx="2026639" cy="405161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smtClean="0"/>
            <a:t>Software that connects different applications or services.</a:t>
          </a:r>
          <a:endParaRPr lang="en-IN" sz="1800" kern="1200"/>
        </a:p>
      </dsp:txBody>
      <dsp:txXfrm>
        <a:off x="2313739" y="1074195"/>
        <a:ext cx="2026639" cy="4051619"/>
      </dsp:txXfrm>
    </dsp:sp>
    <dsp:sp modelId="{6ECA92D6-9D77-43A7-ACD3-56C3D9CF0EC4}">
      <dsp:nvSpPr>
        <dsp:cNvPr id="0" name=""/>
        <dsp:cNvSpPr/>
      </dsp:nvSpPr>
      <dsp:spPr>
        <a:xfrm>
          <a:off x="4624108" y="418800"/>
          <a:ext cx="2026639" cy="6553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mtClean="0"/>
            <a:t>Database Management:</a:t>
          </a:r>
          <a:endParaRPr lang="en-IN" sz="1800" kern="1200"/>
        </a:p>
      </dsp:txBody>
      <dsp:txXfrm>
        <a:off x="4624108" y="418800"/>
        <a:ext cx="2026639" cy="655394"/>
      </dsp:txXfrm>
    </dsp:sp>
    <dsp:sp modelId="{94C40D50-2BBD-403B-AA60-9CE753E2C0BC}">
      <dsp:nvSpPr>
        <dsp:cNvPr id="0" name=""/>
        <dsp:cNvSpPr/>
      </dsp:nvSpPr>
      <dsp:spPr>
        <a:xfrm>
          <a:off x="4624108" y="1074195"/>
          <a:ext cx="2026639" cy="40516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smtClean="0"/>
            <a:t>Relational Databases:</a:t>
          </a:r>
          <a:r>
            <a:rPr lang="en-IN" sz="1800" kern="1200" smtClean="0"/>
            <a:t> Such as MySQL, PostgreSQL.</a:t>
          </a:r>
          <a:endParaRPr lang="en-IN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smtClean="0"/>
            <a:t>NoSQL Databases:</a:t>
          </a:r>
          <a:r>
            <a:rPr lang="en-IN" sz="1800" kern="1200" smtClean="0"/>
            <a:t> Such as MongoDB, Cassandra.</a:t>
          </a:r>
          <a:endParaRPr lang="en-IN" sz="1800" kern="1200"/>
        </a:p>
      </dsp:txBody>
      <dsp:txXfrm>
        <a:off x="4624108" y="1074195"/>
        <a:ext cx="2026639" cy="4051619"/>
      </dsp:txXfrm>
    </dsp:sp>
    <dsp:sp modelId="{F382E3E9-39CD-446D-9412-95121035583F}">
      <dsp:nvSpPr>
        <dsp:cNvPr id="0" name=""/>
        <dsp:cNvSpPr/>
      </dsp:nvSpPr>
      <dsp:spPr>
        <a:xfrm>
          <a:off x="6934477" y="418800"/>
          <a:ext cx="2026639" cy="6553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mtClean="0"/>
            <a:t>Application Hosting:</a:t>
          </a:r>
          <a:endParaRPr lang="en-IN" sz="1800" kern="1200"/>
        </a:p>
      </dsp:txBody>
      <dsp:txXfrm>
        <a:off x="6934477" y="418800"/>
        <a:ext cx="2026639" cy="655394"/>
      </dsp:txXfrm>
    </dsp:sp>
    <dsp:sp modelId="{2108A065-D5CC-4F8F-B715-A477C64BEF1F}">
      <dsp:nvSpPr>
        <dsp:cNvPr id="0" name=""/>
        <dsp:cNvSpPr/>
      </dsp:nvSpPr>
      <dsp:spPr>
        <a:xfrm>
          <a:off x="6934477" y="1074195"/>
          <a:ext cx="2026639" cy="40516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smtClean="0"/>
            <a:t>Web Servers:</a:t>
          </a:r>
          <a:r>
            <a:rPr lang="en-IN" sz="1800" kern="1200" smtClean="0"/>
            <a:t> Platforms to host applications.</a:t>
          </a:r>
          <a:endParaRPr lang="en-IN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smtClean="0"/>
            <a:t>Application Containers:</a:t>
          </a:r>
          <a:r>
            <a:rPr lang="en-IN" sz="1800" kern="1200" smtClean="0"/>
            <a:t> Technologies like Docker for containerization.</a:t>
          </a:r>
          <a:endParaRPr lang="en-IN" sz="1800" kern="1200"/>
        </a:p>
      </dsp:txBody>
      <dsp:txXfrm>
        <a:off x="6934477" y="1074195"/>
        <a:ext cx="2026639" cy="4051619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18F42-5624-4E92-87A9-1C96C5311932}">
      <dsp:nvSpPr>
        <dsp:cNvPr id="0" name=""/>
        <dsp:cNvSpPr/>
      </dsp:nvSpPr>
      <dsp:spPr>
        <a:xfrm>
          <a:off x="632645" y="0"/>
          <a:ext cx="7169988" cy="497002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148AE-A308-4336-8013-204E856524CD}">
      <dsp:nvSpPr>
        <dsp:cNvPr id="0" name=""/>
        <dsp:cNvSpPr/>
      </dsp:nvSpPr>
      <dsp:spPr>
        <a:xfrm>
          <a:off x="2316" y="1491007"/>
          <a:ext cx="1348903" cy="19880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smtClean="0"/>
            <a:t>Google Cloud Platform (GCP) - Google App Engine</a:t>
          </a:r>
          <a:endParaRPr lang="en-IN" sz="1700" kern="1200"/>
        </a:p>
      </dsp:txBody>
      <dsp:txXfrm>
        <a:off x="68164" y="1556855"/>
        <a:ext cx="1217207" cy="1856313"/>
      </dsp:txXfrm>
    </dsp:sp>
    <dsp:sp modelId="{488F54AF-DDE6-4658-B03F-B79F5F43A1BC}">
      <dsp:nvSpPr>
        <dsp:cNvPr id="0" name=""/>
        <dsp:cNvSpPr/>
      </dsp:nvSpPr>
      <dsp:spPr>
        <a:xfrm>
          <a:off x="1418665" y="1491007"/>
          <a:ext cx="1348903" cy="19880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smtClean="0"/>
            <a:t>Microsoft Azure - Azure App Service</a:t>
          </a:r>
          <a:endParaRPr lang="en-IN" sz="1700" kern="1200"/>
        </a:p>
      </dsp:txBody>
      <dsp:txXfrm>
        <a:off x="1484513" y="1556855"/>
        <a:ext cx="1217207" cy="1856313"/>
      </dsp:txXfrm>
    </dsp:sp>
    <dsp:sp modelId="{B20DFF7D-FCC6-4613-9C7F-60DBE7E28F7D}">
      <dsp:nvSpPr>
        <dsp:cNvPr id="0" name=""/>
        <dsp:cNvSpPr/>
      </dsp:nvSpPr>
      <dsp:spPr>
        <a:xfrm>
          <a:off x="2835013" y="1491007"/>
          <a:ext cx="1348903" cy="19880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smtClean="0"/>
            <a:t>Amazon Web Services (AWS) - AWS Elastic Beanstalk</a:t>
          </a:r>
          <a:endParaRPr lang="en-IN" sz="1700" kern="1200"/>
        </a:p>
      </dsp:txBody>
      <dsp:txXfrm>
        <a:off x="2900861" y="1556855"/>
        <a:ext cx="1217207" cy="1856313"/>
      </dsp:txXfrm>
    </dsp:sp>
    <dsp:sp modelId="{3FB271E9-6F13-4E48-B02D-93E1C38D792D}">
      <dsp:nvSpPr>
        <dsp:cNvPr id="0" name=""/>
        <dsp:cNvSpPr/>
      </dsp:nvSpPr>
      <dsp:spPr>
        <a:xfrm>
          <a:off x="4251362" y="1491007"/>
          <a:ext cx="1348903" cy="1988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smtClean="0"/>
            <a:t>IBM Cloud - IBM Cloud Foundry</a:t>
          </a:r>
          <a:endParaRPr lang="en-IN" sz="1700" kern="1200"/>
        </a:p>
      </dsp:txBody>
      <dsp:txXfrm>
        <a:off x="4317210" y="1556855"/>
        <a:ext cx="1217207" cy="1856313"/>
      </dsp:txXfrm>
    </dsp:sp>
    <dsp:sp modelId="{63A67A59-DD69-4D5F-B27D-2C7E31A7389F}">
      <dsp:nvSpPr>
        <dsp:cNvPr id="0" name=""/>
        <dsp:cNvSpPr/>
      </dsp:nvSpPr>
      <dsp:spPr>
        <a:xfrm>
          <a:off x="5667711" y="1491007"/>
          <a:ext cx="1348903" cy="198800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smtClean="0"/>
            <a:t>Red Hat OpenShift</a:t>
          </a:r>
          <a:endParaRPr lang="en-IN" sz="1700" kern="1200"/>
        </a:p>
      </dsp:txBody>
      <dsp:txXfrm>
        <a:off x="5733559" y="1556855"/>
        <a:ext cx="1217207" cy="1856313"/>
      </dsp:txXfrm>
    </dsp:sp>
    <dsp:sp modelId="{7CACB16B-421F-4A45-9119-32096838A0CB}">
      <dsp:nvSpPr>
        <dsp:cNvPr id="0" name=""/>
        <dsp:cNvSpPr/>
      </dsp:nvSpPr>
      <dsp:spPr>
        <a:xfrm>
          <a:off x="7084059" y="1491007"/>
          <a:ext cx="1348903" cy="19880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smtClean="0"/>
            <a:t>Salesforce Heroku</a:t>
          </a:r>
          <a:endParaRPr lang="en-IN" sz="1700" kern="1200"/>
        </a:p>
      </dsp:txBody>
      <dsp:txXfrm>
        <a:off x="7149907" y="1556855"/>
        <a:ext cx="1217207" cy="18563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D4BB8-911E-44C3-87CD-23C5AF02FAAD}">
      <dsp:nvSpPr>
        <dsp:cNvPr id="0" name=""/>
        <dsp:cNvSpPr/>
      </dsp:nvSpPr>
      <dsp:spPr>
        <a:xfrm>
          <a:off x="0" y="0"/>
          <a:ext cx="8235305" cy="27703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Key Characteristics:</a:t>
          </a:r>
          <a:endParaRPr lang="en-IN" sz="3800" kern="1200"/>
        </a:p>
      </dsp:txBody>
      <dsp:txXfrm>
        <a:off x="0" y="0"/>
        <a:ext cx="8235305" cy="831098"/>
      </dsp:txXfrm>
    </dsp:sp>
    <dsp:sp modelId="{B7675D68-4CF8-40B8-9BEB-7FDCBD569042}">
      <dsp:nvSpPr>
        <dsp:cNvPr id="0" name=""/>
        <dsp:cNvSpPr/>
      </dsp:nvSpPr>
      <dsp:spPr>
        <a:xfrm>
          <a:off x="823530" y="831335"/>
          <a:ext cx="6588244" cy="544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Hardware-based</a:t>
          </a:r>
          <a:endParaRPr lang="en-IN" sz="2800" kern="1200"/>
        </a:p>
      </dsp:txBody>
      <dsp:txXfrm>
        <a:off x="839471" y="847276"/>
        <a:ext cx="6556362" cy="512376"/>
      </dsp:txXfrm>
    </dsp:sp>
    <dsp:sp modelId="{11EC14F8-F318-4D50-A231-4157203F158C}">
      <dsp:nvSpPr>
        <dsp:cNvPr id="0" name=""/>
        <dsp:cNvSpPr/>
      </dsp:nvSpPr>
      <dsp:spPr>
        <a:xfrm>
          <a:off x="823530" y="1459325"/>
          <a:ext cx="6588244" cy="544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High performance and reliability</a:t>
          </a:r>
          <a:endParaRPr lang="en-IN" sz="2800" kern="1200"/>
        </a:p>
      </dsp:txBody>
      <dsp:txXfrm>
        <a:off x="839471" y="1475266"/>
        <a:ext cx="6556362" cy="512376"/>
      </dsp:txXfrm>
    </dsp:sp>
    <dsp:sp modelId="{4E4A9A10-4904-48C4-BEB1-EDD68D8D5073}">
      <dsp:nvSpPr>
        <dsp:cNvPr id="0" name=""/>
        <dsp:cNvSpPr/>
      </dsp:nvSpPr>
      <dsp:spPr>
        <a:xfrm>
          <a:off x="823530" y="2087316"/>
          <a:ext cx="6588244" cy="544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Dedicated resources (CPU, RAM, Storage)</a:t>
          </a:r>
          <a:endParaRPr lang="en-IN" sz="2800" kern="1200"/>
        </a:p>
      </dsp:txBody>
      <dsp:txXfrm>
        <a:off x="839471" y="2103257"/>
        <a:ext cx="6556362" cy="512376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1AFE3-8F0F-411E-874D-1134D90793FC}">
      <dsp:nvSpPr>
        <dsp:cNvPr id="0" name=""/>
        <dsp:cNvSpPr/>
      </dsp:nvSpPr>
      <dsp:spPr>
        <a:xfrm rot="5400000">
          <a:off x="5096768" y="-2006676"/>
          <a:ext cx="99871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Users access the software through a web browser or a thin client over the internet.</a:t>
          </a:r>
          <a:endParaRPr lang="en-IN" sz="1900" kern="1200"/>
        </a:p>
      </dsp:txBody>
      <dsp:txXfrm rot="-5400000">
        <a:off x="2962656" y="176189"/>
        <a:ext cx="5218191" cy="901213"/>
      </dsp:txXfrm>
    </dsp:sp>
    <dsp:sp modelId="{02AA1CA7-5890-40E5-A053-7401349DB778}">
      <dsp:nvSpPr>
        <dsp:cNvPr id="0" name=""/>
        <dsp:cNvSpPr/>
      </dsp:nvSpPr>
      <dsp:spPr>
        <a:xfrm>
          <a:off x="0" y="2595"/>
          <a:ext cx="2962656" cy="1248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Access via Internet:</a:t>
          </a:r>
          <a:r>
            <a:rPr lang="en-US" sz="3100" kern="1200" smtClean="0"/>
            <a:t> </a:t>
          </a:r>
          <a:endParaRPr lang="en-IN" sz="3100" kern="1200"/>
        </a:p>
      </dsp:txBody>
      <dsp:txXfrm>
        <a:off x="60942" y="63537"/>
        <a:ext cx="2840772" cy="1126515"/>
      </dsp:txXfrm>
    </dsp:sp>
    <dsp:sp modelId="{79DF5A93-735A-4802-9109-E35F355D0E18}">
      <dsp:nvSpPr>
        <dsp:cNvPr id="0" name=""/>
        <dsp:cNvSpPr/>
      </dsp:nvSpPr>
      <dsp:spPr>
        <a:xfrm rot="5400000">
          <a:off x="5096768" y="-695857"/>
          <a:ext cx="99871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Typically, SaaS applications are subscription-based, with costs dependent on usage levels or features.</a:t>
          </a:r>
          <a:endParaRPr lang="en-IN" sz="1900" kern="1200"/>
        </a:p>
      </dsp:txBody>
      <dsp:txXfrm rot="-5400000">
        <a:off x="2962656" y="1487008"/>
        <a:ext cx="5218191" cy="901213"/>
      </dsp:txXfrm>
    </dsp:sp>
    <dsp:sp modelId="{A1EAF64A-9D9D-47EB-BA72-A8D5034807FC}">
      <dsp:nvSpPr>
        <dsp:cNvPr id="0" name=""/>
        <dsp:cNvSpPr/>
      </dsp:nvSpPr>
      <dsp:spPr>
        <a:xfrm>
          <a:off x="0" y="1313414"/>
          <a:ext cx="2962656" cy="1248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Subscription-Based:</a:t>
          </a:r>
          <a:r>
            <a:rPr lang="en-US" sz="3100" kern="1200" smtClean="0"/>
            <a:t> </a:t>
          </a:r>
          <a:endParaRPr lang="en-IN" sz="3100" kern="1200"/>
        </a:p>
      </dsp:txBody>
      <dsp:txXfrm>
        <a:off x="60942" y="1374356"/>
        <a:ext cx="2840772" cy="1126515"/>
      </dsp:txXfrm>
    </dsp:sp>
    <dsp:sp modelId="{4C01C86F-1657-4D48-9B4B-147660FE9E2D}">
      <dsp:nvSpPr>
        <dsp:cNvPr id="0" name=""/>
        <dsp:cNvSpPr/>
      </dsp:nvSpPr>
      <dsp:spPr>
        <a:xfrm rot="5400000">
          <a:off x="5096768" y="614961"/>
          <a:ext cx="99871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The service provider manages the infrastructure, ensuring the software is always up-to-date and available.</a:t>
          </a:r>
          <a:endParaRPr lang="en-IN" sz="1900" kern="1200"/>
        </a:p>
      </dsp:txBody>
      <dsp:txXfrm rot="-5400000">
        <a:off x="2962656" y="2797827"/>
        <a:ext cx="5218191" cy="901213"/>
      </dsp:txXfrm>
    </dsp:sp>
    <dsp:sp modelId="{454A756C-F5D9-4DB1-9583-5BD4E1BAA18C}">
      <dsp:nvSpPr>
        <dsp:cNvPr id="0" name=""/>
        <dsp:cNvSpPr/>
      </dsp:nvSpPr>
      <dsp:spPr>
        <a:xfrm>
          <a:off x="0" y="2624233"/>
          <a:ext cx="2962656" cy="1248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Managed Infrastructure:</a:t>
          </a:r>
          <a:r>
            <a:rPr lang="en-US" sz="3100" kern="1200" smtClean="0"/>
            <a:t> </a:t>
          </a:r>
          <a:endParaRPr lang="en-IN" sz="3100" kern="1200"/>
        </a:p>
      </dsp:txBody>
      <dsp:txXfrm>
        <a:off x="60942" y="2685175"/>
        <a:ext cx="2840772" cy="1126515"/>
      </dsp:txXfrm>
    </dsp:sp>
    <dsp:sp modelId="{761AABFB-98AD-46E2-912D-6EF8FBCA996A}">
      <dsp:nvSpPr>
        <dsp:cNvPr id="0" name=""/>
        <dsp:cNvSpPr/>
      </dsp:nvSpPr>
      <dsp:spPr>
        <a:xfrm rot="5400000">
          <a:off x="5096768" y="1925780"/>
          <a:ext cx="99871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A single instance of the software serves multiple customers, with data kept separate and secure.</a:t>
          </a:r>
          <a:endParaRPr lang="en-IN" sz="1900" kern="1200"/>
        </a:p>
      </dsp:txBody>
      <dsp:txXfrm rot="-5400000">
        <a:off x="2962656" y="4108646"/>
        <a:ext cx="5218191" cy="901213"/>
      </dsp:txXfrm>
    </dsp:sp>
    <dsp:sp modelId="{7746F78A-7BA6-4B00-8806-184F9FE1FA7C}">
      <dsp:nvSpPr>
        <dsp:cNvPr id="0" name=""/>
        <dsp:cNvSpPr/>
      </dsp:nvSpPr>
      <dsp:spPr>
        <a:xfrm>
          <a:off x="0" y="3935053"/>
          <a:ext cx="2962656" cy="1248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Multi-Tenancy:</a:t>
          </a:r>
          <a:r>
            <a:rPr lang="en-US" sz="3100" kern="1200" smtClean="0"/>
            <a:t> </a:t>
          </a:r>
          <a:endParaRPr lang="en-IN" sz="3100" kern="1200"/>
        </a:p>
      </dsp:txBody>
      <dsp:txXfrm>
        <a:off x="60942" y="3995995"/>
        <a:ext cx="2840772" cy="1126515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305FC-AF15-4193-95EA-ECA6606ADEC7}">
      <dsp:nvSpPr>
        <dsp:cNvPr id="0" name=""/>
        <dsp:cNvSpPr/>
      </dsp:nvSpPr>
      <dsp:spPr>
        <a:xfrm>
          <a:off x="1478689" y="0"/>
          <a:ext cx="4826008" cy="4826008"/>
        </a:xfrm>
        <a:prstGeom prst="triangl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1F818-1C70-4374-804C-A8F75DB60003}">
      <dsp:nvSpPr>
        <dsp:cNvPr id="0" name=""/>
        <dsp:cNvSpPr/>
      </dsp:nvSpPr>
      <dsp:spPr>
        <a:xfrm>
          <a:off x="3891693" y="485192"/>
          <a:ext cx="3136905" cy="57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Microsoft Office 365</a:t>
          </a:r>
          <a:endParaRPr lang="en-IN" sz="2300" kern="1200"/>
        </a:p>
      </dsp:txBody>
      <dsp:txXfrm>
        <a:off x="3919577" y="513076"/>
        <a:ext cx="3081137" cy="515435"/>
      </dsp:txXfrm>
    </dsp:sp>
    <dsp:sp modelId="{04378D5F-CD1A-412F-8D35-55AD66467D3C}">
      <dsp:nvSpPr>
        <dsp:cNvPr id="0" name=""/>
        <dsp:cNvSpPr/>
      </dsp:nvSpPr>
      <dsp:spPr>
        <a:xfrm>
          <a:off x="3891693" y="1127796"/>
          <a:ext cx="3136905" cy="57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Google Workspace </a:t>
          </a:r>
          <a:endParaRPr lang="en-IN" sz="2300" kern="1200"/>
        </a:p>
      </dsp:txBody>
      <dsp:txXfrm>
        <a:off x="3919577" y="1155680"/>
        <a:ext cx="3081137" cy="515435"/>
      </dsp:txXfrm>
    </dsp:sp>
    <dsp:sp modelId="{FD1B504C-09AF-4998-8415-634D5DE5E4AA}">
      <dsp:nvSpPr>
        <dsp:cNvPr id="0" name=""/>
        <dsp:cNvSpPr/>
      </dsp:nvSpPr>
      <dsp:spPr>
        <a:xfrm>
          <a:off x="3891693" y="1770400"/>
          <a:ext cx="3136905" cy="57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Salesforce</a:t>
          </a:r>
          <a:endParaRPr lang="en-IN" sz="2300" kern="1200"/>
        </a:p>
      </dsp:txBody>
      <dsp:txXfrm>
        <a:off x="3919577" y="1798284"/>
        <a:ext cx="3081137" cy="515435"/>
      </dsp:txXfrm>
    </dsp:sp>
    <dsp:sp modelId="{190EE99D-0F31-4459-9193-58D034CE4701}">
      <dsp:nvSpPr>
        <dsp:cNvPr id="0" name=""/>
        <dsp:cNvSpPr/>
      </dsp:nvSpPr>
      <dsp:spPr>
        <a:xfrm>
          <a:off x="3891693" y="2413003"/>
          <a:ext cx="3136905" cy="57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Adobe Creative Cloud</a:t>
          </a:r>
          <a:endParaRPr lang="en-IN" sz="2300" kern="1200"/>
        </a:p>
      </dsp:txBody>
      <dsp:txXfrm>
        <a:off x="3919577" y="2440887"/>
        <a:ext cx="3081137" cy="515435"/>
      </dsp:txXfrm>
    </dsp:sp>
    <dsp:sp modelId="{E443AE47-1373-4CF9-8472-2464634FA97A}">
      <dsp:nvSpPr>
        <dsp:cNvPr id="0" name=""/>
        <dsp:cNvSpPr/>
      </dsp:nvSpPr>
      <dsp:spPr>
        <a:xfrm>
          <a:off x="3891693" y="3055607"/>
          <a:ext cx="3136905" cy="57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Slack</a:t>
          </a:r>
          <a:endParaRPr lang="en-IN" sz="2300" kern="1200"/>
        </a:p>
      </dsp:txBody>
      <dsp:txXfrm>
        <a:off x="3919577" y="3083491"/>
        <a:ext cx="3081137" cy="515435"/>
      </dsp:txXfrm>
    </dsp:sp>
    <dsp:sp modelId="{7044B5A9-D839-4D9C-A09A-BC00A284FCCA}">
      <dsp:nvSpPr>
        <dsp:cNvPr id="0" name=""/>
        <dsp:cNvSpPr/>
      </dsp:nvSpPr>
      <dsp:spPr>
        <a:xfrm>
          <a:off x="3891693" y="3698211"/>
          <a:ext cx="3136905" cy="57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Dropbox</a:t>
          </a:r>
          <a:endParaRPr lang="en-IN" sz="2300" kern="1200"/>
        </a:p>
      </dsp:txBody>
      <dsp:txXfrm>
        <a:off x="3919577" y="3726095"/>
        <a:ext cx="3081137" cy="515435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682E2-DCB5-4F2B-A8AF-6D77A78FE587}">
      <dsp:nvSpPr>
        <dsp:cNvPr id="0" name=""/>
        <dsp:cNvSpPr/>
      </dsp:nvSpPr>
      <dsp:spPr>
        <a:xfrm rot="5400000">
          <a:off x="5110635" y="-2024082"/>
          <a:ext cx="97098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Applications are packaged in containers, which encapsulate the code, dependencies, and runtime environment.</a:t>
          </a:r>
          <a:endParaRPr lang="en-IN" sz="1900" kern="1200"/>
        </a:p>
      </dsp:txBody>
      <dsp:txXfrm rot="-5400000">
        <a:off x="2962656" y="171297"/>
        <a:ext cx="5219544" cy="876185"/>
      </dsp:txXfrm>
    </dsp:sp>
    <dsp:sp modelId="{FF59B295-45B8-402C-933D-7E0E20D7870E}">
      <dsp:nvSpPr>
        <dsp:cNvPr id="0" name=""/>
        <dsp:cNvSpPr/>
      </dsp:nvSpPr>
      <dsp:spPr>
        <a:xfrm>
          <a:off x="0" y="2523"/>
          <a:ext cx="2962656" cy="1213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Containerization:</a:t>
          </a:r>
          <a:r>
            <a:rPr lang="en-US" sz="2700" kern="1200" smtClean="0"/>
            <a:t> </a:t>
          </a:r>
          <a:endParaRPr lang="en-IN" sz="2700" kern="1200"/>
        </a:p>
      </dsp:txBody>
      <dsp:txXfrm>
        <a:off x="59249" y="61772"/>
        <a:ext cx="2844158" cy="1095233"/>
      </dsp:txXfrm>
    </dsp:sp>
    <dsp:sp modelId="{6042B5BD-C396-4ED9-92B0-A89BA3397EAD}">
      <dsp:nvSpPr>
        <dsp:cNvPr id="0" name=""/>
        <dsp:cNvSpPr/>
      </dsp:nvSpPr>
      <dsp:spPr>
        <a:xfrm rot="5400000">
          <a:off x="5110635" y="-749664"/>
          <a:ext cx="97098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CaaS platforms often use orchestration tools like Kubernetes to automate the deployment, scaling, and management of containerized applications.</a:t>
          </a:r>
          <a:endParaRPr lang="en-IN" sz="1900" kern="1200"/>
        </a:p>
      </dsp:txBody>
      <dsp:txXfrm rot="-5400000">
        <a:off x="2962656" y="1445715"/>
        <a:ext cx="5219544" cy="876185"/>
      </dsp:txXfrm>
    </dsp:sp>
    <dsp:sp modelId="{70BC0442-6D83-4A42-BD32-1DBC52F4D2B5}">
      <dsp:nvSpPr>
        <dsp:cNvPr id="0" name=""/>
        <dsp:cNvSpPr/>
      </dsp:nvSpPr>
      <dsp:spPr>
        <a:xfrm>
          <a:off x="0" y="1276941"/>
          <a:ext cx="2962656" cy="1213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Orchestration:</a:t>
          </a:r>
          <a:r>
            <a:rPr lang="en-US" sz="2700" kern="1200" smtClean="0"/>
            <a:t> </a:t>
          </a:r>
          <a:endParaRPr lang="en-IN" sz="2700" kern="1200"/>
        </a:p>
      </dsp:txBody>
      <dsp:txXfrm>
        <a:off x="59249" y="1336190"/>
        <a:ext cx="2844158" cy="1095233"/>
      </dsp:txXfrm>
    </dsp:sp>
    <dsp:sp modelId="{0D3BEFE5-0C46-4E5D-B8FD-DBF1300140E3}">
      <dsp:nvSpPr>
        <dsp:cNvPr id="0" name=""/>
        <dsp:cNvSpPr/>
      </dsp:nvSpPr>
      <dsp:spPr>
        <a:xfrm rot="5400000">
          <a:off x="5110635" y="524752"/>
          <a:ext cx="97098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Users can deploy and manage containers on a cluster of virtual or physical machines.</a:t>
          </a:r>
          <a:endParaRPr lang="en-IN" sz="1900" kern="1200"/>
        </a:p>
      </dsp:txBody>
      <dsp:txXfrm rot="-5400000">
        <a:off x="2962656" y="2720131"/>
        <a:ext cx="5219544" cy="876185"/>
      </dsp:txXfrm>
    </dsp:sp>
    <dsp:sp modelId="{DFD84E61-A396-44BC-BD2F-98AC590407D9}">
      <dsp:nvSpPr>
        <dsp:cNvPr id="0" name=""/>
        <dsp:cNvSpPr/>
      </dsp:nvSpPr>
      <dsp:spPr>
        <a:xfrm>
          <a:off x="0" y="2551359"/>
          <a:ext cx="2962656" cy="1213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Resource Management:</a:t>
          </a:r>
          <a:r>
            <a:rPr lang="en-US" sz="2700" kern="1200" smtClean="0"/>
            <a:t> </a:t>
          </a:r>
          <a:endParaRPr lang="en-IN" sz="2700" kern="1200"/>
        </a:p>
      </dsp:txBody>
      <dsp:txXfrm>
        <a:off x="59249" y="2610608"/>
        <a:ext cx="2844158" cy="1095233"/>
      </dsp:txXfrm>
    </dsp:sp>
    <dsp:sp modelId="{1645587C-7491-4F1C-9293-2D0ACCCBB809}">
      <dsp:nvSpPr>
        <dsp:cNvPr id="0" name=""/>
        <dsp:cNvSpPr/>
      </dsp:nvSpPr>
      <dsp:spPr>
        <a:xfrm rot="5400000">
          <a:off x="5110635" y="1799170"/>
          <a:ext cx="970985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Typically, CaaS platforms provide a web-based dashboard or API for managing containers and resources.</a:t>
          </a:r>
          <a:endParaRPr lang="en-IN" sz="1900" kern="1200"/>
        </a:p>
      </dsp:txBody>
      <dsp:txXfrm rot="-5400000">
        <a:off x="2962656" y="3994549"/>
        <a:ext cx="5219544" cy="876185"/>
      </dsp:txXfrm>
    </dsp:sp>
    <dsp:sp modelId="{6BCC8028-A058-42B4-83C6-96B09EBF3123}">
      <dsp:nvSpPr>
        <dsp:cNvPr id="0" name=""/>
        <dsp:cNvSpPr/>
      </dsp:nvSpPr>
      <dsp:spPr>
        <a:xfrm>
          <a:off x="0" y="3825777"/>
          <a:ext cx="2962656" cy="1213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Self-Service Interface:</a:t>
          </a:r>
          <a:r>
            <a:rPr lang="en-US" sz="2700" kern="1200" smtClean="0"/>
            <a:t> </a:t>
          </a:r>
          <a:endParaRPr lang="en-IN" sz="2700" kern="1200"/>
        </a:p>
      </dsp:txBody>
      <dsp:txXfrm>
        <a:off x="59249" y="3885026"/>
        <a:ext cx="2844158" cy="1095233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1DF21-3DE6-4D6B-93D1-E5D30A97B028}">
      <dsp:nvSpPr>
        <dsp:cNvPr id="0" name=""/>
        <dsp:cNvSpPr/>
      </dsp:nvSpPr>
      <dsp:spPr>
        <a:xfrm>
          <a:off x="0" y="69660"/>
          <a:ext cx="82296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Google Kubernetes Engine (GKE)</a:t>
          </a:r>
          <a:endParaRPr lang="en-IN" sz="2800" kern="1200"/>
        </a:p>
      </dsp:txBody>
      <dsp:txXfrm>
        <a:off x="32784" y="102444"/>
        <a:ext cx="8164032" cy="606012"/>
      </dsp:txXfrm>
    </dsp:sp>
    <dsp:sp modelId="{DC2A484A-3F73-4603-92B5-5EB8CB85A3A2}">
      <dsp:nvSpPr>
        <dsp:cNvPr id="0" name=""/>
        <dsp:cNvSpPr/>
      </dsp:nvSpPr>
      <dsp:spPr>
        <a:xfrm>
          <a:off x="0" y="821880"/>
          <a:ext cx="82296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Amazon Elastic Kubernetes Service (EKS)</a:t>
          </a:r>
          <a:endParaRPr lang="en-IN" sz="2800" kern="1200"/>
        </a:p>
      </dsp:txBody>
      <dsp:txXfrm>
        <a:off x="32784" y="854664"/>
        <a:ext cx="8164032" cy="606012"/>
      </dsp:txXfrm>
    </dsp:sp>
    <dsp:sp modelId="{8227B43B-E1F2-4FB1-A22E-164DF7BD2DB4}">
      <dsp:nvSpPr>
        <dsp:cNvPr id="0" name=""/>
        <dsp:cNvSpPr/>
      </dsp:nvSpPr>
      <dsp:spPr>
        <a:xfrm>
          <a:off x="0" y="1574100"/>
          <a:ext cx="82296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Microsoft Azure Kubernetes Service (AKS)</a:t>
          </a:r>
          <a:endParaRPr lang="en-IN" sz="2800" kern="1200"/>
        </a:p>
      </dsp:txBody>
      <dsp:txXfrm>
        <a:off x="32784" y="1606884"/>
        <a:ext cx="8164032" cy="606012"/>
      </dsp:txXfrm>
    </dsp:sp>
    <dsp:sp modelId="{D57479F2-E5C3-498A-A6D8-AA2817B537C2}">
      <dsp:nvSpPr>
        <dsp:cNvPr id="0" name=""/>
        <dsp:cNvSpPr/>
      </dsp:nvSpPr>
      <dsp:spPr>
        <a:xfrm>
          <a:off x="0" y="2326320"/>
          <a:ext cx="82296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IBM Cloud Kubernetes Service</a:t>
          </a:r>
          <a:endParaRPr lang="en-IN" sz="2800" kern="1200"/>
        </a:p>
      </dsp:txBody>
      <dsp:txXfrm>
        <a:off x="32784" y="2359104"/>
        <a:ext cx="8164032" cy="606012"/>
      </dsp:txXfrm>
    </dsp:sp>
    <dsp:sp modelId="{18FCB9CB-0FB7-42CF-B788-F26247BE4CDD}">
      <dsp:nvSpPr>
        <dsp:cNvPr id="0" name=""/>
        <dsp:cNvSpPr/>
      </dsp:nvSpPr>
      <dsp:spPr>
        <a:xfrm>
          <a:off x="0" y="3078540"/>
          <a:ext cx="8229600" cy="671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Red Hat OpenShift</a:t>
          </a:r>
          <a:endParaRPr lang="en-IN" sz="2800" kern="1200"/>
        </a:p>
      </dsp:txBody>
      <dsp:txXfrm>
        <a:off x="32784" y="3111324"/>
        <a:ext cx="8164032" cy="606012"/>
      </dsp:txXfrm>
    </dsp:sp>
    <dsp:sp modelId="{A4514842-8248-442C-94EC-7E9420A50322}">
      <dsp:nvSpPr>
        <dsp:cNvPr id="0" name=""/>
        <dsp:cNvSpPr/>
      </dsp:nvSpPr>
      <dsp:spPr>
        <a:xfrm>
          <a:off x="0" y="3830760"/>
          <a:ext cx="82296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smtClean="0"/>
            <a:t>Docker Cloud</a:t>
          </a:r>
          <a:endParaRPr lang="en-IN" sz="2800" kern="1200"/>
        </a:p>
      </dsp:txBody>
      <dsp:txXfrm>
        <a:off x="32784" y="3863544"/>
        <a:ext cx="8164032" cy="606012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9B8FC-6C78-419C-8627-09F0A54735ED}">
      <dsp:nvSpPr>
        <dsp:cNvPr id="0" name=""/>
        <dsp:cNvSpPr/>
      </dsp:nvSpPr>
      <dsp:spPr>
        <a:xfrm rot="5400000">
          <a:off x="5222333" y="-2092966"/>
          <a:ext cx="929383" cy="535249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FaaS is typically event-driven, meaning functions are triggered by events such as HTTP requests, database changes, or message queue events.</a:t>
          </a:r>
          <a:endParaRPr lang="en-IN" sz="1800" kern="1200"/>
        </a:p>
      </dsp:txBody>
      <dsp:txXfrm rot="-5400000">
        <a:off x="3010778" y="163958"/>
        <a:ext cx="5307125" cy="838645"/>
      </dsp:txXfrm>
    </dsp:sp>
    <dsp:sp modelId="{2E2EF6EE-6A2C-40AB-BF62-2B14EEC5C2C6}">
      <dsp:nvSpPr>
        <dsp:cNvPr id="0" name=""/>
        <dsp:cNvSpPr/>
      </dsp:nvSpPr>
      <dsp:spPr>
        <a:xfrm>
          <a:off x="0" y="2415"/>
          <a:ext cx="3010777" cy="11617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Event-Driven:</a:t>
          </a:r>
          <a:r>
            <a:rPr lang="en-US" sz="3300" kern="1200" smtClean="0"/>
            <a:t> </a:t>
          </a:r>
          <a:endParaRPr lang="en-IN" sz="3300" kern="1200"/>
        </a:p>
      </dsp:txBody>
      <dsp:txXfrm>
        <a:off x="56711" y="59126"/>
        <a:ext cx="2897355" cy="1048307"/>
      </dsp:txXfrm>
    </dsp:sp>
    <dsp:sp modelId="{FC78D611-B6DA-463E-B431-6B2DFF4C9161}">
      <dsp:nvSpPr>
        <dsp:cNvPr id="0" name=""/>
        <dsp:cNvSpPr/>
      </dsp:nvSpPr>
      <dsp:spPr>
        <a:xfrm rot="5400000">
          <a:off x="5222333" y="-873151"/>
          <a:ext cx="929383" cy="535249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Each function execution is independent and does not rely on previous executions, making them stateless.</a:t>
          </a:r>
          <a:endParaRPr lang="en-IN" sz="1800" kern="1200"/>
        </a:p>
      </dsp:txBody>
      <dsp:txXfrm rot="-5400000">
        <a:off x="3010778" y="1383773"/>
        <a:ext cx="5307125" cy="838645"/>
      </dsp:txXfrm>
    </dsp:sp>
    <dsp:sp modelId="{04D402FE-0CC4-4F7E-AFC9-71819A7185F0}">
      <dsp:nvSpPr>
        <dsp:cNvPr id="0" name=""/>
        <dsp:cNvSpPr/>
      </dsp:nvSpPr>
      <dsp:spPr>
        <a:xfrm>
          <a:off x="0" y="1222231"/>
          <a:ext cx="3010777" cy="11617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Stateless Functions:</a:t>
          </a:r>
          <a:r>
            <a:rPr lang="en-US" sz="3300" kern="1200" smtClean="0"/>
            <a:t> </a:t>
          </a:r>
          <a:endParaRPr lang="en-IN" sz="3300" kern="1200"/>
        </a:p>
      </dsp:txBody>
      <dsp:txXfrm>
        <a:off x="56711" y="1278942"/>
        <a:ext cx="2897355" cy="1048307"/>
      </dsp:txXfrm>
    </dsp:sp>
    <dsp:sp modelId="{7A9101DE-0054-4434-AC76-AF4F2B1EF7BF}">
      <dsp:nvSpPr>
        <dsp:cNvPr id="0" name=""/>
        <dsp:cNvSpPr/>
      </dsp:nvSpPr>
      <dsp:spPr>
        <a:xfrm rot="5400000">
          <a:off x="5222333" y="346664"/>
          <a:ext cx="929383" cy="535249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Functions automatically scale up and down based on the number of incoming requests, with no need for manual intervention.</a:t>
          </a:r>
          <a:endParaRPr lang="en-IN" sz="1800" kern="1200"/>
        </a:p>
      </dsp:txBody>
      <dsp:txXfrm rot="-5400000">
        <a:off x="3010778" y="2603589"/>
        <a:ext cx="5307125" cy="838645"/>
      </dsp:txXfrm>
    </dsp:sp>
    <dsp:sp modelId="{066AEF50-1BDC-42CA-A964-7A84C196A8A3}">
      <dsp:nvSpPr>
        <dsp:cNvPr id="0" name=""/>
        <dsp:cNvSpPr/>
      </dsp:nvSpPr>
      <dsp:spPr>
        <a:xfrm>
          <a:off x="0" y="2442047"/>
          <a:ext cx="3010777" cy="11617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Automatic Scaling:</a:t>
          </a:r>
          <a:r>
            <a:rPr lang="en-US" sz="3300" kern="1200" smtClean="0"/>
            <a:t> </a:t>
          </a:r>
          <a:endParaRPr lang="en-IN" sz="3300" kern="1200"/>
        </a:p>
      </dsp:txBody>
      <dsp:txXfrm>
        <a:off x="56711" y="2498758"/>
        <a:ext cx="2897355" cy="1048307"/>
      </dsp:txXfrm>
    </dsp:sp>
    <dsp:sp modelId="{27881151-5FD9-4934-AA44-9F806435EBEB}">
      <dsp:nvSpPr>
        <dsp:cNvPr id="0" name=""/>
        <dsp:cNvSpPr/>
      </dsp:nvSpPr>
      <dsp:spPr>
        <a:xfrm rot="5400000">
          <a:off x="5222333" y="1566480"/>
          <a:ext cx="929383" cy="535249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Users are billed only for the compute time consumed by the function execution, not for idle time.</a:t>
          </a:r>
          <a:endParaRPr lang="en-IN" sz="1800" kern="1200"/>
        </a:p>
      </dsp:txBody>
      <dsp:txXfrm rot="-5400000">
        <a:off x="3010778" y="3823405"/>
        <a:ext cx="5307125" cy="838645"/>
      </dsp:txXfrm>
    </dsp:sp>
    <dsp:sp modelId="{0C2172BA-5E44-47AD-B978-60546465DA05}">
      <dsp:nvSpPr>
        <dsp:cNvPr id="0" name=""/>
        <dsp:cNvSpPr/>
      </dsp:nvSpPr>
      <dsp:spPr>
        <a:xfrm>
          <a:off x="0" y="3661863"/>
          <a:ext cx="3010777" cy="11617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Pay-As-You-Go:</a:t>
          </a:r>
          <a:r>
            <a:rPr lang="en-US" sz="3300" kern="1200" smtClean="0"/>
            <a:t> </a:t>
          </a:r>
          <a:endParaRPr lang="en-IN" sz="3300" kern="1200"/>
        </a:p>
      </dsp:txBody>
      <dsp:txXfrm>
        <a:off x="56711" y="3718574"/>
        <a:ext cx="2897355" cy="104830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1310C-B924-4508-A69A-D2288F3FE6DC}">
      <dsp:nvSpPr>
        <dsp:cNvPr id="0" name=""/>
        <dsp:cNvSpPr/>
      </dsp:nvSpPr>
      <dsp:spPr>
        <a:xfrm>
          <a:off x="617219" y="0"/>
          <a:ext cx="6995160" cy="4572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F9AD6-41F6-4807-9394-01248FCF5D5A}">
      <dsp:nvSpPr>
        <dsp:cNvPr id="0" name=""/>
        <dsp:cNvSpPr/>
      </dsp:nvSpPr>
      <dsp:spPr>
        <a:xfrm>
          <a:off x="3616" y="1371599"/>
          <a:ext cx="1581224" cy="182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mtClean="0"/>
            <a:t>Amazon Web Services - AWS Lambda</a:t>
          </a:r>
          <a:endParaRPr lang="en-IN" sz="1800" kern="1200"/>
        </a:p>
      </dsp:txBody>
      <dsp:txXfrm>
        <a:off x="80805" y="1448788"/>
        <a:ext cx="1426846" cy="1674422"/>
      </dsp:txXfrm>
    </dsp:sp>
    <dsp:sp modelId="{99077E7B-A9D0-4F79-B6AE-1AE7EC33E14D}">
      <dsp:nvSpPr>
        <dsp:cNvPr id="0" name=""/>
        <dsp:cNvSpPr/>
      </dsp:nvSpPr>
      <dsp:spPr>
        <a:xfrm>
          <a:off x="1663902" y="1371599"/>
          <a:ext cx="1581224" cy="182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mtClean="0"/>
            <a:t>Microsoft Azure - Azure Functions</a:t>
          </a:r>
          <a:endParaRPr lang="en-IN" sz="1800" kern="1200"/>
        </a:p>
      </dsp:txBody>
      <dsp:txXfrm>
        <a:off x="1741091" y="1448788"/>
        <a:ext cx="1426846" cy="1674422"/>
      </dsp:txXfrm>
    </dsp:sp>
    <dsp:sp modelId="{4D20E5D1-69DB-442C-908F-BDE327C47B1B}">
      <dsp:nvSpPr>
        <dsp:cNvPr id="0" name=""/>
        <dsp:cNvSpPr/>
      </dsp:nvSpPr>
      <dsp:spPr>
        <a:xfrm>
          <a:off x="3324187" y="1371599"/>
          <a:ext cx="1581224" cy="182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mtClean="0"/>
            <a:t>Google Cloud Platform - Google Cloud Functions</a:t>
          </a:r>
          <a:endParaRPr lang="en-IN" sz="1800" kern="1200"/>
        </a:p>
      </dsp:txBody>
      <dsp:txXfrm>
        <a:off x="3401376" y="1448788"/>
        <a:ext cx="1426846" cy="1674422"/>
      </dsp:txXfrm>
    </dsp:sp>
    <dsp:sp modelId="{C93403D9-F901-4B6C-A40D-02692EA1452C}">
      <dsp:nvSpPr>
        <dsp:cNvPr id="0" name=""/>
        <dsp:cNvSpPr/>
      </dsp:nvSpPr>
      <dsp:spPr>
        <a:xfrm>
          <a:off x="4984473" y="1371599"/>
          <a:ext cx="1581224" cy="182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mtClean="0"/>
            <a:t>IBM Cloud - IBM Cloud Functions</a:t>
          </a:r>
          <a:endParaRPr lang="en-IN" sz="1800" kern="1200"/>
        </a:p>
      </dsp:txBody>
      <dsp:txXfrm>
        <a:off x="5061662" y="1448788"/>
        <a:ext cx="1426846" cy="1674422"/>
      </dsp:txXfrm>
    </dsp:sp>
    <dsp:sp modelId="{0D6B634E-484C-48F0-BF39-66E6BC02BC27}">
      <dsp:nvSpPr>
        <dsp:cNvPr id="0" name=""/>
        <dsp:cNvSpPr/>
      </dsp:nvSpPr>
      <dsp:spPr>
        <a:xfrm>
          <a:off x="6644759" y="1371599"/>
          <a:ext cx="1581224" cy="1828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smtClean="0"/>
            <a:t>Oracle Cloud - Oracle Functions</a:t>
          </a:r>
          <a:endParaRPr lang="en-IN" sz="1800" kern="1200"/>
        </a:p>
      </dsp:txBody>
      <dsp:txXfrm>
        <a:off x="6721948" y="1448788"/>
        <a:ext cx="1426846" cy="16744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3FD5C-40C2-4936-81E6-F524BB3F55E5}">
      <dsp:nvSpPr>
        <dsp:cNvPr id="0" name=""/>
        <dsp:cNvSpPr/>
      </dsp:nvSpPr>
      <dsp:spPr>
        <a:xfrm>
          <a:off x="0" y="0"/>
          <a:ext cx="8352928" cy="29969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Use Cases:</a:t>
          </a:r>
          <a:endParaRPr lang="en-IN" sz="4100" kern="1200"/>
        </a:p>
      </dsp:txBody>
      <dsp:txXfrm>
        <a:off x="0" y="0"/>
        <a:ext cx="8352928" cy="899085"/>
      </dsp:txXfrm>
    </dsp:sp>
    <dsp:sp modelId="{1D9D8292-D27B-4E90-A8D7-6A6CA1575BC7}">
      <dsp:nvSpPr>
        <dsp:cNvPr id="0" name=""/>
        <dsp:cNvSpPr/>
      </dsp:nvSpPr>
      <dsp:spPr>
        <a:xfrm>
          <a:off x="835292" y="899341"/>
          <a:ext cx="6682342" cy="5887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Critical applications requiring high performance</a:t>
          </a:r>
          <a:endParaRPr lang="en-IN" sz="2400" kern="1200"/>
        </a:p>
      </dsp:txBody>
      <dsp:txXfrm>
        <a:off x="852537" y="916586"/>
        <a:ext cx="6647852" cy="554291"/>
      </dsp:txXfrm>
    </dsp:sp>
    <dsp:sp modelId="{942A82B1-1454-4B98-9672-7CD019AA709D}">
      <dsp:nvSpPr>
        <dsp:cNvPr id="0" name=""/>
        <dsp:cNvSpPr/>
      </dsp:nvSpPr>
      <dsp:spPr>
        <a:xfrm>
          <a:off x="835292" y="1578704"/>
          <a:ext cx="6682342" cy="5887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Workloads with specific hardware dependencies</a:t>
          </a:r>
          <a:endParaRPr lang="en-IN" sz="2400" kern="1200"/>
        </a:p>
      </dsp:txBody>
      <dsp:txXfrm>
        <a:off x="852537" y="1595949"/>
        <a:ext cx="6647852" cy="554291"/>
      </dsp:txXfrm>
    </dsp:sp>
    <dsp:sp modelId="{00E18519-D7B9-47B1-97EE-FA88D4772DB6}">
      <dsp:nvSpPr>
        <dsp:cNvPr id="0" name=""/>
        <dsp:cNvSpPr/>
      </dsp:nvSpPr>
      <dsp:spPr>
        <a:xfrm>
          <a:off x="835292" y="2258067"/>
          <a:ext cx="6682342" cy="5887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Environments requiring direct control over hardware</a:t>
          </a:r>
          <a:endParaRPr lang="en-IN" sz="2400" kern="1200"/>
        </a:p>
      </dsp:txBody>
      <dsp:txXfrm>
        <a:off x="852537" y="2275312"/>
        <a:ext cx="6647852" cy="5542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D4BB8-911E-44C3-87CD-23C5AF02FAAD}">
      <dsp:nvSpPr>
        <dsp:cNvPr id="0" name=""/>
        <dsp:cNvSpPr/>
      </dsp:nvSpPr>
      <dsp:spPr>
        <a:xfrm>
          <a:off x="0" y="0"/>
          <a:ext cx="8235305" cy="27703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Key Characteristics:</a:t>
          </a:r>
          <a:endParaRPr lang="en-IN" sz="3800" kern="1200"/>
        </a:p>
      </dsp:txBody>
      <dsp:txXfrm>
        <a:off x="0" y="0"/>
        <a:ext cx="8235305" cy="831098"/>
      </dsp:txXfrm>
    </dsp:sp>
    <dsp:sp modelId="{B7675D68-4CF8-40B8-9BEB-7FDCBD569042}">
      <dsp:nvSpPr>
        <dsp:cNvPr id="0" name=""/>
        <dsp:cNvSpPr/>
      </dsp:nvSpPr>
      <dsp:spPr>
        <a:xfrm>
          <a:off x="823530" y="831335"/>
          <a:ext cx="6588244" cy="544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Isolated environments</a:t>
          </a:r>
          <a:endParaRPr lang="en-IN" sz="2500" kern="1200" dirty="0"/>
        </a:p>
      </dsp:txBody>
      <dsp:txXfrm>
        <a:off x="839471" y="847276"/>
        <a:ext cx="6556362" cy="512376"/>
      </dsp:txXfrm>
    </dsp:sp>
    <dsp:sp modelId="{A0AA8FC1-00FE-4DF0-AA09-2EB7C70CB4B3}">
      <dsp:nvSpPr>
        <dsp:cNvPr id="0" name=""/>
        <dsp:cNvSpPr/>
      </dsp:nvSpPr>
      <dsp:spPr>
        <a:xfrm>
          <a:off x="823530" y="1459325"/>
          <a:ext cx="6588244" cy="544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Multiple VMs can run on a single physical server</a:t>
          </a:r>
          <a:endParaRPr lang="en-IN" sz="2500" kern="1200" dirty="0"/>
        </a:p>
      </dsp:txBody>
      <dsp:txXfrm>
        <a:off x="839471" y="1475266"/>
        <a:ext cx="6556362" cy="512376"/>
      </dsp:txXfrm>
    </dsp:sp>
    <dsp:sp modelId="{3B330A50-95D8-4AAB-8EF2-027A187A22B8}">
      <dsp:nvSpPr>
        <dsp:cNvPr id="0" name=""/>
        <dsp:cNvSpPr/>
      </dsp:nvSpPr>
      <dsp:spPr>
        <a:xfrm>
          <a:off x="823530" y="2087316"/>
          <a:ext cx="6588244" cy="544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Resource allocation (CPU, RAM, Disk space)</a:t>
          </a:r>
          <a:endParaRPr lang="en-IN" sz="2500" kern="1200" dirty="0"/>
        </a:p>
      </dsp:txBody>
      <dsp:txXfrm>
        <a:off x="839471" y="2103257"/>
        <a:ext cx="6556362" cy="5123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3FD5C-40C2-4936-81E6-F524BB3F55E5}">
      <dsp:nvSpPr>
        <dsp:cNvPr id="0" name=""/>
        <dsp:cNvSpPr/>
      </dsp:nvSpPr>
      <dsp:spPr>
        <a:xfrm>
          <a:off x="0" y="0"/>
          <a:ext cx="8352928" cy="29969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Use Cases:</a:t>
          </a:r>
          <a:endParaRPr lang="en-IN" sz="4100" kern="1200"/>
        </a:p>
      </dsp:txBody>
      <dsp:txXfrm>
        <a:off x="0" y="0"/>
        <a:ext cx="8352928" cy="899085"/>
      </dsp:txXfrm>
    </dsp:sp>
    <dsp:sp modelId="{1D9D8292-D27B-4E90-A8D7-6A6CA1575BC7}">
      <dsp:nvSpPr>
        <dsp:cNvPr id="0" name=""/>
        <dsp:cNvSpPr/>
      </dsp:nvSpPr>
      <dsp:spPr>
        <a:xfrm>
          <a:off x="835292" y="899341"/>
          <a:ext cx="6682342" cy="5887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Development and testing environments</a:t>
          </a:r>
          <a:endParaRPr lang="en-IN" sz="3100" kern="1200" dirty="0"/>
        </a:p>
      </dsp:txBody>
      <dsp:txXfrm>
        <a:off x="852537" y="916586"/>
        <a:ext cx="6647852" cy="554291"/>
      </dsp:txXfrm>
    </dsp:sp>
    <dsp:sp modelId="{484B8D94-EFA7-44B3-B4BB-F71914A7FD2C}">
      <dsp:nvSpPr>
        <dsp:cNvPr id="0" name=""/>
        <dsp:cNvSpPr/>
      </dsp:nvSpPr>
      <dsp:spPr>
        <a:xfrm>
          <a:off x="835292" y="1578704"/>
          <a:ext cx="6682342" cy="5887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Server consolidation</a:t>
          </a:r>
        </a:p>
      </dsp:txBody>
      <dsp:txXfrm>
        <a:off x="852537" y="1595949"/>
        <a:ext cx="6647852" cy="554291"/>
      </dsp:txXfrm>
    </dsp:sp>
    <dsp:sp modelId="{A214EFBF-92B8-44AE-8E6E-6712B7DEE5C2}">
      <dsp:nvSpPr>
        <dsp:cNvPr id="0" name=""/>
        <dsp:cNvSpPr/>
      </dsp:nvSpPr>
      <dsp:spPr>
        <a:xfrm>
          <a:off x="835292" y="2258067"/>
          <a:ext cx="6682342" cy="5887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Disaster recovery</a:t>
          </a:r>
        </a:p>
      </dsp:txBody>
      <dsp:txXfrm>
        <a:off x="852537" y="2275312"/>
        <a:ext cx="6647852" cy="5542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D4BB8-911E-44C3-87CD-23C5AF02FAAD}">
      <dsp:nvSpPr>
        <dsp:cNvPr id="0" name=""/>
        <dsp:cNvSpPr/>
      </dsp:nvSpPr>
      <dsp:spPr>
        <a:xfrm>
          <a:off x="0" y="0"/>
          <a:ext cx="8235305" cy="27703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smtClean="0"/>
            <a:t>Key Characteristics:</a:t>
          </a:r>
          <a:endParaRPr lang="en-IN" sz="3800" kern="1200"/>
        </a:p>
      </dsp:txBody>
      <dsp:txXfrm>
        <a:off x="0" y="0"/>
        <a:ext cx="8235305" cy="831098"/>
      </dsp:txXfrm>
    </dsp:sp>
    <dsp:sp modelId="{B7675D68-4CF8-40B8-9BEB-7FDCBD569042}">
      <dsp:nvSpPr>
        <dsp:cNvPr id="0" name=""/>
        <dsp:cNvSpPr/>
      </dsp:nvSpPr>
      <dsp:spPr>
        <a:xfrm>
          <a:off x="823530" y="831335"/>
          <a:ext cx="6588244" cy="5442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Shared OS kernel</a:t>
          </a:r>
          <a:endParaRPr lang="en-IN" sz="2800" kern="1200" dirty="0"/>
        </a:p>
      </dsp:txBody>
      <dsp:txXfrm>
        <a:off x="839471" y="847276"/>
        <a:ext cx="6556362" cy="512376"/>
      </dsp:txXfrm>
    </dsp:sp>
    <dsp:sp modelId="{30639D28-B0B9-47C9-BD19-615DCAFD6FF8}">
      <dsp:nvSpPr>
        <dsp:cNvPr id="0" name=""/>
        <dsp:cNvSpPr/>
      </dsp:nvSpPr>
      <dsp:spPr>
        <a:xfrm>
          <a:off x="823530" y="1459325"/>
          <a:ext cx="6588244" cy="5442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Minimal overhead</a:t>
          </a:r>
        </a:p>
      </dsp:txBody>
      <dsp:txXfrm>
        <a:off x="839471" y="1475266"/>
        <a:ext cx="6556362" cy="512376"/>
      </dsp:txXfrm>
    </dsp:sp>
    <dsp:sp modelId="{FFB6950F-D74A-4D05-9E3A-BF1F15A7D4AA}">
      <dsp:nvSpPr>
        <dsp:cNvPr id="0" name=""/>
        <dsp:cNvSpPr/>
      </dsp:nvSpPr>
      <dsp:spPr>
        <a:xfrm>
          <a:off x="823530" y="2087316"/>
          <a:ext cx="6588244" cy="5442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Fast startup times</a:t>
          </a:r>
        </a:p>
      </dsp:txBody>
      <dsp:txXfrm>
        <a:off x="839471" y="2103257"/>
        <a:ext cx="6556362" cy="512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42A8-2677-4491-82CE-4A02003C6FD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6061-D9F1-46AF-BC31-9B4A68246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3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76061-D9F1-46AF-BC31-9B4A68246965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8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2B1AB04-9374-402C-83C6-CFCFE0FE6343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AB04-9374-402C-83C6-CFCFE0FE6343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AB04-9374-402C-83C6-CFCFE0FE6343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AB04-9374-402C-83C6-CFCFE0FE6343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2B1AB04-9374-402C-83C6-CFCFE0FE6343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2B1AB04-9374-402C-83C6-CFCFE0FE6343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2B1AB04-9374-402C-83C6-CFCFE0FE6343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8.jpe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13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39.xml"/><Relationship Id="rId7" Type="http://schemas.openxmlformats.org/officeDocument/2006/relationships/image" Target="../media/image29.png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10" Type="http://schemas.openxmlformats.org/officeDocument/2006/relationships/image" Target="../media/image32.png"/><Relationship Id="rId4" Type="http://schemas.openxmlformats.org/officeDocument/2006/relationships/diagramQuickStyle" Target="../diagrams/quickStyle39.xml"/><Relationship Id="rId9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5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Foundation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Cloud 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26080"/>
              </p:ext>
            </p:extLst>
          </p:nvPr>
        </p:nvGraphicFramePr>
        <p:xfrm>
          <a:off x="827584" y="1052736"/>
          <a:ext cx="7056784" cy="47525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82764"/>
                <a:gridCol w="4074020"/>
              </a:tblGrid>
              <a:tr h="871695">
                <a:tc>
                  <a:txBody>
                    <a:bodyPr/>
                    <a:lstStyle/>
                    <a:p>
                      <a:r>
                        <a:rPr lang="en-US" sz="2400" smtClean="0"/>
                        <a:t>Advantages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Challenges</a:t>
                      </a:r>
                      <a:endParaRPr lang="en-IN" sz="2400" dirty="0"/>
                    </a:p>
                  </a:txBody>
                  <a:tcPr/>
                </a:tc>
              </a:tr>
              <a:tr h="150456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Full control over resources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initial cost and maintenance</a:t>
                      </a:r>
                      <a:endParaRPr lang="en-IN" sz="2400" dirty="0"/>
                    </a:p>
                  </a:txBody>
                  <a:tcPr/>
                </a:tc>
              </a:tr>
              <a:tr h="871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Enhanced security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Limited scalability</a:t>
                      </a:r>
                      <a:endParaRPr lang="en-IN" sz="2400" dirty="0"/>
                    </a:p>
                  </a:txBody>
                  <a:tcPr/>
                </a:tc>
              </a:tr>
              <a:tr h="1504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High performance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Requires significant physical space and cooling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2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116632"/>
            <a:ext cx="8131795" cy="1080120"/>
          </a:xfrm>
        </p:spPr>
        <p:txBody>
          <a:bodyPr/>
          <a:lstStyle/>
          <a:p>
            <a:r>
              <a:rPr lang="en-IN" dirty="0" smtClean="0"/>
              <a:t>Virtual Machines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9512" y="1196752"/>
            <a:ext cx="79928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VMs are software emulations of physical computers that run an operating system and applications.</a:t>
            </a:r>
            <a:endParaRPr lang="en-IN" sz="2400" dirty="0"/>
          </a:p>
        </p:txBody>
      </p:sp>
      <p:pic>
        <p:nvPicPr>
          <p:cNvPr id="3074" name="Picture 2" descr="What is a virtual machine (VM) and how it works - 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6533347" cy="36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317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965512"/>
              </p:ext>
            </p:extLst>
          </p:nvPr>
        </p:nvGraphicFramePr>
        <p:xfrm>
          <a:off x="317823" y="476672"/>
          <a:ext cx="8235305" cy="277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95734362"/>
              </p:ext>
            </p:extLst>
          </p:nvPr>
        </p:nvGraphicFramePr>
        <p:xfrm>
          <a:off x="251520" y="3573016"/>
          <a:ext cx="8352928" cy="299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396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10079"/>
              </p:ext>
            </p:extLst>
          </p:nvPr>
        </p:nvGraphicFramePr>
        <p:xfrm>
          <a:off x="827584" y="1052736"/>
          <a:ext cx="7056784" cy="47525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82764"/>
                <a:gridCol w="4074020"/>
              </a:tblGrid>
              <a:tr h="8716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Advantages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Challenges</a:t>
                      </a:r>
                      <a:endParaRPr lang="en-IN" sz="2400" dirty="0"/>
                    </a:p>
                  </a:txBody>
                  <a:tcPr/>
                </a:tc>
              </a:tr>
              <a:tr h="150456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Efficient resource utilization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Overhead from hypervisor</a:t>
                      </a:r>
                      <a:endParaRPr lang="en-IN" sz="2400" dirty="0"/>
                    </a:p>
                  </a:txBody>
                  <a:tcPr/>
                </a:tc>
              </a:tr>
              <a:tr h="871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Flexibility and scalability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Potential performance degradation</a:t>
                      </a:r>
                      <a:endParaRPr lang="en-IN" sz="2400" dirty="0"/>
                    </a:p>
                  </a:txBody>
                  <a:tcPr/>
                </a:tc>
              </a:tr>
              <a:tr h="1504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Improved disaster recovery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8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116632"/>
            <a:ext cx="8131795" cy="1080120"/>
          </a:xfrm>
        </p:spPr>
        <p:txBody>
          <a:bodyPr/>
          <a:lstStyle/>
          <a:p>
            <a:r>
              <a:rPr lang="en-IN" dirty="0" smtClean="0"/>
              <a:t>Containers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1196752"/>
            <a:ext cx="828092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Containers are lightweight, standalone, executable software packages that include everything needed to run a piece of software, including code, runtime, libraries, and settings.</a:t>
            </a:r>
            <a:endParaRPr lang="en-IN" sz="2400" dirty="0"/>
          </a:p>
        </p:txBody>
      </p:sp>
      <p:pic>
        <p:nvPicPr>
          <p:cNvPr id="4104" name="Picture 8" descr="What are the Cloud Container Tools and Technolog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8" y="2636912"/>
            <a:ext cx="7315100" cy="402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444597"/>
              </p:ext>
            </p:extLst>
          </p:nvPr>
        </p:nvGraphicFramePr>
        <p:xfrm>
          <a:off x="317823" y="476672"/>
          <a:ext cx="8235305" cy="277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99466767"/>
              </p:ext>
            </p:extLst>
          </p:nvPr>
        </p:nvGraphicFramePr>
        <p:xfrm>
          <a:off x="251520" y="3573016"/>
          <a:ext cx="8352928" cy="299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365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40639"/>
              </p:ext>
            </p:extLst>
          </p:nvPr>
        </p:nvGraphicFramePr>
        <p:xfrm>
          <a:off x="827584" y="1052736"/>
          <a:ext cx="7056785" cy="47525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84376"/>
                <a:gridCol w="3672409"/>
              </a:tblGrid>
              <a:tr h="871695">
                <a:tc>
                  <a:txBody>
                    <a:bodyPr/>
                    <a:lstStyle/>
                    <a:p>
                      <a:r>
                        <a:rPr lang="en-US" sz="2400" smtClean="0"/>
                        <a:t>Advantages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Challenges</a:t>
                      </a:r>
                      <a:endParaRPr lang="en-IN" sz="2400" dirty="0"/>
                    </a:p>
                  </a:txBody>
                  <a:tcPr/>
                </a:tc>
              </a:tr>
              <a:tr h="1504569">
                <a:tc>
                  <a:txBody>
                    <a:bodyPr/>
                    <a:lstStyle/>
                    <a:p>
                      <a:r>
                        <a:rPr lang="en-IN" sz="2400" smtClean="0"/>
                        <a:t>Efficient and lightweight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Limited isolation compared to VMs</a:t>
                      </a:r>
                      <a:endParaRPr lang="en-IN" sz="2400" dirty="0"/>
                    </a:p>
                  </a:txBody>
                  <a:tcPr/>
                </a:tc>
              </a:tr>
              <a:tr h="871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smtClean="0"/>
                        <a:t>Consistent and portable environments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 concerns with shared kernel</a:t>
                      </a:r>
                      <a:endParaRPr lang="en-IN" sz="2400" dirty="0"/>
                    </a:p>
                  </a:txBody>
                  <a:tcPr/>
                </a:tc>
              </a:tr>
              <a:tr h="15045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smtClean="0"/>
                        <a:t>Rapid scaling and deployment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6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003232" cy="1045838"/>
          </a:xfrm>
        </p:spPr>
        <p:txBody>
          <a:bodyPr/>
          <a:lstStyle/>
          <a:p>
            <a:r>
              <a:rPr lang="en-IN" dirty="0" smtClean="0"/>
              <a:t>Intro to </a:t>
            </a:r>
            <a:r>
              <a:rPr lang="en-IN" dirty="0" err="1"/>
              <a:t>Datacenter</a:t>
            </a:r>
            <a:r>
              <a:rPr lang="en-IN" dirty="0"/>
              <a:t>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30" y="1268760"/>
            <a:ext cx="8229600" cy="1944216"/>
          </a:xfrm>
        </p:spPr>
        <p:txBody>
          <a:bodyPr>
            <a:normAutofit/>
          </a:bodyPr>
          <a:lstStyle/>
          <a:p>
            <a:r>
              <a:rPr lang="en-US" sz="2800" dirty="0"/>
              <a:t>Datacenter hardware encompasses the physical devices and infrastructure required to support the computing, storage, and networking needs of an organization</a:t>
            </a:r>
            <a:r>
              <a:rPr lang="en-US" sz="2800" dirty="0" smtClean="0"/>
              <a:t>.</a:t>
            </a:r>
          </a:p>
          <a:p>
            <a:endParaRPr lang="en-IN" sz="2800" dirty="0"/>
          </a:p>
        </p:txBody>
      </p:sp>
      <p:pic>
        <p:nvPicPr>
          <p:cNvPr id="5122" name="Picture 2" descr="11,300+ Modern Data Centre Stock Photos, Pictures &amp; Royalty-Free Images - 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5829300" cy="3276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618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Components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44461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1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708494"/>
              </p:ext>
            </p:extLst>
          </p:nvPr>
        </p:nvGraphicFramePr>
        <p:xfrm>
          <a:off x="-828600" y="1628800"/>
          <a:ext cx="87129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075240" cy="1399032"/>
          </a:xfrm>
        </p:spPr>
        <p:txBody>
          <a:bodyPr/>
          <a:lstStyle/>
          <a:p>
            <a:r>
              <a:rPr lang="en-IN" dirty="0"/>
              <a:t>Introduction to On-premise </a:t>
            </a:r>
            <a:r>
              <a:rPr lang="en-IN" dirty="0" err="1"/>
              <a:t>Datacenter</a:t>
            </a:r>
            <a:r>
              <a:rPr lang="en-IN" dirty="0"/>
              <a:t>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72000"/>
          </a:xfrm>
        </p:spPr>
        <p:txBody>
          <a:bodyPr/>
          <a:lstStyle/>
          <a:p>
            <a:r>
              <a:rPr lang="en-US" dirty="0"/>
              <a:t>On-premise datacenter infrastructure refers to the physical servers and networking hardware located within an organization's premises</a:t>
            </a:r>
            <a:r>
              <a:rPr lang="en-US" dirty="0" smtClean="0"/>
              <a:t>.</a:t>
            </a:r>
          </a:p>
          <a:p>
            <a:r>
              <a:rPr lang="en-US" dirty="0"/>
              <a:t>Use Cases: </a:t>
            </a:r>
            <a:endParaRPr lang="en-US" dirty="0" smtClean="0"/>
          </a:p>
          <a:p>
            <a:pPr lvl="1"/>
            <a:r>
              <a:rPr lang="en-US" dirty="0" smtClean="0"/>
              <a:t>Businesses </a:t>
            </a:r>
            <a:r>
              <a:rPr lang="en-US" dirty="0"/>
              <a:t>with stringent data security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Organizations </a:t>
            </a:r>
            <a:r>
              <a:rPr lang="en-US" dirty="0"/>
              <a:t>with legacy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Enterprises </a:t>
            </a:r>
            <a:r>
              <a:rPr lang="en-US" dirty="0"/>
              <a:t>requiring high performance and low latency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2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1795409"/>
              </p:ext>
            </p:extLst>
          </p:nvPr>
        </p:nvGraphicFramePr>
        <p:xfrm>
          <a:off x="1043608" y="1700808"/>
          <a:ext cx="6192688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Hardware </a:t>
            </a:r>
            <a:r>
              <a:rPr lang="en-US" dirty="0" smtClean="0"/>
              <a:t>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7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950140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4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Devices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09032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7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Equipment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256687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3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and Cooling 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898079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4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OS?</a:t>
            </a:r>
            <a:endParaRPr lang="en-IN" dirty="0"/>
          </a:p>
        </p:txBody>
      </p:sp>
      <p:pic>
        <p:nvPicPr>
          <p:cNvPr id="6146" name="Picture 2" descr="What is the full form of OS in computers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552728" cy="4615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170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"/>
            <a:ext cx="8229600" cy="1399032"/>
          </a:xfrm>
        </p:spPr>
        <p:txBody>
          <a:bodyPr/>
          <a:lstStyle/>
          <a:p>
            <a:r>
              <a:rPr lang="en-IN" dirty="0"/>
              <a:t>Server vs Client 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256949"/>
              </p:ext>
            </p:extLst>
          </p:nvPr>
        </p:nvGraphicFramePr>
        <p:xfrm>
          <a:off x="457200" y="1340768"/>
          <a:ext cx="8229600" cy="511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9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399032"/>
          </a:xfrm>
        </p:spPr>
        <p:txBody>
          <a:bodyPr/>
          <a:lstStyle/>
          <a:p>
            <a:r>
              <a:rPr lang="en-US" dirty="0" smtClean="0"/>
              <a:t>How they differ?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30466"/>
              </p:ext>
            </p:extLst>
          </p:nvPr>
        </p:nvGraphicFramePr>
        <p:xfrm>
          <a:off x="899592" y="1397001"/>
          <a:ext cx="7416826" cy="505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952328"/>
                <a:gridCol w="2880322"/>
              </a:tblGrid>
              <a:tr h="4180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Key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Server OS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Client OS</a:t>
                      </a:r>
                      <a:endParaRPr lang="en-IN" sz="2000" dirty="0"/>
                    </a:p>
                  </a:txBody>
                  <a:tcPr/>
                </a:tc>
              </a:tr>
              <a:tr h="1649179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Functionality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Resource sharing, centralized data management, running server applications.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User applications, individual tasks, desktop environments.</a:t>
                      </a:r>
                      <a:endParaRPr lang="en-IN" sz="2000" dirty="0"/>
                    </a:p>
                  </a:txBody>
                  <a:tcPr/>
                </a:tc>
              </a:tr>
              <a:tr h="1339958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Performance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stability, support for large-scale operations, continuous uptime.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Responsive UI, optimized for individual user experience.</a:t>
                      </a:r>
                      <a:endParaRPr lang="en-IN" sz="2000" dirty="0"/>
                    </a:p>
                  </a:txBody>
                  <a:tcPr/>
                </a:tc>
              </a:tr>
              <a:tr h="1649179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Security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Advanced security features, role-based access control, network security.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Basic security features, designed for single-user protection.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06610"/>
              </p:ext>
            </p:extLst>
          </p:nvPr>
        </p:nvGraphicFramePr>
        <p:xfrm>
          <a:off x="107504" y="116632"/>
          <a:ext cx="8848428" cy="659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234"/>
                <a:gridCol w="3779911"/>
                <a:gridCol w="3436283"/>
              </a:tblGrid>
              <a:tr h="5134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Key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Windows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Client OS</a:t>
                      </a:r>
                      <a:endParaRPr lang="en-IN" sz="2000" dirty="0"/>
                    </a:p>
                  </a:txBody>
                  <a:tcPr/>
                </a:tc>
              </a:tr>
              <a:tr h="1641700">
                <a:tc>
                  <a:txBody>
                    <a:bodyPr/>
                    <a:lstStyle/>
                    <a:p>
                      <a:r>
                        <a:rPr lang="en-IN" sz="2000" smtClean="0"/>
                        <a:t>Defination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Proprietary OS developed by Microsoft.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Widely used in both server and client environments.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Open-source OS based on the Unix architecture.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Popular in server environments and among developers.</a:t>
                      </a:r>
                      <a:endParaRPr lang="en-IN" sz="2000" dirty="0"/>
                    </a:p>
                  </a:txBody>
                  <a:tcPr/>
                </a:tc>
              </a:tr>
              <a:tr h="2083354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Features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User-friendly GUI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Extensive software compatibility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Active Directory for network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management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Regular updates and support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Highly customizable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Robust security and 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Wide range of distributions (e.g., Ubuntu, CentOS, </a:t>
                      </a:r>
                      <a:r>
                        <a:rPr lang="en-US" sz="2000" dirty="0" err="1" smtClean="0"/>
                        <a:t>Debian</a:t>
                      </a:r>
                      <a:r>
                        <a:rPr lang="en-US" sz="2000" dirty="0" smtClean="0"/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Strong community support</a:t>
                      </a:r>
                      <a:endParaRPr lang="en-IN" sz="2000" dirty="0"/>
                    </a:p>
                  </a:txBody>
                  <a:tcPr/>
                </a:tc>
              </a:tr>
              <a:tr h="235880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Use Cases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Enterprise environments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Workstations and personal computers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Applications requiring specific Windows-based software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Web and application servers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Development and testing environments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High-performance computing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1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857250"/>
          </a:xfrm>
        </p:spPr>
        <p:txBody>
          <a:bodyPr/>
          <a:lstStyle/>
          <a:p>
            <a:r>
              <a:rPr lang="en-US" dirty="0" smtClean="0"/>
              <a:t>Understanding Networks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683501"/>
              </p:ext>
            </p:extLst>
          </p:nvPr>
        </p:nvGraphicFramePr>
        <p:xfrm>
          <a:off x="395536" y="1196752"/>
          <a:ext cx="8229600" cy="197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Computer Network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5976664" cy="3373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268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fore Cloud: The Era of On-Premises Infrastructure! | by Nisha keswani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" y="-20588"/>
            <a:ext cx="9150619" cy="66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73274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309544"/>
              </p:ext>
            </p:extLst>
          </p:nvPr>
        </p:nvGraphicFramePr>
        <p:xfrm>
          <a:off x="467544" y="1484784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4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Types of Networks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162410"/>
              </p:ext>
            </p:extLst>
          </p:nvPr>
        </p:nvGraphicFramePr>
        <p:xfrm>
          <a:off x="-1332656" y="1120205"/>
          <a:ext cx="10729192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7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en-IN" dirty="0"/>
          </a:p>
        </p:txBody>
      </p:sp>
      <p:pic>
        <p:nvPicPr>
          <p:cNvPr id="8194" name="Picture 2" descr="What is a LAN (local area network)? | Cloudfla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18939" r="12389" b="19055"/>
          <a:stretch/>
        </p:blipFill>
        <p:spPr bwMode="auto">
          <a:xfrm>
            <a:off x="827584" y="1700808"/>
            <a:ext cx="7211880" cy="4464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219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</a:t>
            </a:r>
            <a:endParaRPr lang="en-IN" dirty="0"/>
          </a:p>
        </p:txBody>
      </p:sp>
      <p:sp>
        <p:nvSpPr>
          <p:cNvPr id="4" name="AutoShape 2" descr="Metropolitan area network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Metropolitan area network. |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4" name="Picture 8" descr="Free Editable Metropolitan Area Network Examples &amp; Templates | EdrawMa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0"/>
          <a:stretch/>
        </p:blipFill>
        <p:spPr bwMode="auto">
          <a:xfrm>
            <a:off x="1043608" y="1700808"/>
            <a:ext cx="6914232" cy="4555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452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</a:t>
            </a:r>
            <a:endParaRPr lang="en-IN" dirty="0"/>
          </a:p>
        </p:txBody>
      </p:sp>
      <p:pic>
        <p:nvPicPr>
          <p:cNvPr id="10242" name="Picture 2" descr="What Is a WAN? Wide-Area Network - 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68500"/>
            <a:ext cx="7344816" cy="4128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79544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</a:t>
            </a:r>
            <a:endParaRPr lang="en-IN" dirty="0"/>
          </a:p>
        </p:txBody>
      </p:sp>
      <p:pic>
        <p:nvPicPr>
          <p:cNvPr id="11266" name="Picture 2" descr="Personal Area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7"/>
          <a:stretch/>
        </p:blipFill>
        <p:spPr bwMode="auto">
          <a:xfrm>
            <a:off x="1115616" y="1959099"/>
            <a:ext cx="6426052" cy="4176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6246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Network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149076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5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Network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473696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8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Database?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394340"/>
              </p:ext>
            </p:extLst>
          </p:nvPr>
        </p:nvGraphicFramePr>
        <p:xfrm>
          <a:off x="467544" y="1484784"/>
          <a:ext cx="8229600" cy="190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2" name="Picture 4" descr="Types of Database Management Systems - DATAVERSITY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r="10064"/>
          <a:stretch/>
        </p:blipFill>
        <p:spPr bwMode="auto">
          <a:xfrm>
            <a:off x="2312318" y="2924944"/>
            <a:ext cx="4143375" cy="3790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738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399032"/>
          </a:xfrm>
        </p:spPr>
        <p:txBody>
          <a:bodyPr/>
          <a:lstStyle/>
          <a:p>
            <a:r>
              <a:rPr lang="en-US" dirty="0" smtClean="0"/>
              <a:t>Database Terms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217579"/>
              </p:ext>
            </p:extLst>
          </p:nvPr>
        </p:nvGraphicFramePr>
        <p:xfrm>
          <a:off x="432048" y="620688"/>
          <a:ext cx="8676456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4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21276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6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2048"/>
            <a:ext cx="8229600" cy="1399032"/>
          </a:xfrm>
        </p:spPr>
        <p:txBody>
          <a:bodyPr/>
          <a:lstStyle/>
          <a:p>
            <a:r>
              <a:rPr lang="en-US" dirty="0" smtClean="0"/>
              <a:t>Types of Databases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611247"/>
              </p:ext>
            </p:extLst>
          </p:nvPr>
        </p:nvGraphicFramePr>
        <p:xfrm>
          <a:off x="467544" y="1412776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399032"/>
          </a:xfrm>
        </p:spPr>
        <p:txBody>
          <a:bodyPr/>
          <a:lstStyle/>
          <a:p>
            <a:r>
              <a:rPr lang="en-IN" dirty="0"/>
              <a:t>Why Use a Database?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639198"/>
              </p:ext>
            </p:extLst>
          </p:nvPr>
        </p:nvGraphicFramePr>
        <p:xfrm>
          <a:off x="683568" y="1772816"/>
          <a:ext cx="7787208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399032"/>
          </a:xfrm>
        </p:spPr>
        <p:txBody>
          <a:bodyPr/>
          <a:lstStyle/>
          <a:p>
            <a:r>
              <a:rPr lang="en-IN" dirty="0"/>
              <a:t>Why Use a Database?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308418"/>
              </p:ext>
            </p:extLst>
          </p:nvPr>
        </p:nvGraphicFramePr>
        <p:xfrm>
          <a:off x="251520" y="1772816"/>
          <a:ext cx="864096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8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399032"/>
          </a:xfrm>
        </p:spPr>
        <p:txBody>
          <a:bodyPr/>
          <a:lstStyle/>
          <a:p>
            <a:r>
              <a:rPr lang="en-IN" dirty="0"/>
              <a:t>Why Use a Database?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186714"/>
              </p:ext>
            </p:extLst>
          </p:nvPr>
        </p:nvGraphicFramePr>
        <p:xfrm>
          <a:off x="251520" y="1772816"/>
          <a:ext cx="864096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4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399032"/>
          </a:xfrm>
        </p:spPr>
        <p:txBody>
          <a:bodyPr/>
          <a:lstStyle/>
          <a:p>
            <a:r>
              <a:rPr lang="en-IN" dirty="0"/>
              <a:t>Why Use a Database?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105334"/>
              </p:ext>
            </p:extLst>
          </p:nvPr>
        </p:nvGraphicFramePr>
        <p:xfrm>
          <a:off x="251520" y="1772816"/>
          <a:ext cx="864096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2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399032"/>
          </a:xfrm>
        </p:spPr>
        <p:txBody>
          <a:bodyPr/>
          <a:lstStyle/>
          <a:p>
            <a:r>
              <a:rPr lang="en-IN" dirty="0"/>
              <a:t>Why Use a Database?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75389"/>
              </p:ext>
            </p:extLst>
          </p:nvPr>
        </p:nvGraphicFramePr>
        <p:xfrm>
          <a:off x="251520" y="1772816"/>
          <a:ext cx="864096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4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1477886"/>
          </a:xfrm>
        </p:spPr>
        <p:txBody>
          <a:bodyPr/>
          <a:lstStyle/>
          <a:p>
            <a:r>
              <a:rPr lang="en-US" dirty="0" smtClean="0"/>
              <a:t>Activity </a:t>
            </a:r>
            <a:r>
              <a:rPr lang="en-US" dirty="0" smtClean="0"/>
              <a:t>1:</a:t>
            </a:r>
            <a:r>
              <a:rPr lang="en-US" dirty="0"/>
              <a:t>Understand the different types of databases and their uses.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78655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Instructions:</a:t>
            </a:r>
            <a:endParaRPr lang="en-US" dirty="0"/>
          </a:p>
          <a:p>
            <a:r>
              <a:rPr lang="en-US" dirty="0"/>
              <a:t>Research the following types of databases:</a:t>
            </a:r>
          </a:p>
          <a:p>
            <a:pPr lvl="1"/>
            <a:r>
              <a:rPr lang="en-US" dirty="0"/>
              <a:t>Relational Databases (RDBMS)</a:t>
            </a:r>
          </a:p>
          <a:p>
            <a:pPr lvl="1"/>
            <a:r>
              <a:rPr lang="en-US" dirty="0"/>
              <a:t>NoSQL Databases</a:t>
            </a:r>
          </a:p>
          <a:p>
            <a:pPr lvl="1"/>
            <a:r>
              <a:rPr lang="en-US" dirty="0"/>
              <a:t>In-Memory Databases</a:t>
            </a:r>
          </a:p>
          <a:p>
            <a:pPr lvl="1"/>
            <a:r>
              <a:rPr lang="en-US" dirty="0"/>
              <a:t>Cloud Databases</a:t>
            </a:r>
          </a:p>
          <a:p>
            <a:r>
              <a:rPr lang="en-US" dirty="0"/>
              <a:t>Create a table that lists at least two examples of each type of database and a brief description of their key features</a:t>
            </a:r>
            <a:r>
              <a:rPr lang="en-US" dirty="0" smtClean="0"/>
              <a:t>.</a:t>
            </a:r>
          </a:p>
          <a:p>
            <a:r>
              <a:rPr lang="en-US" dirty="0"/>
              <a:t>Explain in a short paragraph how one of these databases could be used in a real-world application (e.g., an e-commerce website, a social media platform).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1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Middleware?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2554304"/>
          </a:xfrm>
        </p:spPr>
        <p:txBody>
          <a:bodyPr/>
          <a:lstStyle/>
          <a:p>
            <a:r>
              <a:rPr lang="en-US" dirty="0"/>
              <a:t>Middleware is software that acts as an intermediary between different applications or between an application and the network. It enables communication and data management for distributed applications.</a:t>
            </a:r>
            <a:endParaRPr lang="en-IN" dirty="0"/>
          </a:p>
        </p:txBody>
      </p:sp>
      <p:pic>
        <p:nvPicPr>
          <p:cNvPr id="13314" name="Picture 2" descr="What are the Two Broad Classes of Middleware in Client Server Environment? 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286500" cy="256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477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of Middleware?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218100"/>
              </p:ext>
            </p:extLst>
          </p:nvPr>
        </p:nvGraphicFramePr>
        <p:xfrm>
          <a:off x="467544" y="1700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6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001266"/>
          </a:xfrm>
        </p:spPr>
        <p:txBody>
          <a:bodyPr/>
          <a:lstStyle/>
          <a:p>
            <a:r>
              <a:rPr lang="en-US" dirty="0" smtClean="0"/>
              <a:t>Types of Middleware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215372"/>
              </p:ext>
            </p:extLst>
          </p:nvPr>
        </p:nvGraphicFramePr>
        <p:xfrm>
          <a:off x="395536" y="1196752"/>
          <a:ext cx="835292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5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345778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5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399032"/>
          </a:xfrm>
        </p:spPr>
        <p:txBody>
          <a:bodyPr/>
          <a:lstStyle/>
          <a:p>
            <a:r>
              <a:rPr lang="en-IN" dirty="0"/>
              <a:t>Why Use Middleware?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96079"/>
              </p:ext>
            </p:extLst>
          </p:nvPr>
        </p:nvGraphicFramePr>
        <p:xfrm>
          <a:off x="395536" y="1700808"/>
          <a:ext cx="8291264" cy="475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8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63272" cy="1080120"/>
          </a:xfrm>
        </p:spPr>
        <p:txBody>
          <a:bodyPr/>
          <a:lstStyle/>
          <a:p>
            <a:r>
              <a:rPr lang="en-US" dirty="0" smtClean="0"/>
              <a:t>Activity </a:t>
            </a:r>
            <a:r>
              <a:rPr lang="en-US" dirty="0" smtClean="0"/>
              <a:t>2: </a:t>
            </a:r>
            <a:r>
              <a:rPr lang="en-IN" dirty="0"/>
              <a:t>Middleware Role Play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groups </a:t>
            </a:r>
            <a:r>
              <a:rPr lang="en-US" dirty="0"/>
              <a:t>of 3-4 students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group will choose one type of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Message-Oriented Middleware</a:t>
            </a:r>
          </a:p>
          <a:p>
            <a:pPr lvl="1"/>
            <a:r>
              <a:rPr lang="en-US" dirty="0" smtClean="0"/>
              <a:t>Database Middleware</a:t>
            </a:r>
          </a:p>
          <a:p>
            <a:pPr lvl="1"/>
            <a:r>
              <a:rPr lang="en-US" dirty="0" smtClean="0"/>
              <a:t>Application Server Middleware</a:t>
            </a:r>
          </a:p>
          <a:p>
            <a:r>
              <a:rPr lang="en-US" dirty="0" smtClean="0"/>
              <a:t>Web Middleware</a:t>
            </a:r>
          </a:p>
          <a:p>
            <a:pPr lvl="1"/>
            <a:r>
              <a:rPr lang="en-US" dirty="0" smtClean="0"/>
              <a:t>Create a short skit or role-play that demonstrates how the chosen middleware helps in a real-world scenario (e.g., how Message-Oriented Middleware facilitates communication in a distributed banking system).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0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txBody>
          <a:bodyPr/>
          <a:lstStyle/>
          <a:p>
            <a:r>
              <a:rPr lang="en-IN" dirty="0"/>
              <a:t>What is an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84" y="1268760"/>
            <a:ext cx="8229600" cy="2122256"/>
          </a:xfrm>
        </p:spPr>
        <p:txBody>
          <a:bodyPr/>
          <a:lstStyle/>
          <a:p>
            <a:r>
              <a:rPr lang="en-US" dirty="0"/>
              <a:t>An application, often referred to as an app, is a type of software designed to perform specific tasks for the user. It can run on various devices, including computers, smartphones, and tablets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14338" name="Picture 2" descr="What is an App? Meaning, Types, and Importance - Spic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408712" cy="320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71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27830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66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IN" dirty="0"/>
          </a:p>
        </p:txBody>
      </p:sp>
      <p:pic>
        <p:nvPicPr>
          <p:cNvPr id="15362" name="Picture 2" descr="How to Connect Frontend and Backend Applica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8"/>
          <a:stretch/>
        </p:blipFill>
        <p:spPr bwMode="auto">
          <a:xfrm>
            <a:off x="323528" y="1999109"/>
            <a:ext cx="8434375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976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Applications?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374407"/>
              </p:ext>
            </p:extLst>
          </p:nvPr>
        </p:nvGraphicFramePr>
        <p:xfrm>
          <a:off x="251520" y="1772816"/>
          <a:ext cx="8435280" cy="468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Applications?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111759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3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 smtClean="0"/>
              <a:t>3: </a:t>
            </a:r>
            <a:r>
              <a:rPr lang="en-IN" dirty="0"/>
              <a:t>Task 3: Application Development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type of application to design (Desktop, Web, Mobile, Enterprise).Define the </a:t>
            </a:r>
            <a:r>
              <a:rPr lang="en-US" dirty="0" err="1"/>
              <a:t>following:Purpose</a:t>
            </a:r>
            <a:r>
              <a:rPr lang="en-US" dirty="0"/>
              <a:t> of the application.</a:t>
            </a:r>
          </a:p>
          <a:p>
            <a:pPr lvl="1"/>
            <a:r>
              <a:rPr lang="en-US" dirty="0"/>
              <a:t>Target users.</a:t>
            </a:r>
          </a:p>
          <a:p>
            <a:pPr lvl="1"/>
            <a:r>
              <a:rPr lang="en-US" dirty="0"/>
              <a:t>Key features and functionalities.</a:t>
            </a:r>
          </a:p>
          <a:p>
            <a:pPr lvl="1"/>
            <a:r>
              <a:rPr lang="en-US" dirty="0"/>
              <a:t>Basic structure (User Interface, Backend, Database).</a:t>
            </a:r>
          </a:p>
          <a:p>
            <a:r>
              <a:rPr lang="en-US" dirty="0"/>
              <a:t>Create a wireframe or flowchart showing the user interface and main workflows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3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Computing 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083524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7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95;p47"/>
          <p:cNvSpPr/>
          <p:nvPr/>
        </p:nvSpPr>
        <p:spPr>
          <a:xfrm>
            <a:off x="6351827" y="1541034"/>
            <a:ext cx="678585" cy="73524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96;p47"/>
          <p:cNvSpPr/>
          <p:nvPr/>
        </p:nvSpPr>
        <p:spPr>
          <a:xfrm>
            <a:off x="4159444" y="1527059"/>
            <a:ext cx="656796" cy="712392"/>
          </a:xfrm>
          <a:custGeom>
            <a:avLst/>
            <a:gdLst/>
            <a:ahLst/>
            <a:cxnLst/>
            <a:rect l="l" t="t" r="r" b="b"/>
            <a:pathLst>
              <a:path w="643254" h="643254" extrusionOk="0">
                <a:moveTo>
                  <a:pt x="321563" y="0"/>
                </a:moveTo>
                <a:lnTo>
                  <a:pt x="274056" y="3487"/>
                </a:lnTo>
                <a:lnTo>
                  <a:pt x="228709" y="13618"/>
                </a:lnTo>
                <a:lnTo>
                  <a:pt x="186021" y="29894"/>
                </a:lnTo>
                <a:lnTo>
                  <a:pt x="146490" y="51818"/>
                </a:lnTo>
                <a:lnTo>
                  <a:pt x="110614" y="78890"/>
                </a:lnTo>
                <a:lnTo>
                  <a:pt x="78890" y="110614"/>
                </a:lnTo>
                <a:lnTo>
                  <a:pt x="51818" y="146490"/>
                </a:lnTo>
                <a:lnTo>
                  <a:pt x="29894" y="186021"/>
                </a:lnTo>
                <a:lnTo>
                  <a:pt x="13618" y="228709"/>
                </a:lnTo>
                <a:lnTo>
                  <a:pt x="3487" y="274056"/>
                </a:lnTo>
                <a:lnTo>
                  <a:pt x="0" y="321563"/>
                </a:lnTo>
                <a:lnTo>
                  <a:pt x="3487" y="369071"/>
                </a:lnTo>
                <a:lnTo>
                  <a:pt x="13618" y="414418"/>
                </a:lnTo>
                <a:lnTo>
                  <a:pt x="29894" y="457106"/>
                </a:lnTo>
                <a:lnTo>
                  <a:pt x="51818" y="496637"/>
                </a:lnTo>
                <a:lnTo>
                  <a:pt x="78890" y="532513"/>
                </a:lnTo>
                <a:lnTo>
                  <a:pt x="110614" y="564237"/>
                </a:lnTo>
                <a:lnTo>
                  <a:pt x="146490" y="591309"/>
                </a:lnTo>
                <a:lnTo>
                  <a:pt x="186021" y="613233"/>
                </a:lnTo>
                <a:lnTo>
                  <a:pt x="228709" y="629509"/>
                </a:lnTo>
                <a:lnTo>
                  <a:pt x="274056" y="639640"/>
                </a:lnTo>
                <a:lnTo>
                  <a:pt x="321563" y="643128"/>
                </a:lnTo>
                <a:lnTo>
                  <a:pt x="369071" y="639640"/>
                </a:lnTo>
                <a:lnTo>
                  <a:pt x="414418" y="629509"/>
                </a:lnTo>
                <a:lnTo>
                  <a:pt x="457106" y="613233"/>
                </a:lnTo>
                <a:lnTo>
                  <a:pt x="496637" y="591309"/>
                </a:lnTo>
                <a:lnTo>
                  <a:pt x="532513" y="564237"/>
                </a:lnTo>
                <a:lnTo>
                  <a:pt x="564237" y="532513"/>
                </a:lnTo>
                <a:lnTo>
                  <a:pt x="591309" y="496637"/>
                </a:lnTo>
                <a:lnTo>
                  <a:pt x="613233" y="457106"/>
                </a:lnTo>
                <a:lnTo>
                  <a:pt x="629509" y="414418"/>
                </a:lnTo>
                <a:lnTo>
                  <a:pt x="639640" y="369071"/>
                </a:lnTo>
                <a:lnTo>
                  <a:pt x="643127" y="321563"/>
                </a:lnTo>
                <a:lnTo>
                  <a:pt x="639640" y="274056"/>
                </a:lnTo>
                <a:lnTo>
                  <a:pt x="629509" y="228709"/>
                </a:lnTo>
                <a:lnTo>
                  <a:pt x="613233" y="186021"/>
                </a:lnTo>
                <a:lnTo>
                  <a:pt x="591309" y="146490"/>
                </a:lnTo>
                <a:lnTo>
                  <a:pt x="564237" y="110614"/>
                </a:lnTo>
                <a:lnTo>
                  <a:pt x="532513" y="78890"/>
                </a:lnTo>
                <a:lnTo>
                  <a:pt x="496637" y="51818"/>
                </a:lnTo>
                <a:lnTo>
                  <a:pt x="457106" y="29894"/>
                </a:lnTo>
                <a:lnTo>
                  <a:pt x="414418" y="13618"/>
                </a:lnTo>
                <a:lnTo>
                  <a:pt x="369071" y="3487"/>
                </a:lnTo>
                <a:lnTo>
                  <a:pt x="3215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97;p47"/>
          <p:cNvSpPr/>
          <p:nvPr/>
        </p:nvSpPr>
        <p:spPr>
          <a:xfrm>
            <a:off x="4159444" y="1527059"/>
            <a:ext cx="656796" cy="712392"/>
          </a:xfrm>
          <a:custGeom>
            <a:avLst/>
            <a:gdLst/>
            <a:ahLst/>
            <a:cxnLst/>
            <a:rect l="l" t="t" r="r" b="b"/>
            <a:pathLst>
              <a:path w="643254" h="643254" extrusionOk="0">
                <a:moveTo>
                  <a:pt x="0" y="321563"/>
                </a:moveTo>
                <a:lnTo>
                  <a:pt x="3487" y="274056"/>
                </a:lnTo>
                <a:lnTo>
                  <a:pt x="13618" y="228709"/>
                </a:lnTo>
                <a:lnTo>
                  <a:pt x="29894" y="186021"/>
                </a:lnTo>
                <a:lnTo>
                  <a:pt x="51818" y="146490"/>
                </a:lnTo>
                <a:lnTo>
                  <a:pt x="78890" y="110614"/>
                </a:lnTo>
                <a:lnTo>
                  <a:pt x="110614" y="78890"/>
                </a:lnTo>
                <a:lnTo>
                  <a:pt x="146490" y="51818"/>
                </a:lnTo>
                <a:lnTo>
                  <a:pt x="186021" y="29894"/>
                </a:lnTo>
                <a:lnTo>
                  <a:pt x="228709" y="13618"/>
                </a:lnTo>
                <a:lnTo>
                  <a:pt x="274056" y="3487"/>
                </a:lnTo>
                <a:lnTo>
                  <a:pt x="321563" y="0"/>
                </a:lnTo>
                <a:lnTo>
                  <a:pt x="369071" y="3487"/>
                </a:lnTo>
                <a:lnTo>
                  <a:pt x="414418" y="13618"/>
                </a:lnTo>
                <a:lnTo>
                  <a:pt x="457106" y="29894"/>
                </a:lnTo>
                <a:lnTo>
                  <a:pt x="496637" y="51818"/>
                </a:lnTo>
                <a:lnTo>
                  <a:pt x="532513" y="78890"/>
                </a:lnTo>
                <a:lnTo>
                  <a:pt x="564237" y="110614"/>
                </a:lnTo>
                <a:lnTo>
                  <a:pt x="591309" y="146490"/>
                </a:lnTo>
                <a:lnTo>
                  <a:pt x="613233" y="186021"/>
                </a:lnTo>
                <a:lnTo>
                  <a:pt x="629509" y="228709"/>
                </a:lnTo>
                <a:lnTo>
                  <a:pt x="639640" y="274056"/>
                </a:lnTo>
                <a:lnTo>
                  <a:pt x="643127" y="321563"/>
                </a:lnTo>
                <a:lnTo>
                  <a:pt x="639640" y="369071"/>
                </a:lnTo>
                <a:lnTo>
                  <a:pt x="629509" y="414418"/>
                </a:lnTo>
                <a:lnTo>
                  <a:pt x="613233" y="457106"/>
                </a:lnTo>
                <a:lnTo>
                  <a:pt x="591309" y="496637"/>
                </a:lnTo>
                <a:lnTo>
                  <a:pt x="564237" y="532513"/>
                </a:lnTo>
                <a:lnTo>
                  <a:pt x="532513" y="564237"/>
                </a:lnTo>
                <a:lnTo>
                  <a:pt x="496637" y="591309"/>
                </a:lnTo>
                <a:lnTo>
                  <a:pt x="457106" y="613233"/>
                </a:lnTo>
                <a:lnTo>
                  <a:pt x="414418" y="629509"/>
                </a:lnTo>
                <a:lnTo>
                  <a:pt x="369071" y="639640"/>
                </a:lnTo>
                <a:lnTo>
                  <a:pt x="321563" y="643128"/>
                </a:lnTo>
                <a:lnTo>
                  <a:pt x="274056" y="639640"/>
                </a:lnTo>
                <a:lnTo>
                  <a:pt x="228709" y="629509"/>
                </a:lnTo>
                <a:lnTo>
                  <a:pt x="186021" y="613233"/>
                </a:lnTo>
                <a:lnTo>
                  <a:pt x="146490" y="591309"/>
                </a:lnTo>
                <a:lnTo>
                  <a:pt x="110614" y="564237"/>
                </a:lnTo>
                <a:lnTo>
                  <a:pt x="78890" y="532513"/>
                </a:lnTo>
                <a:lnTo>
                  <a:pt x="51818" y="496637"/>
                </a:lnTo>
                <a:lnTo>
                  <a:pt x="29894" y="457106"/>
                </a:lnTo>
                <a:lnTo>
                  <a:pt x="13618" y="414418"/>
                </a:lnTo>
                <a:lnTo>
                  <a:pt x="3487" y="369071"/>
                </a:lnTo>
                <a:lnTo>
                  <a:pt x="0" y="321563"/>
                </a:lnTo>
                <a:close/>
              </a:path>
            </a:pathLst>
          </a:custGeom>
          <a:noFill/>
          <a:ln w="198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98;p47"/>
          <p:cNvSpPr/>
          <p:nvPr/>
        </p:nvSpPr>
        <p:spPr>
          <a:xfrm>
            <a:off x="4242016" y="1615023"/>
            <a:ext cx="488593" cy="5294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99;p47"/>
          <p:cNvSpPr/>
          <p:nvPr/>
        </p:nvSpPr>
        <p:spPr>
          <a:xfrm>
            <a:off x="7290978" y="1559941"/>
            <a:ext cx="658742" cy="712392"/>
          </a:xfrm>
          <a:custGeom>
            <a:avLst/>
            <a:gdLst/>
            <a:ahLst/>
            <a:cxnLst/>
            <a:rect l="l" t="t" r="r" b="b"/>
            <a:pathLst>
              <a:path w="645159" h="643254" extrusionOk="0">
                <a:moveTo>
                  <a:pt x="322325" y="0"/>
                </a:moveTo>
                <a:lnTo>
                  <a:pt x="274686" y="3487"/>
                </a:lnTo>
                <a:lnTo>
                  <a:pt x="229220" y="13618"/>
                </a:lnTo>
                <a:lnTo>
                  <a:pt x="186424" y="29894"/>
                </a:lnTo>
                <a:lnTo>
                  <a:pt x="146799" y="51818"/>
                </a:lnTo>
                <a:lnTo>
                  <a:pt x="110840" y="78890"/>
                </a:lnTo>
                <a:lnTo>
                  <a:pt x="79048" y="110614"/>
                </a:lnTo>
                <a:lnTo>
                  <a:pt x="51919" y="146490"/>
                </a:lnTo>
                <a:lnTo>
                  <a:pt x="29951" y="186021"/>
                </a:lnTo>
                <a:lnTo>
                  <a:pt x="13643" y="228709"/>
                </a:lnTo>
                <a:lnTo>
                  <a:pt x="3493" y="274056"/>
                </a:lnTo>
                <a:lnTo>
                  <a:pt x="0" y="321563"/>
                </a:lnTo>
                <a:lnTo>
                  <a:pt x="3493" y="369071"/>
                </a:lnTo>
                <a:lnTo>
                  <a:pt x="13643" y="414418"/>
                </a:lnTo>
                <a:lnTo>
                  <a:pt x="29951" y="457106"/>
                </a:lnTo>
                <a:lnTo>
                  <a:pt x="51919" y="496637"/>
                </a:lnTo>
                <a:lnTo>
                  <a:pt x="79048" y="532513"/>
                </a:lnTo>
                <a:lnTo>
                  <a:pt x="110840" y="564237"/>
                </a:lnTo>
                <a:lnTo>
                  <a:pt x="146799" y="591309"/>
                </a:lnTo>
                <a:lnTo>
                  <a:pt x="186424" y="613233"/>
                </a:lnTo>
                <a:lnTo>
                  <a:pt x="229220" y="629509"/>
                </a:lnTo>
                <a:lnTo>
                  <a:pt x="274686" y="639640"/>
                </a:lnTo>
                <a:lnTo>
                  <a:pt x="322325" y="643127"/>
                </a:lnTo>
                <a:lnTo>
                  <a:pt x="369965" y="639640"/>
                </a:lnTo>
                <a:lnTo>
                  <a:pt x="415431" y="629509"/>
                </a:lnTo>
                <a:lnTo>
                  <a:pt x="458227" y="613233"/>
                </a:lnTo>
                <a:lnTo>
                  <a:pt x="497852" y="591309"/>
                </a:lnTo>
                <a:lnTo>
                  <a:pt x="533811" y="564237"/>
                </a:lnTo>
                <a:lnTo>
                  <a:pt x="565603" y="532513"/>
                </a:lnTo>
                <a:lnTo>
                  <a:pt x="592732" y="496637"/>
                </a:lnTo>
                <a:lnTo>
                  <a:pt x="614700" y="457106"/>
                </a:lnTo>
                <a:lnTo>
                  <a:pt x="631008" y="414418"/>
                </a:lnTo>
                <a:lnTo>
                  <a:pt x="641158" y="369071"/>
                </a:lnTo>
                <a:lnTo>
                  <a:pt x="644651" y="321563"/>
                </a:lnTo>
                <a:lnTo>
                  <a:pt x="641158" y="274056"/>
                </a:lnTo>
                <a:lnTo>
                  <a:pt x="631008" y="228709"/>
                </a:lnTo>
                <a:lnTo>
                  <a:pt x="614700" y="186021"/>
                </a:lnTo>
                <a:lnTo>
                  <a:pt x="592732" y="146490"/>
                </a:lnTo>
                <a:lnTo>
                  <a:pt x="565603" y="110614"/>
                </a:lnTo>
                <a:lnTo>
                  <a:pt x="533811" y="78890"/>
                </a:lnTo>
                <a:lnTo>
                  <a:pt x="497852" y="51818"/>
                </a:lnTo>
                <a:lnTo>
                  <a:pt x="458227" y="29894"/>
                </a:lnTo>
                <a:lnTo>
                  <a:pt x="415431" y="13618"/>
                </a:lnTo>
                <a:lnTo>
                  <a:pt x="369965" y="3487"/>
                </a:lnTo>
                <a:lnTo>
                  <a:pt x="3223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800;p47"/>
          <p:cNvSpPr/>
          <p:nvPr/>
        </p:nvSpPr>
        <p:spPr>
          <a:xfrm>
            <a:off x="7290978" y="1559941"/>
            <a:ext cx="658742" cy="712392"/>
          </a:xfrm>
          <a:custGeom>
            <a:avLst/>
            <a:gdLst/>
            <a:ahLst/>
            <a:cxnLst/>
            <a:rect l="l" t="t" r="r" b="b"/>
            <a:pathLst>
              <a:path w="645159" h="643254" extrusionOk="0">
                <a:moveTo>
                  <a:pt x="0" y="321563"/>
                </a:moveTo>
                <a:lnTo>
                  <a:pt x="3493" y="274056"/>
                </a:lnTo>
                <a:lnTo>
                  <a:pt x="13643" y="228709"/>
                </a:lnTo>
                <a:lnTo>
                  <a:pt x="29951" y="186021"/>
                </a:lnTo>
                <a:lnTo>
                  <a:pt x="51919" y="146490"/>
                </a:lnTo>
                <a:lnTo>
                  <a:pt x="79048" y="110614"/>
                </a:lnTo>
                <a:lnTo>
                  <a:pt x="110840" y="78890"/>
                </a:lnTo>
                <a:lnTo>
                  <a:pt x="146799" y="51818"/>
                </a:lnTo>
                <a:lnTo>
                  <a:pt x="186424" y="29894"/>
                </a:lnTo>
                <a:lnTo>
                  <a:pt x="229220" y="13618"/>
                </a:lnTo>
                <a:lnTo>
                  <a:pt x="274686" y="3487"/>
                </a:lnTo>
                <a:lnTo>
                  <a:pt x="322325" y="0"/>
                </a:lnTo>
                <a:lnTo>
                  <a:pt x="369965" y="3487"/>
                </a:lnTo>
                <a:lnTo>
                  <a:pt x="415431" y="13618"/>
                </a:lnTo>
                <a:lnTo>
                  <a:pt x="458227" y="29894"/>
                </a:lnTo>
                <a:lnTo>
                  <a:pt x="497852" y="51818"/>
                </a:lnTo>
                <a:lnTo>
                  <a:pt x="533811" y="78890"/>
                </a:lnTo>
                <a:lnTo>
                  <a:pt x="565603" y="110614"/>
                </a:lnTo>
                <a:lnTo>
                  <a:pt x="592732" y="146490"/>
                </a:lnTo>
                <a:lnTo>
                  <a:pt x="614700" y="186021"/>
                </a:lnTo>
                <a:lnTo>
                  <a:pt x="631008" y="228709"/>
                </a:lnTo>
                <a:lnTo>
                  <a:pt x="641158" y="274056"/>
                </a:lnTo>
                <a:lnTo>
                  <a:pt x="644651" y="321563"/>
                </a:lnTo>
                <a:lnTo>
                  <a:pt x="641158" y="369071"/>
                </a:lnTo>
                <a:lnTo>
                  <a:pt x="631008" y="414418"/>
                </a:lnTo>
                <a:lnTo>
                  <a:pt x="614700" y="457106"/>
                </a:lnTo>
                <a:lnTo>
                  <a:pt x="592732" y="496637"/>
                </a:lnTo>
                <a:lnTo>
                  <a:pt x="565603" y="532513"/>
                </a:lnTo>
                <a:lnTo>
                  <a:pt x="533811" y="564237"/>
                </a:lnTo>
                <a:lnTo>
                  <a:pt x="497852" y="591309"/>
                </a:lnTo>
                <a:lnTo>
                  <a:pt x="458227" y="613233"/>
                </a:lnTo>
                <a:lnTo>
                  <a:pt x="415431" y="629509"/>
                </a:lnTo>
                <a:lnTo>
                  <a:pt x="369965" y="639640"/>
                </a:lnTo>
                <a:lnTo>
                  <a:pt x="322325" y="643127"/>
                </a:lnTo>
                <a:lnTo>
                  <a:pt x="274686" y="639640"/>
                </a:lnTo>
                <a:lnTo>
                  <a:pt x="229220" y="629509"/>
                </a:lnTo>
                <a:lnTo>
                  <a:pt x="186424" y="613233"/>
                </a:lnTo>
                <a:lnTo>
                  <a:pt x="146799" y="591309"/>
                </a:lnTo>
                <a:lnTo>
                  <a:pt x="110840" y="564237"/>
                </a:lnTo>
                <a:lnTo>
                  <a:pt x="79048" y="532513"/>
                </a:lnTo>
                <a:lnTo>
                  <a:pt x="51919" y="496637"/>
                </a:lnTo>
                <a:lnTo>
                  <a:pt x="29951" y="457106"/>
                </a:lnTo>
                <a:lnTo>
                  <a:pt x="13643" y="414418"/>
                </a:lnTo>
                <a:lnTo>
                  <a:pt x="3493" y="369071"/>
                </a:lnTo>
                <a:lnTo>
                  <a:pt x="0" y="321563"/>
                </a:lnTo>
                <a:close/>
              </a:path>
            </a:pathLst>
          </a:custGeom>
          <a:noFill/>
          <a:ln w="198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01;p47"/>
          <p:cNvSpPr/>
          <p:nvPr/>
        </p:nvSpPr>
        <p:spPr>
          <a:xfrm>
            <a:off x="7341135" y="1610089"/>
            <a:ext cx="558781" cy="6069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802;p47"/>
          <p:cNvSpPr/>
          <p:nvPr/>
        </p:nvSpPr>
        <p:spPr>
          <a:xfrm>
            <a:off x="3186338" y="1550900"/>
            <a:ext cx="678585" cy="73524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03;p47"/>
          <p:cNvSpPr/>
          <p:nvPr/>
        </p:nvSpPr>
        <p:spPr>
          <a:xfrm>
            <a:off x="2211690" y="1540211"/>
            <a:ext cx="656796" cy="714504"/>
          </a:xfrm>
          <a:custGeom>
            <a:avLst/>
            <a:gdLst/>
            <a:ahLst/>
            <a:cxnLst/>
            <a:rect l="l" t="t" r="r" b="b"/>
            <a:pathLst>
              <a:path w="643254" h="645160" extrusionOk="0">
                <a:moveTo>
                  <a:pt x="321563" y="0"/>
                </a:moveTo>
                <a:lnTo>
                  <a:pt x="274056" y="3493"/>
                </a:lnTo>
                <a:lnTo>
                  <a:pt x="228709" y="13643"/>
                </a:lnTo>
                <a:lnTo>
                  <a:pt x="186021" y="29951"/>
                </a:lnTo>
                <a:lnTo>
                  <a:pt x="146490" y="51919"/>
                </a:lnTo>
                <a:lnTo>
                  <a:pt x="110614" y="79048"/>
                </a:lnTo>
                <a:lnTo>
                  <a:pt x="78890" y="110840"/>
                </a:lnTo>
                <a:lnTo>
                  <a:pt x="51818" y="146799"/>
                </a:lnTo>
                <a:lnTo>
                  <a:pt x="29894" y="186424"/>
                </a:lnTo>
                <a:lnTo>
                  <a:pt x="13618" y="229220"/>
                </a:lnTo>
                <a:lnTo>
                  <a:pt x="3487" y="274686"/>
                </a:lnTo>
                <a:lnTo>
                  <a:pt x="0" y="322325"/>
                </a:lnTo>
                <a:lnTo>
                  <a:pt x="3487" y="369965"/>
                </a:lnTo>
                <a:lnTo>
                  <a:pt x="13618" y="415431"/>
                </a:lnTo>
                <a:lnTo>
                  <a:pt x="29894" y="458227"/>
                </a:lnTo>
                <a:lnTo>
                  <a:pt x="51818" y="497852"/>
                </a:lnTo>
                <a:lnTo>
                  <a:pt x="78890" y="533811"/>
                </a:lnTo>
                <a:lnTo>
                  <a:pt x="110614" y="565603"/>
                </a:lnTo>
                <a:lnTo>
                  <a:pt x="146490" y="592732"/>
                </a:lnTo>
                <a:lnTo>
                  <a:pt x="186021" y="614700"/>
                </a:lnTo>
                <a:lnTo>
                  <a:pt x="228709" y="631008"/>
                </a:lnTo>
                <a:lnTo>
                  <a:pt x="274056" y="641158"/>
                </a:lnTo>
                <a:lnTo>
                  <a:pt x="321563" y="644651"/>
                </a:lnTo>
                <a:lnTo>
                  <a:pt x="369071" y="641158"/>
                </a:lnTo>
                <a:lnTo>
                  <a:pt x="414418" y="631008"/>
                </a:lnTo>
                <a:lnTo>
                  <a:pt x="457106" y="614700"/>
                </a:lnTo>
                <a:lnTo>
                  <a:pt x="496637" y="592732"/>
                </a:lnTo>
                <a:lnTo>
                  <a:pt x="532513" y="565603"/>
                </a:lnTo>
                <a:lnTo>
                  <a:pt x="564237" y="533811"/>
                </a:lnTo>
                <a:lnTo>
                  <a:pt x="591309" y="497852"/>
                </a:lnTo>
                <a:lnTo>
                  <a:pt x="613233" y="458227"/>
                </a:lnTo>
                <a:lnTo>
                  <a:pt x="629509" y="415431"/>
                </a:lnTo>
                <a:lnTo>
                  <a:pt x="639640" y="369965"/>
                </a:lnTo>
                <a:lnTo>
                  <a:pt x="643127" y="322325"/>
                </a:lnTo>
                <a:lnTo>
                  <a:pt x="639640" y="274686"/>
                </a:lnTo>
                <a:lnTo>
                  <a:pt x="629509" y="229220"/>
                </a:lnTo>
                <a:lnTo>
                  <a:pt x="613233" y="186424"/>
                </a:lnTo>
                <a:lnTo>
                  <a:pt x="591309" y="146799"/>
                </a:lnTo>
                <a:lnTo>
                  <a:pt x="564237" y="110840"/>
                </a:lnTo>
                <a:lnTo>
                  <a:pt x="532513" y="79048"/>
                </a:lnTo>
                <a:lnTo>
                  <a:pt x="496637" y="51919"/>
                </a:lnTo>
                <a:lnTo>
                  <a:pt x="457106" y="29951"/>
                </a:lnTo>
                <a:lnTo>
                  <a:pt x="414418" y="13643"/>
                </a:lnTo>
                <a:lnTo>
                  <a:pt x="369071" y="3493"/>
                </a:lnTo>
                <a:lnTo>
                  <a:pt x="3215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804;p47"/>
          <p:cNvSpPr/>
          <p:nvPr/>
        </p:nvSpPr>
        <p:spPr>
          <a:xfrm>
            <a:off x="2211690" y="1540211"/>
            <a:ext cx="656796" cy="714504"/>
          </a:xfrm>
          <a:custGeom>
            <a:avLst/>
            <a:gdLst/>
            <a:ahLst/>
            <a:cxnLst/>
            <a:rect l="l" t="t" r="r" b="b"/>
            <a:pathLst>
              <a:path w="643254" h="645160" extrusionOk="0">
                <a:moveTo>
                  <a:pt x="0" y="322325"/>
                </a:moveTo>
                <a:lnTo>
                  <a:pt x="3487" y="274686"/>
                </a:lnTo>
                <a:lnTo>
                  <a:pt x="13618" y="229220"/>
                </a:lnTo>
                <a:lnTo>
                  <a:pt x="29894" y="186424"/>
                </a:lnTo>
                <a:lnTo>
                  <a:pt x="51818" y="146799"/>
                </a:lnTo>
                <a:lnTo>
                  <a:pt x="78890" y="110840"/>
                </a:lnTo>
                <a:lnTo>
                  <a:pt x="110614" y="79048"/>
                </a:lnTo>
                <a:lnTo>
                  <a:pt x="146490" y="51919"/>
                </a:lnTo>
                <a:lnTo>
                  <a:pt x="186021" y="29951"/>
                </a:lnTo>
                <a:lnTo>
                  <a:pt x="228709" y="13643"/>
                </a:lnTo>
                <a:lnTo>
                  <a:pt x="274056" y="3493"/>
                </a:lnTo>
                <a:lnTo>
                  <a:pt x="321563" y="0"/>
                </a:lnTo>
                <a:lnTo>
                  <a:pt x="369071" y="3493"/>
                </a:lnTo>
                <a:lnTo>
                  <a:pt x="414418" y="13643"/>
                </a:lnTo>
                <a:lnTo>
                  <a:pt x="457106" y="29951"/>
                </a:lnTo>
                <a:lnTo>
                  <a:pt x="496637" y="51919"/>
                </a:lnTo>
                <a:lnTo>
                  <a:pt x="532513" y="79048"/>
                </a:lnTo>
                <a:lnTo>
                  <a:pt x="564237" y="110840"/>
                </a:lnTo>
                <a:lnTo>
                  <a:pt x="591309" y="146799"/>
                </a:lnTo>
                <a:lnTo>
                  <a:pt x="613233" y="186424"/>
                </a:lnTo>
                <a:lnTo>
                  <a:pt x="629509" y="229220"/>
                </a:lnTo>
                <a:lnTo>
                  <a:pt x="639640" y="274686"/>
                </a:lnTo>
                <a:lnTo>
                  <a:pt x="643127" y="322325"/>
                </a:lnTo>
                <a:lnTo>
                  <a:pt x="639640" y="369965"/>
                </a:lnTo>
                <a:lnTo>
                  <a:pt x="629509" y="415431"/>
                </a:lnTo>
                <a:lnTo>
                  <a:pt x="613233" y="458227"/>
                </a:lnTo>
                <a:lnTo>
                  <a:pt x="591309" y="497852"/>
                </a:lnTo>
                <a:lnTo>
                  <a:pt x="564237" y="533811"/>
                </a:lnTo>
                <a:lnTo>
                  <a:pt x="532513" y="565603"/>
                </a:lnTo>
                <a:lnTo>
                  <a:pt x="496637" y="592732"/>
                </a:lnTo>
                <a:lnTo>
                  <a:pt x="457106" y="614700"/>
                </a:lnTo>
                <a:lnTo>
                  <a:pt x="414418" y="631008"/>
                </a:lnTo>
                <a:lnTo>
                  <a:pt x="369071" y="641158"/>
                </a:lnTo>
                <a:lnTo>
                  <a:pt x="321563" y="644651"/>
                </a:lnTo>
                <a:lnTo>
                  <a:pt x="274056" y="641158"/>
                </a:lnTo>
                <a:lnTo>
                  <a:pt x="228709" y="631008"/>
                </a:lnTo>
                <a:lnTo>
                  <a:pt x="186021" y="614700"/>
                </a:lnTo>
                <a:lnTo>
                  <a:pt x="146490" y="592732"/>
                </a:lnTo>
                <a:lnTo>
                  <a:pt x="110614" y="565603"/>
                </a:lnTo>
                <a:lnTo>
                  <a:pt x="78890" y="533811"/>
                </a:lnTo>
                <a:lnTo>
                  <a:pt x="51818" y="497852"/>
                </a:lnTo>
                <a:lnTo>
                  <a:pt x="29894" y="458227"/>
                </a:lnTo>
                <a:lnTo>
                  <a:pt x="13618" y="415431"/>
                </a:lnTo>
                <a:lnTo>
                  <a:pt x="3487" y="369965"/>
                </a:lnTo>
                <a:lnTo>
                  <a:pt x="0" y="322325"/>
                </a:lnTo>
                <a:close/>
              </a:path>
            </a:pathLst>
          </a:custGeom>
          <a:noFill/>
          <a:ln w="198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805;p47"/>
          <p:cNvSpPr/>
          <p:nvPr/>
        </p:nvSpPr>
        <p:spPr>
          <a:xfrm>
            <a:off x="2360628" y="1767931"/>
            <a:ext cx="354873" cy="33070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806;p47"/>
          <p:cNvSpPr/>
          <p:nvPr/>
        </p:nvSpPr>
        <p:spPr>
          <a:xfrm>
            <a:off x="2536572" y="2234876"/>
            <a:ext cx="3210073" cy="1537308"/>
          </a:xfrm>
          <a:custGeom>
            <a:avLst/>
            <a:gdLst/>
            <a:ahLst/>
            <a:cxnLst/>
            <a:rect l="l" t="t" r="r" b="b"/>
            <a:pathLst>
              <a:path w="3143884" h="1388110" extrusionOk="0">
                <a:moveTo>
                  <a:pt x="0" y="0"/>
                </a:moveTo>
                <a:lnTo>
                  <a:pt x="0" y="1387982"/>
                </a:lnTo>
                <a:lnTo>
                  <a:pt x="3143758" y="1387982"/>
                </a:lnTo>
              </a:path>
            </a:pathLst>
          </a:custGeom>
          <a:noFill/>
          <a:ln w="9525" cap="flat" cmpd="sng">
            <a:solidFill>
              <a:srgbClr val="5B9BD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807;p47"/>
          <p:cNvSpPr/>
          <p:nvPr/>
        </p:nvSpPr>
        <p:spPr>
          <a:xfrm>
            <a:off x="3522797" y="2256252"/>
            <a:ext cx="1534688" cy="1206780"/>
          </a:xfrm>
          <a:custGeom>
            <a:avLst/>
            <a:gdLst/>
            <a:ahLst/>
            <a:cxnLst/>
            <a:rect l="l" t="t" r="r" b="b"/>
            <a:pathLst>
              <a:path w="1503045" h="1089660" extrusionOk="0">
                <a:moveTo>
                  <a:pt x="0" y="0"/>
                </a:moveTo>
                <a:lnTo>
                  <a:pt x="0" y="1089532"/>
                </a:lnTo>
                <a:lnTo>
                  <a:pt x="1502918" y="1089532"/>
                </a:lnTo>
              </a:path>
            </a:pathLst>
          </a:custGeom>
          <a:noFill/>
          <a:ln w="9525" cap="flat" cmpd="sng">
            <a:solidFill>
              <a:srgbClr val="5B9BD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808;p47"/>
          <p:cNvSpPr/>
          <p:nvPr/>
        </p:nvSpPr>
        <p:spPr>
          <a:xfrm>
            <a:off x="4478156" y="2228302"/>
            <a:ext cx="1089260" cy="1665298"/>
          </a:xfrm>
          <a:custGeom>
            <a:avLst/>
            <a:gdLst/>
            <a:ahLst/>
            <a:cxnLst/>
            <a:rect l="l" t="t" r="r" b="b"/>
            <a:pathLst>
              <a:path w="1066800" h="1503679" extrusionOk="0">
                <a:moveTo>
                  <a:pt x="0" y="0"/>
                </a:moveTo>
                <a:lnTo>
                  <a:pt x="0" y="474599"/>
                </a:lnTo>
                <a:lnTo>
                  <a:pt x="1066546" y="474599"/>
                </a:lnTo>
                <a:lnTo>
                  <a:pt x="1066546" y="1503426"/>
                </a:lnTo>
              </a:path>
            </a:pathLst>
          </a:custGeom>
          <a:noFill/>
          <a:ln w="9525" cap="flat" cmpd="sng">
            <a:solidFill>
              <a:srgbClr val="5B9BD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809;p47"/>
          <p:cNvSpPr/>
          <p:nvPr/>
        </p:nvSpPr>
        <p:spPr>
          <a:xfrm>
            <a:off x="4945800" y="2208571"/>
            <a:ext cx="777395" cy="581590"/>
          </a:xfrm>
          <a:custGeom>
            <a:avLst/>
            <a:gdLst/>
            <a:ahLst/>
            <a:cxnLst/>
            <a:rect l="l" t="t" r="r" b="b"/>
            <a:pathLst>
              <a:path w="761365" h="525145" extrusionOk="0">
                <a:moveTo>
                  <a:pt x="761365" y="0"/>
                </a:moveTo>
                <a:lnTo>
                  <a:pt x="761365" y="525018"/>
                </a:lnTo>
                <a:lnTo>
                  <a:pt x="0" y="525018"/>
                </a:lnTo>
              </a:path>
            </a:pathLst>
          </a:custGeom>
          <a:noFill/>
          <a:ln w="9525" cap="flat" cmpd="sng">
            <a:solidFill>
              <a:srgbClr val="5B9BD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810;p47"/>
          <p:cNvSpPr/>
          <p:nvPr/>
        </p:nvSpPr>
        <p:spPr>
          <a:xfrm>
            <a:off x="5086249" y="2246385"/>
            <a:ext cx="1614438" cy="1155440"/>
          </a:xfrm>
          <a:custGeom>
            <a:avLst/>
            <a:gdLst/>
            <a:ahLst/>
            <a:cxnLst/>
            <a:rect l="l" t="t" r="r" b="b"/>
            <a:pathLst>
              <a:path w="1581150" h="1043304" extrusionOk="0">
                <a:moveTo>
                  <a:pt x="1580896" y="0"/>
                </a:moveTo>
                <a:lnTo>
                  <a:pt x="1580896" y="1043305"/>
                </a:lnTo>
                <a:lnTo>
                  <a:pt x="0" y="1043305"/>
                </a:lnTo>
              </a:path>
            </a:pathLst>
          </a:custGeom>
          <a:noFill/>
          <a:ln w="9525" cap="flat" cmpd="sng">
            <a:solidFill>
              <a:srgbClr val="5B9BD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811;p47"/>
          <p:cNvSpPr/>
          <p:nvPr/>
        </p:nvSpPr>
        <p:spPr>
          <a:xfrm>
            <a:off x="5413446" y="2252962"/>
            <a:ext cx="2220663" cy="1433929"/>
          </a:xfrm>
          <a:custGeom>
            <a:avLst/>
            <a:gdLst/>
            <a:ahLst/>
            <a:cxnLst/>
            <a:rect l="l" t="t" r="r" b="b"/>
            <a:pathLst>
              <a:path w="2174875" h="1294764" extrusionOk="0">
                <a:moveTo>
                  <a:pt x="2174748" y="0"/>
                </a:moveTo>
                <a:lnTo>
                  <a:pt x="2174748" y="1294384"/>
                </a:lnTo>
                <a:lnTo>
                  <a:pt x="0" y="1294384"/>
                </a:lnTo>
              </a:path>
            </a:pathLst>
          </a:custGeom>
          <a:noFill/>
          <a:ln w="9525" cap="flat" cmpd="sng">
            <a:solidFill>
              <a:srgbClr val="5B9BD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812;p47"/>
          <p:cNvSpPr/>
          <p:nvPr/>
        </p:nvSpPr>
        <p:spPr>
          <a:xfrm>
            <a:off x="3587620" y="2387784"/>
            <a:ext cx="3170560" cy="214636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813;p47"/>
          <p:cNvSpPr txBox="1"/>
          <p:nvPr/>
        </p:nvSpPr>
        <p:spPr>
          <a:xfrm>
            <a:off x="3959763" y="3514503"/>
            <a:ext cx="2419972" cy="33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Cloud computing</a:t>
            </a:r>
            <a:endParaRPr sz="22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14;p47"/>
          <p:cNvSpPr/>
          <p:nvPr/>
        </p:nvSpPr>
        <p:spPr>
          <a:xfrm>
            <a:off x="7030412" y="4479776"/>
            <a:ext cx="1144185" cy="124099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815;p47"/>
          <p:cNvSpPr txBox="1"/>
          <p:nvPr/>
        </p:nvSpPr>
        <p:spPr>
          <a:xfrm>
            <a:off x="6313606" y="5589240"/>
            <a:ext cx="889148" cy="70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latin typeface="Open Sans"/>
                <a:ea typeface="Open Sans"/>
                <a:cs typeface="Open Sans"/>
                <a:sym typeface="Open Sans"/>
              </a:rPr>
              <a:t>Pay as  you go</a:t>
            </a:r>
            <a:endParaRPr sz="2000" b="0" i="0" u="none" strike="noStrike" cap="none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17;p47"/>
          <p:cNvSpPr/>
          <p:nvPr/>
        </p:nvSpPr>
        <p:spPr>
          <a:xfrm>
            <a:off x="205896" y="3453540"/>
            <a:ext cx="1207567" cy="121045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818;p47"/>
          <p:cNvSpPr/>
          <p:nvPr/>
        </p:nvSpPr>
        <p:spPr>
          <a:xfrm>
            <a:off x="2540087" y="4072337"/>
            <a:ext cx="1037977" cy="60242"/>
          </a:xfrm>
          <a:custGeom>
            <a:avLst/>
            <a:gdLst/>
            <a:ahLst/>
            <a:cxnLst/>
            <a:rect l="l" t="t" r="r" b="b"/>
            <a:pathLst>
              <a:path w="1539240" h="111760" extrusionOk="0">
                <a:moveTo>
                  <a:pt x="95504" y="0"/>
                </a:moveTo>
                <a:lnTo>
                  <a:pt x="90805" y="2794"/>
                </a:lnTo>
                <a:lnTo>
                  <a:pt x="0" y="55753"/>
                </a:lnTo>
                <a:lnTo>
                  <a:pt x="90805" y="108712"/>
                </a:lnTo>
                <a:lnTo>
                  <a:pt x="95504" y="111506"/>
                </a:lnTo>
                <a:lnTo>
                  <a:pt x="101600" y="109982"/>
                </a:lnTo>
                <a:lnTo>
                  <a:pt x="104394" y="105156"/>
                </a:lnTo>
                <a:lnTo>
                  <a:pt x="107187" y="100457"/>
                </a:lnTo>
                <a:lnTo>
                  <a:pt x="105537" y="94361"/>
                </a:lnTo>
                <a:lnTo>
                  <a:pt x="100837" y="91694"/>
                </a:lnTo>
                <a:lnTo>
                  <a:pt x="56206" y="65659"/>
                </a:lnTo>
                <a:lnTo>
                  <a:pt x="19558" y="65659"/>
                </a:lnTo>
                <a:lnTo>
                  <a:pt x="19558" y="45847"/>
                </a:lnTo>
                <a:lnTo>
                  <a:pt x="56206" y="45847"/>
                </a:lnTo>
                <a:lnTo>
                  <a:pt x="100837" y="19812"/>
                </a:lnTo>
                <a:lnTo>
                  <a:pt x="105537" y="17145"/>
                </a:lnTo>
                <a:lnTo>
                  <a:pt x="107187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4" y="0"/>
                </a:lnTo>
                <a:close/>
              </a:path>
              <a:path w="1539240" h="111760" extrusionOk="0">
                <a:moveTo>
                  <a:pt x="1499634" y="55753"/>
                </a:moveTo>
                <a:lnTo>
                  <a:pt x="1438021" y="91694"/>
                </a:lnTo>
                <a:lnTo>
                  <a:pt x="1433322" y="94361"/>
                </a:lnTo>
                <a:lnTo>
                  <a:pt x="1431671" y="100457"/>
                </a:lnTo>
                <a:lnTo>
                  <a:pt x="1434465" y="105156"/>
                </a:lnTo>
                <a:lnTo>
                  <a:pt x="1437259" y="109982"/>
                </a:lnTo>
                <a:lnTo>
                  <a:pt x="1443355" y="111506"/>
                </a:lnTo>
                <a:lnTo>
                  <a:pt x="1448054" y="108712"/>
                </a:lnTo>
                <a:lnTo>
                  <a:pt x="1521873" y="65659"/>
                </a:lnTo>
                <a:lnTo>
                  <a:pt x="1519301" y="65659"/>
                </a:lnTo>
                <a:lnTo>
                  <a:pt x="1519301" y="64262"/>
                </a:lnTo>
                <a:lnTo>
                  <a:pt x="1514221" y="64262"/>
                </a:lnTo>
                <a:lnTo>
                  <a:pt x="1499634" y="55753"/>
                </a:lnTo>
                <a:close/>
              </a:path>
              <a:path w="1539240" h="111760" extrusionOk="0">
                <a:moveTo>
                  <a:pt x="56206" y="45847"/>
                </a:moveTo>
                <a:lnTo>
                  <a:pt x="19558" y="45847"/>
                </a:lnTo>
                <a:lnTo>
                  <a:pt x="19558" y="65659"/>
                </a:lnTo>
                <a:lnTo>
                  <a:pt x="56206" y="65659"/>
                </a:lnTo>
                <a:lnTo>
                  <a:pt x="53811" y="64262"/>
                </a:lnTo>
                <a:lnTo>
                  <a:pt x="24637" y="64262"/>
                </a:lnTo>
                <a:lnTo>
                  <a:pt x="24637" y="47244"/>
                </a:lnTo>
                <a:lnTo>
                  <a:pt x="53811" y="47244"/>
                </a:lnTo>
                <a:lnTo>
                  <a:pt x="56206" y="45847"/>
                </a:lnTo>
                <a:close/>
              </a:path>
              <a:path w="1539240" h="111760" extrusionOk="0">
                <a:moveTo>
                  <a:pt x="1482652" y="45847"/>
                </a:moveTo>
                <a:lnTo>
                  <a:pt x="56206" y="45847"/>
                </a:lnTo>
                <a:lnTo>
                  <a:pt x="39224" y="55753"/>
                </a:lnTo>
                <a:lnTo>
                  <a:pt x="56206" y="65659"/>
                </a:lnTo>
                <a:lnTo>
                  <a:pt x="1482652" y="65659"/>
                </a:lnTo>
                <a:lnTo>
                  <a:pt x="1499634" y="55753"/>
                </a:lnTo>
                <a:lnTo>
                  <a:pt x="1482652" y="45847"/>
                </a:lnTo>
                <a:close/>
              </a:path>
              <a:path w="1539240" h="111760" extrusionOk="0">
                <a:moveTo>
                  <a:pt x="1521873" y="45847"/>
                </a:moveTo>
                <a:lnTo>
                  <a:pt x="1519301" y="45847"/>
                </a:lnTo>
                <a:lnTo>
                  <a:pt x="1519301" y="65659"/>
                </a:lnTo>
                <a:lnTo>
                  <a:pt x="1521873" y="65659"/>
                </a:lnTo>
                <a:lnTo>
                  <a:pt x="1538859" y="55753"/>
                </a:lnTo>
                <a:lnTo>
                  <a:pt x="1521873" y="45847"/>
                </a:lnTo>
                <a:close/>
              </a:path>
              <a:path w="1539240" h="111760" extrusionOk="0">
                <a:moveTo>
                  <a:pt x="24637" y="47244"/>
                </a:moveTo>
                <a:lnTo>
                  <a:pt x="24637" y="64262"/>
                </a:lnTo>
                <a:lnTo>
                  <a:pt x="39224" y="55753"/>
                </a:lnTo>
                <a:lnTo>
                  <a:pt x="24637" y="47244"/>
                </a:lnTo>
                <a:close/>
              </a:path>
              <a:path w="1539240" h="111760" extrusionOk="0">
                <a:moveTo>
                  <a:pt x="39224" y="55753"/>
                </a:moveTo>
                <a:lnTo>
                  <a:pt x="24637" y="64262"/>
                </a:lnTo>
                <a:lnTo>
                  <a:pt x="53811" y="64262"/>
                </a:lnTo>
                <a:lnTo>
                  <a:pt x="39224" y="55753"/>
                </a:lnTo>
                <a:close/>
              </a:path>
              <a:path w="1539240" h="111760" extrusionOk="0">
                <a:moveTo>
                  <a:pt x="1514221" y="47244"/>
                </a:moveTo>
                <a:lnTo>
                  <a:pt x="1499634" y="55753"/>
                </a:lnTo>
                <a:lnTo>
                  <a:pt x="1514221" y="64262"/>
                </a:lnTo>
                <a:lnTo>
                  <a:pt x="1514221" y="47244"/>
                </a:lnTo>
                <a:close/>
              </a:path>
              <a:path w="1539240" h="111760" extrusionOk="0">
                <a:moveTo>
                  <a:pt x="1519301" y="47244"/>
                </a:moveTo>
                <a:lnTo>
                  <a:pt x="1514221" y="47244"/>
                </a:lnTo>
                <a:lnTo>
                  <a:pt x="1514221" y="64262"/>
                </a:lnTo>
                <a:lnTo>
                  <a:pt x="1519301" y="64262"/>
                </a:lnTo>
                <a:lnTo>
                  <a:pt x="1519301" y="47244"/>
                </a:lnTo>
                <a:close/>
              </a:path>
              <a:path w="1539240" h="111760" extrusionOk="0">
                <a:moveTo>
                  <a:pt x="53811" y="47244"/>
                </a:moveTo>
                <a:lnTo>
                  <a:pt x="24637" y="47244"/>
                </a:lnTo>
                <a:lnTo>
                  <a:pt x="39224" y="55753"/>
                </a:lnTo>
                <a:lnTo>
                  <a:pt x="53811" y="47244"/>
                </a:lnTo>
                <a:close/>
              </a:path>
              <a:path w="1539240" h="111760" extrusionOk="0">
                <a:moveTo>
                  <a:pt x="1443355" y="0"/>
                </a:moveTo>
                <a:lnTo>
                  <a:pt x="1437259" y="1524"/>
                </a:lnTo>
                <a:lnTo>
                  <a:pt x="1434465" y="6350"/>
                </a:lnTo>
                <a:lnTo>
                  <a:pt x="1431671" y="11049"/>
                </a:lnTo>
                <a:lnTo>
                  <a:pt x="1433322" y="17145"/>
                </a:lnTo>
                <a:lnTo>
                  <a:pt x="1438021" y="19812"/>
                </a:lnTo>
                <a:lnTo>
                  <a:pt x="1499634" y="55753"/>
                </a:lnTo>
                <a:lnTo>
                  <a:pt x="1514221" y="47244"/>
                </a:lnTo>
                <a:lnTo>
                  <a:pt x="1519301" y="47244"/>
                </a:lnTo>
                <a:lnTo>
                  <a:pt x="1519301" y="45847"/>
                </a:lnTo>
                <a:lnTo>
                  <a:pt x="1521873" y="45847"/>
                </a:lnTo>
                <a:lnTo>
                  <a:pt x="1448054" y="2794"/>
                </a:lnTo>
                <a:lnTo>
                  <a:pt x="1443355" y="0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819;p47"/>
          <p:cNvSpPr/>
          <p:nvPr/>
        </p:nvSpPr>
        <p:spPr>
          <a:xfrm>
            <a:off x="1400267" y="4055041"/>
            <a:ext cx="553058" cy="123772"/>
          </a:xfrm>
          <a:custGeom>
            <a:avLst/>
            <a:gdLst/>
            <a:ahLst/>
            <a:cxnLst/>
            <a:rect l="l" t="t" r="r" b="b"/>
            <a:pathLst>
              <a:path w="541654" h="111760" extrusionOk="0">
                <a:moveTo>
                  <a:pt x="95504" y="0"/>
                </a:moveTo>
                <a:lnTo>
                  <a:pt x="90805" y="2794"/>
                </a:lnTo>
                <a:lnTo>
                  <a:pt x="0" y="55753"/>
                </a:lnTo>
                <a:lnTo>
                  <a:pt x="90805" y="108712"/>
                </a:lnTo>
                <a:lnTo>
                  <a:pt x="95504" y="111506"/>
                </a:lnTo>
                <a:lnTo>
                  <a:pt x="101600" y="109982"/>
                </a:lnTo>
                <a:lnTo>
                  <a:pt x="104394" y="105156"/>
                </a:lnTo>
                <a:lnTo>
                  <a:pt x="107187" y="100457"/>
                </a:lnTo>
                <a:lnTo>
                  <a:pt x="105537" y="94361"/>
                </a:lnTo>
                <a:lnTo>
                  <a:pt x="100837" y="91694"/>
                </a:lnTo>
                <a:lnTo>
                  <a:pt x="56206" y="65659"/>
                </a:lnTo>
                <a:lnTo>
                  <a:pt x="19558" y="65659"/>
                </a:lnTo>
                <a:lnTo>
                  <a:pt x="19558" y="45847"/>
                </a:lnTo>
                <a:lnTo>
                  <a:pt x="56206" y="45847"/>
                </a:lnTo>
                <a:lnTo>
                  <a:pt x="100837" y="19812"/>
                </a:lnTo>
                <a:lnTo>
                  <a:pt x="105537" y="17145"/>
                </a:lnTo>
                <a:lnTo>
                  <a:pt x="107187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4" y="0"/>
                </a:lnTo>
                <a:close/>
              </a:path>
              <a:path w="541654" h="111760" extrusionOk="0">
                <a:moveTo>
                  <a:pt x="501922" y="55753"/>
                </a:moveTo>
                <a:lnTo>
                  <a:pt x="440309" y="91694"/>
                </a:lnTo>
                <a:lnTo>
                  <a:pt x="435610" y="94361"/>
                </a:lnTo>
                <a:lnTo>
                  <a:pt x="433959" y="100457"/>
                </a:lnTo>
                <a:lnTo>
                  <a:pt x="436752" y="105156"/>
                </a:lnTo>
                <a:lnTo>
                  <a:pt x="439420" y="109855"/>
                </a:lnTo>
                <a:lnTo>
                  <a:pt x="445516" y="111506"/>
                </a:lnTo>
                <a:lnTo>
                  <a:pt x="450214" y="108712"/>
                </a:lnTo>
                <a:lnTo>
                  <a:pt x="524138" y="65659"/>
                </a:lnTo>
                <a:lnTo>
                  <a:pt x="521462" y="65659"/>
                </a:lnTo>
                <a:lnTo>
                  <a:pt x="521462" y="64262"/>
                </a:lnTo>
                <a:lnTo>
                  <a:pt x="516509" y="64262"/>
                </a:lnTo>
                <a:lnTo>
                  <a:pt x="501922" y="55753"/>
                </a:lnTo>
                <a:close/>
              </a:path>
              <a:path w="541654" h="111760" extrusionOk="0">
                <a:moveTo>
                  <a:pt x="56206" y="45847"/>
                </a:moveTo>
                <a:lnTo>
                  <a:pt x="19558" y="45847"/>
                </a:lnTo>
                <a:lnTo>
                  <a:pt x="19558" y="65659"/>
                </a:lnTo>
                <a:lnTo>
                  <a:pt x="56206" y="65659"/>
                </a:lnTo>
                <a:lnTo>
                  <a:pt x="53811" y="64262"/>
                </a:lnTo>
                <a:lnTo>
                  <a:pt x="24637" y="64262"/>
                </a:lnTo>
                <a:lnTo>
                  <a:pt x="24637" y="47244"/>
                </a:lnTo>
                <a:lnTo>
                  <a:pt x="53811" y="47244"/>
                </a:lnTo>
                <a:lnTo>
                  <a:pt x="56206" y="45847"/>
                </a:lnTo>
                <a:close/>
              </a:path>
              <a:path w="541654" h="111760" extrusionOk="0">
                <a:moveTo>
                  <a:pt x="484940" y="45847"/>
                </a:moveTo>
                <a:lnTo>
                  <a:pt x="56206" y="45847"/>
                </a:lnTo>
                <a:lnTo>
                  <a:pt x="39224" y="55753"/>
                </a:lnTo>
                <a:lnTo>
                  <a:pt x="56206" y="65659"/>
                </a:lnTo>
                <a:lnTo>
                  <a:pt x="484940" y="65659"/>
                </a:lnTo>
                <a:lnTo>
                  <a:pt x="501922" y="55753"/>
                </a:lnTo>
                <a:lnTo>
                  <a:pt x="484940" y="45847"/>
                </a:lnTo>
                <a:close/>
              </a:path>
              <a:path w="541654" h="111760" extrusionOk="0">
                <a:moveTo>
                  <a:pt x="524138" y="45847"/>
                </a:moveTo>
                <a:lnTo>
                  <a:pt x="521462" y="45847"/>
                </a:lnTo>
                <a:lnTo>
                  <a:pt x="521462" y="65659"/>
                </a:lnTo>
                <a:lnTo>
                  <a:pt x="524138" y="65659"/>
                </a:lnTo>
                <a:lnTo>
                  <a:pt x="541147" y="55753"/>
                </a:lnTo>
                <a:lnTo>
                  <a:pt x="524138" y="45847"/>
                </a:lnTo>
                <a:close/>
              </a:path>
              <a:path w="541654" h="111760" extrusionOk="0">
                <a:moveTo>
                  <a:pt x="24637" y="47244"/>
                </a:moveTo>
                <a:lnTo>
                  <a:pt x="24637" y="64262"/>
                </a:lnTo>
                <a:lnTo>
                  <a:pt x="39224" y="55753"/>
                </a:lnTo>
                <a:lnTo>
                  <a:pt x="24637" y="47244"/>
                </a:lnTo>
                <a:close/>
              </a:path>
              <a:path w="541654" h="111760" extrusionOk="0">
                <a:moveTo>
                  <a:pt x="39224" y="55753"/>
                </a:moveTo>
                <a:lnTo>
                  <a:pt x="24637" y="64262"/>
                </a:lnTo>
                <a:lnTo>
                  <a:pt x="53811" y="64262"/>
                </a:lnTo>
                <a:lnTo>
                  <a:pt x="39224" y="55753"/>
                </a:lnTo>
                <a:close/>
              </a:path>
              <a:path w="541654" h="111760" extrusionOk="0">
                <a:moveTo>
                  <a:pt x="516509" y="47244"/>
                </a:moveTo>
                <a:lnTo>
                  <a:pt x="501922" y="55753"/>
                </a:lnTo>
                <a:lnTo>
                  <a:pt x="516509" y="64262"/>
                </a:lnTo>
                <a:lnTo>
                  <a:pt x="516509" y="47244"/>
                </a:lnTo>
                <a:close/>
              </a:path>
              <a:path w="541654" h="111760" extrusionOk="0">
                <a:moveTo>
                  <a:pt x="521462" y="47244"/>
                </a:moveTo>
                <a:lnTo>
                  <a:pt x="516509" y="47244"/>
                </a:lnTo>
                <a:lnTo>
                  <a:pt x="516509" y="64262"/>
                </a:lnTo>
                <a:lnTo>
                  <a:pt x="521462" y="64262"/>
                </a:lnTo>
                <a:lnTo>
                  <a:pt x="521462" y="47244"/>
                </a:lnTo>
                <a:close/>
              </a:path>
              <a:path w="541654" h="111760" extrusionOk="0">
                <a:moveTo>
                  <a:pt x="53811" y="47244"/>
                </a:moveTo>
                <a:lnTo>
                  <a:pt x="24637" y="47244"/>
                </a:lnTo>
                <a:lnTo>
                  <a:pt x="39224" y="55753"/>
                </a:lnTo>
                <a:lnTo>
                  <a:pt x="53811" y="47244"/>
                </a:lnTo>
                <a:close/>
              </a:path>
              <a:path w="541654" h="111760" extrusionOk="0">
                <a:moveTo>
                  <a:pt x="445516" y="0"/>
                </a:moveTo>
                <a:lnTo>
                  <a:pt x="439420" y="1524"/>
                </a:lnTo>
                <a:lnTo>
                  <a:pt x="436752" y="6350"/>
                </a:lnTo>
                <a:lnTo>
                  <a:pt x="433959" y="11049"/>
                </a:lnTo>
                <a:lnTo>
                  <a:pt x="435610" y="17145"/>
                </a:lnTo>
                <a:lnTo>
                  <a:pt x="440309" y="19812"/>
                </a:lnTo>
                <a:lnTo>
                  <a:pt x="501922" y="55753"/>
                </a:lnTo>
                <a:lnTo>
                  <a:pt x="516509" y="47244"/>
                </a:lnTo>
                <a:lnTo>
                  <a:pt x="521462" y="47244"/>
                </a:lnTo>
                <a:lnTo>
                  <a:pt x="521462" y="45847"/>
                </a:lnTo>
                <a:lnTo>
                  <a:pt x="524138" y="45847"/>
                </a:lnTo>
                <a:lnTo>
                  <a:pt x="450214" y="2794"/>
                </a:lnTo>
                <a:lnTo>
                  <a:pt x="445516" y="0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820;p47"/>
          <p:cNvSpPr/>
          <p:nvPr/>
        </p:nvSpPr>
        <p:spPr>
          <a:xfrm>
            <a:off x="6724554" y="4003876"/>
            <a:ext cx="1108711" cy="123772"/>
          </a:xfrm>
          <a:custGeom>
            <a:avLst/>
            <a:gdLst/>
            <a:ahLst/>
            <a:cxnLst/>
            <a:rect l="l" t="t" r="r" b="b"/>
            <a:pathLst>
              <a:path w="1085850" h="111760" extrusionOk="0">
                <a:moveTo>
                  <a:pt x="95504" y="0"/>
                </a:moveTo>
                <a:lnTo>
                  <a:pt x="90805" y="2793"/>
                </a:lnTo>
                <a:lnTo>
                  <a:pt x="0" y="55752"/>
                </a:lnTo>
                <a:lnTo>
                  <a:pt x="90805" y="108712"/>
                </a:lnTo>
                <a:lnTo>
                  <a:pt x="95504" y="111505"/>
                </a:lnTo>
                <a:lnTo>
                  <a:pt x="101600" y="109981"/>
                </a:lnTo>
                <a:lnTo>
                  <a:pt x="104394" y="105155"/>
                </a:lnTo>
                <a:lnTo>
                  <a:pt x="107188" y="100456"/>
                </a:lnTo>
                <a:lnTo>
                  <a:pt x="105537" y="94360"/>
                </a:lnTo>
                <a:lnTo>
                  <a:pt x="100838" y="91693"/>
                </a:lnTo>
                <a:lnTo>
                  <a:pt x="56206" y="65658"/>
                </a:lnTo>
                <a:lnTo>
                  <a:pt x="19558" y="65658"/>
                </a:lnTo>
                <a:lnTo>
                  <a:pt x="19558" y="45846"/>
                </a:lnTo>
                <a:lnTo>
                  <a:pt x="56206" y="45846"/>
                </a:lnTo>
                <a:lnTo>
                  <a:pt x="100838" y="19812"/>
                </a:lnTo>
                <a:lnTo>
                  <a:pt x="105537" y="17144"/>
                </a:lnTo>
                <a:lnTo>
                  <a:pt x="107188" y="11049"/>
                </a:lnTo>
                <a:lnTo>
                  <a:pt x="104394" y="6350"/>
                </a:lnTo>
                <a:lnTo>
                  <a:pt x="101600" y="1524"/>
                </a:lnTo>
                <a:lnTo>
                  <a:pt x="95504" y="0"/>
                </a:lnTo>
                <a:close/>
              </a:path>
              <a:path w="1085850" h="111760" extrusionOk="0">
                <a:moveTo>
                  <a:pt x="56206" y="45846"/>
                </a:moveTo>
                <a:lnTo>
                  <a:pt x="19558" y="45846"/>
                </a:lnTo>
                <a:lnTo>
                  <a:pt x="19558" y="65658"/>
                </a:lnTo>
                <a:lnTo>
                  <a:pt x="56206" y="65658"/>
                </a:lnTo>
                <a:lnTo>
                  <a:pt x="53811" y="64262"/>
                </a:lnTo>
                <a:lnTo>
                  <a:pt x="24638" y="64262"/>
                </a:lnTo>
                <a:lnTo>
                  <a:pt x="24638" y="47243"/>
                </a:lnTo>
                <a:lnTo>
                  <a:pt x="53811" y="47243"/>
                </a:lnTo>
                <a:lnTo>
                  <a:pt x="56206" y="45846"/>
                </a:lnTo>
                <a:close/>
              </a:path>
              <a:path w="1085850" h="111760" extrusionOk="0">
                <a:moveTo>
                  <a:pt x="1085850" y="45846"/>
                </a:moveTo>
                <a:lnTo>
                  <a:pt x="56206" y="45846"/>
                </a:lnTo>
                <a:lnTo>
                  <a:pt x="39224" y="55752"/>
                </a:lnTo>
                <a:lnTo>
                  <a:pt x="56206" y="65658"/>
                </a:lnTo>
                <a:lnTo>
                  <a:pt x="1085850" y="65658"/>
                </a:lnTo>
                <a:lnTo>
                  <a:pt x="1085850" y="45846"/>
                </a:lnTo>
                <a:close/>
              </a:path>
              <a:path w="1085850" h="111760" extrusionOk="0">
                <a:moveTo>
                  <a:pt x="24638" y="47243"/>
                </a:moveTo>
                <a:lnTo>
                  <a:pt x="24638" y="64262"/>
                </a:lnTo>
                <a:lnTo>
                  <a:pt x="39224" y="55752"/>
                </a:lnTo>
                <a:lnTo>
                  <a:pt x="24638" y="47243"/>
                </a:lnTo>
                <a:close/>
              </a:path>
              <a:path w="1085850" h="111760" extrusionOk="0">
                <a:moveTo>
                  <a:pt x="39224" y="55752"/>
                </a:moveTo>
                <a:lnTo>
                  <a:pt x="24638" y="64262"/>
                </a:lnTo>
                <a:lnTo>
                  <a:pt x="53811" y="64262"/>
                </a:lnTo>
                <a:lnTo>
                  <a:pt x="39224" y="55752"/>
                </a:lnTo>
                <a:close/>
              </a:path>
              <a:path w="1085850" h="111760" extrusionOk="0">
                <a:moveTo>
                  <a:pt x="53811" y="47243"/>
                </a:moveTo>
                <a:lnTo>
                  <a:pt x="24638" y="47243"/>
                </a:lnTo>
                <a:lnTo>
                  <a:pt x="39224" y="55752"/>
                </a:lnTo>
                <a:lnTo>
                  <a:pt x="53811" y="47243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821;p47"/>
          <p:cNvSpPr/>
          <p:nvPr/>
        </p:nvSpPr>
        <p:spPr>
          <a:xfrm>
            <a:off x="7376871" y="4116927"/>
            <a:ext cx="1145697" cy="68971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822;p47"/>
          <p:cNvSpPr/>
          <p:nvPr/>
        </p:nvSpPr>
        <p:spPr>
          <a:xfrm>
            <a:off x="7682635" y="3739300"/>
            <a:ext cx="1144185" cy="6912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823;p47"/>
          <p:cNvSpPr/>
          <p:nvPr/>
        </p:nvSpPr>
        <p:spPr>
          <a:xfrm>
            <a:off x="1953325" y="3836980"/>
            <a:ext cx="516729" cy="55989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824;p47"/>
          <p:cNvSpPr/>
          <p:nvPr/>
        </p:nvSpPr>
        <p:spPr>
          <a:xfrm>
            <a:off x="5384896" y="1513905"/>
            <a:ext cx="658742" cy="714504"/>
          </a:xfrm>
          <a:custGeom>
            <a:avLst/>
            <a:gdLst/>
            <a:ahLst/>
            <a:cxnLst/>
            <a:rect l="l" t="t" r="r" b="b"/>
            <a:pathLst>
              <a:path w="645159" h="645160" extrusionOk="0">
                <a:moveTo>
                  <a:pt x="322325" y="0"/>
                </a:moveTo>
                <a:lnTo>
                  <a:pt x="274686" y="3493"/>
                </a:lnTo>
                <a:lnTo>
                  <a:pt x="229220" y="13643"/>
                </a:lnTo>
                <a:lnTo>
                  <a:pt x="186424" y="29951"/>
                </a:lnTo>
                <a:lnTo>
                  <a:pt x="146799" y="51919"/>
                </a:lnTo>
                <a:lnTo>
                  <a:pt x="110840" y="79048"/>
                </a:lnTo>
                <a:lnTo>
                  <a:pt x="79048" y="110840"/>
                </a:lnTo>
                <a:lnTo>
                  <a:pt x="51919" y="146799"/>
                </a:lnTo>
                <a:lnTo>
                  <a:pt x="29951" y="186424"/>
                </a:lnTo>
                <a:lnTo>
                  <a:pt x="13643" y="229220"/>
                </a:lnTo>
                <a:lnTo>
                  <a:pt x="3493" y="274686"/>
                </a:lnTo>
                <a:lnTo>
                  <a:pt x="0" y="322325"/>
                </a:lnTo>
                <a:lnTo>
                  <a:pt x="3493" y="369965"/>
                </a:lnTo>
                <a:lnTo>
                  <a:pt x="13643" y="415431"/>
                </a:lnTo>
                <a:lnTo>
                  <a:pt x="29951" y="458227"/>
                </a:lnTo>
                <a:lnTo>
                  <a:pt x="51919" y="497852"/>
                </a:lnTo>
                <a:lnTo>
                  <a:pt x="79048" y="533811"/>
                </a:lnTo>
                <a:lnTo>
                  <a:pt x="110840" y="565603"/>
                </a:lnTo>
                <a:lnTo>
                  <a:pt x="146799" y="592732"/>
                </a:lnTo>
                <a:lnTo>
                  <a:pt x="186424" y="614700"/>
                </a:lnTo>
                <a:lnTo>
                  <a:pt x="229220" y="631008"/>
                </a:lnTo>
                <a:lnTo>
                  <a:pt x="274686" y="641158"/>
                </a:lnTo>
                <a:lnTo>
                  <a:pt x="322325" y="644651"/>
                </a:lnTo>
                <a:lnTo>
                  <a:pt x="369965" y="641158"/>
                </a:lnTo>
                <a:lnTo>
                  <a:pt x="415431" y="631008"/>
                </a:lnTo>
                <a:lnTo>
                  <a:pt x="458227" y="614700"/>
                </a:lnTo>
                <a:lnTo>
                  <a:pt x="497852" y="592732"/>
                </a:lnTo>
                <a:lnTo>
                  <a:pt x="533811" y="565603"/>
                </a:lnTo>
                <a:lnTo>
                  <a:pt x="565603" y="533811"/>
                </a:lnTo>
                <a:lnTo>
                  <a:pt x="592732" y="497852"/>
                </a:lnTo>
                <a:lnTo>
                  <a:pt x="614700" y="458227"/>
                </a:lnTo>
                <a:lnTo>
                  <a:pt x="631008" y="415431"/>
                </a:lnTo>
                <a:lnTo>
                  <a:pt x="641158" y="369965"/>
                </a:lnTo>
                <a:lnTo>
                  <a:pt x="644651" y="322325"/>
                </a:lnTo>
                <a:lnTo>
                  <a:pt x="641158" y="274686"/>
                </a:lnTo>
                <a:lnTo>
                  <a:pt x="631008" y="229220"/>
                </a:lnTo>
                <a:lnTo>
                  <a:pt x="614700" y="186424"/>
                </a:lnTo>
                <a:lnTo>
                  <a:pt x="592732" y="146799"/>
                </a:lnTo>
                <a:lnTo>
                  <a:pt x="565603" y="110840"/>
                </a:lnTo>
                <a:lnTo>
                  <a:pt x="533811" y="79048"/>
                </a:lnTo>
                <a:lnTo>
                  <a:pt x="497852" y="51919"/>
                </a:lnTo>
                <a:lnTo>
                  <a:pt x="458227" y="29951"/>
                </a:lnTo>
                <a:lnTo>
                  <a:pt x="415431" y="13643"/>
                </a:lnTo>
                <a:lnTo>
                  <a:pt x="369965" y="3493"/>
                </a:lnTo>
                <a:lnTo>
                  <a:pt x="3223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825;p47"/>
          <p:cNvSpPr/>
          <p:nvPr/>
        </p:nvSpPr>
        <p:spPr>
          <a:xfrm>
            <a:off x="5384896" y="1513905"/>
            <a:ext cx="658742" cy="714504"/>
          </a:xfrm>
          <a:custGeom>
            <a:avLst/>
            <a:gdLst/>
            <a:ahLst/>
            <a:cxnLst/>
            <a:rect l="l" t="t" r="r" b="b"/>
            <a:pathLst>
              <a:path w="645159" h="645160" extrusionOk="0">
                <a:moveTo>
                  <a:pt x="0" y="322325"/>
                </a:moveTo>
                <a:lnTo>
                  <a:pt x="3493" y="274686"/>
                </a:lnTo>
                <a:lnTo>
                  <a:pt x="13643" y="229220"/>
                </a:lnTo>
                <a:lnTo>
                  <a:pt x="29951" y="186424"/>
                </a:lnTo>
                <a:lnTo>
                  <a:pt x="51919" y="146799"/>
                </a:lnTo>
                <a:lnTo>
                  <a:pt x="79048" y="110840"/>
                </a:lnTo>
                <a:lnTo>
                  <a:pt x="110840" y="79048"/>
                </a:lnTo>
                <a:lnTo>
                  <a:pt x="146799" y="51919"/>
                </a:lnTo>
                <a:lnTo>
                  <a:pt x="186424" y="29951"/>
                </a:lnTo>
                <a:lnTo>
                  <a:pt x="229220" y="13643"/>
                </a:lnTo>
                <a:lnTo>
                  <a:pt x="274686" y="3493"/>
                </a:lnTo>
                <a:lnTo>
                  <a:pt x="322325" y="0"/>
                </a:lnTo>
                <a:lnTo>
                  <a:pt x="369965" y="3493"/>
                </a:lnTo>
                <a:lnTo>
                  <a:pt x="415431" y="13643"/>
                </a:lnTo>
                <a:lnTo>
                  <a:pt x="458227" y="29951"/>
                </a:lnTo>
                <a:lnTo>
                  <a:pt x="497852" y="51919"/>
                </a:lnTo>
                <a:lnTo>
                  <a:pt x="533811" y="79048"/>
                </a:lnTo>
                <a:lnTo>
                  <a:pt x="565603" y="110840"/>
                </a:lnTo>
                <a:lnTo>
                  <a:pt x="592732" y="146799"/>
                </a:lnTo>
                <a:lnTo>
                  <a:pt x="614700" y="186424"/>
                </a:lnTo>
                <a:lnTo>
                  <a:pt x="631008" y="229220"/>
                </a:lnTo>
                <a:lnTo>
                  <a:pt x="641158" y="274686"/>
                </a:lnTo>
                <a:lnTo>
                  <a:pt x="644651" y="322325"/>
                </a:lnTo>
                <a:lnTo>
                  <a:pt x="641158" y="369965"/>
                </a:lnTo>
                <a:lnTo>
                  <a:pt x="631008" y="415431"/>
                </a:lnTo>
                <a:lnTo>
                  <a:pt x="614700" y="458227"/>
                </a:lnTo>
                <a:lnTo>
                  <a:pt x="592732" y="497852"/>
                </a:lnTo>
                <a:lnTo>
                  <a:pt x="565603" y="533811"/>
                </a:lnTo>
                <a:lnTo>
                  <a:pt x="533811" y="565603"/>
                </a:lnTo>
                <a:lnTo>
                  <a:pt x="497852" y="592732"/>
                </a:lnTo>
                <a:lnTo>
                  <a:pt x="458227" y="614700"/>
                </a:lnTo>
                <a:lnTo>
                  <a:pt x="415431" y="631008"/>
                </a:lnTo>
                <a:lnTo>
                  <a:pt x="369965" y="641158"/>
                </a:lnTo>
                <a:lnTo>
                  <a:pt x="322325" y="644651"/>
                </a:lnTo>
                <a:lnTo>
                  <a:pt x="274686" y="641158"/>
                </a:lnTo>
                <a:lnTo>
                  <a:pt x="229220" y="631008"/>
                </a:lnTo>
                <a:lnTo>
                  <a:pt x="186424" y="614700"/>
                </a:lnTo>
                <a:lnTo>
                  <a:pt x="146799" y="592732"/>
                </a:lnTo>
                <a:lnTo>
                  <a:pt x="110840" y="565603"/>
                </a:lnTo>
                <a:lnTo>
                  <a:pt x="79048" y="533811"/>
                </a:lnTo>
                <a:lnTo>
                  <a:pt x="51919" y="497852"/>
                </a:lnTo>
                <a:lnTo>
                  <a:pt x="29951" y="458227"/>
                </a:lnTo>
                <a:lnTo>
                  <a:pt x="13643" y="415431"/>
                </a:lnTo>
                <a:lnTo>
                  <a:pt x="3493" y="369965"/>
                </a:lnTo>
                <a:lnTo>
                  <a:pt x="0" y="322325"/>
                </a:lnTo>
                <a:close/>
              </a:path>
            </a:pathLst>
          </a:custGeom>
          <a:noFill/>
          <a:ln w="19800" cap="flat" cmpd="sng">
            <a:solidFill>
              <a:srgbClr val="A6A6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826;p47"/>
          <p:cNvSpPr/>
          <p:nvPr/>
        </p:nvSpPr>
        <p:spPr>
          <a:xfrm>
            <a:off x="5482900" y="1659415"/>
            <a:ext cx="459247" cy="448531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0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</a:t>
            </a:r>
            <a:r>
              <a:rPr lang="en-IN" b="1" dirty="0" smtClean="0"/>
              <a:t>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62163"/>
              </p:ext>
            </p:extLst>
          </p:nvPr>
        </p:nvGraphicFramePr>
        <p:xfrm>
          <a:off x="395536" y="1412776"/>
          <a:ext cx="856895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5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936812"/>
              </p:ext>
            </p:extLst>
          </p:nvPr>
        </p:nvGraphicFramePr>
        <p:xfrm>
          <a:off x="251520" y="404664"/>
          <a:ext cx="6984776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oogle Shape;834;g62a1fa5b9b_0_56"/>
          <p:cNvGrpSpPr/>
          <p:nvPr/>
        </p:nvGrpSpPr>
        <p:grpSpPr>
          <a:xfrm>
            <a:off x="-108520" y="2633857"/>
            <a:ext cx="2380200" cy="2590829"/>
            <a:chOff x="859549" y="3121540"/>
            <a:chExt cx="2380200" cy="3052529"/>
          </a:xfrm>
        </p:grpSpPr>
        <p:pic>
          <p:nvPicPr>
            <p:cNvPr id="9" name="Google Shape;835;g62a1fa5b9b_0_5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57868" y="3121540"/>
              <a:ext cx="1383564" cy="2397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836;g62a1fa5b9b_0_56"/>
            <p:cNvSpPr/>
            <p:nvPr/>
          </p:nvSpPr>
          <p:spPr>
            <a:xfrm>
              <a:off x="859549" y="5712369"/>
              <a:ext cx="238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Servers</a:t>
              </a: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1" name="Google Shape;837;g62a1fa5b9b_0_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46724" y="2558878"/>
            <a:ext cx="1800200" cy="200500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38;g62a1fa5b9b_0_56"/>
          <p:cNvSpPr/>
          <p:nvPr/>
        </p:nvSpPr>
        <p:spPr>
          <a:xfrm>
            <a:off x="2380024" y="4839508"/>
            <a:ext cx="156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Databases</a:t>
            </a:r>
            <a:endParaRPr sz="22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" name="Google Shape;839;g62a1fa5b9b_0_56"/>
          <p:cNvGrpSpPr/>
          <p:nvPr/>
        </p:nvGrpSpPr>
        <p:grpSpPr>
          <a:xfrm>
            <a:off x="3802908" y="2670830"/>
            <a:ext cx="2448272" cy="2590616"/>
            <a:chOff x="7394831" y="3186457"/>
            <a:chExt cx="2600400" cy="3129674"/>
          </a:xfrm>
        </p:grpSpPr>
        <p:pic>
          <p:nvPicPr>
            <p:cNvPr id="14" name="Google Shape;840;g62a1fa5b9b_0_56"/>
            <p:cNvPicPr preferRelativeResize="0"/>
            <p:nvPr/>
          </p:nvPicPr>
          <p:blipFill rotWithShape="1">
            <a:blip r:embed="rId9">
              <a:alphaModFix/>
            </a:blip>
            <a:srcRect l="16529" t="11702" r="14324" b="8419"/>
            <a:stretch/>
          </p:blipFill>
          <p:spPr>
            <a:xfrm>
              <a:off x="7888537" y="3186457"/>
              <a:ext cx="1613083" cy="2138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841;g62a1fa5b9b_0_56"/>
            <p:cNvSpPr/>
            <p:nvPr/>
          </p:nvSpPr>
          <p:spPr>
            <a:xfrm>
              <a:off x="7394831" y="5854431"/>
              <a:ext cx="260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Storage media</a:t>
              </a: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oogle Shape;842;g62a1fa5b9b_0_56"/>
          <p:cNvGrpSpPr/>
          <p:nvPr/>
        </p:nvGrpSpPr>
        <p:grpSpPr>
          <a:xfrm>
            <a:off x="6035156" y="2467099"/>
            <a:ext cx="2616488" cy="2773586"/>
            <a:chOff x="11036664" y="3323961"/>
            <a:chExt cx="3926700" cy="2850108"/>
          </a:xfrm>
        </p:grpSpPr>
        <p:pic>
          <p:nvPicPr>
            <p:cNvPr id="17" name="Google Shape;843;g62a1fa5b9b_0_5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1112876" y="3323961"/>
              <a:ext cx="3774227" cy="21421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844;g62a1fa5b9b_0_56"/>
            <p:cNvSpPr/>
            <p:nvPr/>
          </p:nvSpPr>
          <p:spPr>
            <a:xfrm>
              <a:off x="11036664" y="5712369"/>
              <a:ext cx="3926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Services on World Wide Web</a:t>
              </a:r>
              <a:endParaRPr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8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1618200"/>
          </a:xfrm>
        </p:spPr>
        <p:txBody>
          <a:bodyPr/>
          <a:lstStyle/>
          <a:p>
            <a:r>
              <a:rPr lang="en-US" dirty="0"/>
              <a:t>Cloud computing providers such as Amazon Web Services possess and maintain the hardware required for different services.</a:t>
            </a:r>
          </a:p>
          <a:p>
            <a:endParaRPr lang="en-IN" dirty="0"/>
          </a:p>
        </p:txBody>
      </p:sp>
      <p:sp>
        <p:nvSpPr>
          <p:cNvPr id="4" name="Google Shape;850;g62a1fa5b9b_1_362"/>
          <p:cNvSpPr/>
          <p:nvPr/>
        </p:nvSpPr>
        <p:spPr>
          <a:xfrm>
            <a:off x="1403648" y="3233452"/>
            <a:ext cx="6192688" cy="3287026"/>
          </a:xfrm>
          <a:prstGeom prst="roundRect">
            <a:avLst>
              <a:gd name="adj" fmla="val 2339"/>
            </a:avLst>
          </a:prstGeom>
          <a:noFill/>
          <a:ln w="28575" cap="flat" cmpd="sng">
            <a:solidFill>
              <a:srgbClr val="FF94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sz="2200" b="0" i="0" u="none" strike="noStrike" cap="none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 smtClean="0"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lang="en-US" sz="2200" b="0" i="0" u="none" strike="noStrike" cap="none" dirty="0" smtClean="0">
                <a:latin typeface="Open Sans"/>
                <a:ea typeface="Open Sans"/>
                <a:cs typeface="Open Sans"/>
                <a:sym typeface="Open Sans"/>
              </a:rPr>
              <a:t>With </a:t>
            </a:r>
            <a:r>
              <a:rPr lang="en-US" sz="2200" b="0" i="0" u="none" strike="noStrike" cap="none" dirty="0">
                <a:latin typeface="Open Sans"/>
                <a:ea typeface="Open Sans"/>
                <a:cs typeface="Open Sans"/>
                <a:sym typeface="Open Sans"/>
              </a:rPr>
              <a:t>Cloud computing, you don’t need:</a:t>
            </a:r>
            <a:endParaRPr sz="2200" b="0" i="0" u="none" strike="noStrike" cap="none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oogle Shape;854;g62a1fa5b9b_1_362"/>
          <p:cNvGrpSpPr/>
          <p:nvPr/>
        </p:nvGrpSpPr>
        <p:grpSpPr>
          <a:xfrm>
            <a:off x="3201892" y="4092667"/>
            <a:ext cx="2596200" cy="2085750"/>
            <a:chOff x="3058687" y="3454925"/>
            <a:chExt cx="2596200" cy="2085750"/>
          </a:xfrm>
        </p:grpSpPr>
        <p:pic>
          <p:nvPicPr>
            <p:cNvPr id="6" name="Google Shape;855;g62a1fa5b9b_1_3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074558" y="3454925"/>
              <a:ext cx="2564482" cy="1543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856;g62a1fa5b9b_1_362"/>
            <p:cNvSpPr/>
            <p:nvPr/>
          </p:nvSpPr>
          <p:spPr>
            <a:xfrm>
              <a:off x="3058687" y="5140475"/>
              <a:ext cx="259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Hardware investments 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1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9;g62a1fa5b9b_1_362"/>
          <p:cNvSpPr/>
          <p:nvPr/>
        </p:nvSpPr>
        <p:spPr>
          <a:xfrm>
            <a:off x="755576" y="476672"/>
            <a:ext cx="7315200" cy="5979600"/>
          </a:xfrm>
          <a:prstGeom prst="roundRect">
            <a:avLst>
              <a:gd name="adj" fmla="val 2339"/>
            </a:avLst>
          </a:prstGeom>
          <a:noFill/>
          <a:ln w="28575" cap="flat" cmpd="sng">
            <a:solidFill>
              <a:srgbClr val="FF94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latin typeface="Open Sans"/>
                <a:ea typeface="Open Sans"/>
                <a:cs typeface="Open Sans"/>
                <a:sym typeface="Open Sans"/>
              </a:rPr>
              <a:t>With Cloud computing, you only need to:</a:t>
            </a:r>
            <a:endParaRPr sz="2200" b="0" i="0" u="none" strike="noStrike" cap="none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oogle Shape;857;g62a1fa5b9b_1_362"/>
          <p:cNvGrpSpPr/>
          <p:nvPr/>
        </p:nvGrpSpPr>
        <p:grpSpPr>
          <a:xfrm>
            <a:off x="821079" y="1890230"/>
            <a:ext cx="3511200" cy="2058316"/>
            <a:chOff x="10177630" y="3314464"/>
            <a:chExt cx="3511200" cy="2058316"/>
          </a:xfrm>
        </p:grpSpPr>
        <p:pic>
          <p:nvPicPr>
            <p:cNvPr id="6" name="Google Shape;858;g62a1fa5b9b_1_3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207763" y="3314464"/>
              <a:ext cx="1450786" cy="1350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859;g62a1fa5b9b_1_362"/>
            <p:cNvSpPr/>
            <p:nvPr/>
          </p:nvSpPr>
          <p:spPr>
            <a:xfrm>
              <a:off x="10177630" y="4664780"/>
              <a:ext cx="3511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Determine type and size of resources 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" name="Google Shape;860;g62a1fa5b9b_1_362"/>
          <p:cNvGrpSpPr/>
          <p:nvPr/>
        </p:nvGrpSpPr>
        <p:grpSpPr>
          <a:xfrm>
            <a:off x="4547614" y="1276853"/>
            <a:ext cx="3220500" cy="2566125"/>
            <a:chOff x="17091427" y="2298821"/>
            <a:chExt cx="3220500" cy="2566125"/>
          </a:xfrm>
        </p:grpSpPr>
        <p:pic>
          <p:nvPicPr>
            <p:cNvPr id="9" name="Google Shape;861;g62a1fa5b9b_1_3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03259" y="2298821"/>
              <a:ext cx="1796959" cy="17476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862;g62a1fa5b9b_1_362"/>
            <p:cNvSpPr/>
            <p:nvPr/>
          </p:nvSpPr>
          <p:spPr>
            <a:xfrm>
              <a:off x="17091427" y="4159046"/>
              <a:ext cx="32205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Empower the latest business project or idea 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" name="Google Shape;863;g62a1fa5b9b_1_362"/>
          <p:cNvGrpSpPr/>
          <p:nvPr/>
        </p:nvGrpSpPr>
        <p:grpSpPr>
          <a:xfrm>
            <a:off x="1677645" y="4233290"/>
            <a:ext cx="5699400" cy="2018170"/>
            <a:chOff x="15673313" y="2669813"/>
            <a:chExt cx="5699400" cy="2018170"/>
          </a:xfrm>
        </p:grpSpPr>
        <p:pic>
          <p:nvPicPr>
            <p:cNvPr id="12" name="Google Shape;864;g62a1fa5b9b_1_36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398473" y="2669813"/>
              <a:ext cx="2248978" cy="1617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865;g62a1fa5b9b_1_362"/>
            <p:cNvSpPr/>
            <p:nvPr/>
          </p:nvSpPr>
          <p:spPr>
            <a:xfrm>
              <a:off x="15673313" y="4287783"/>
              <a:ext cx="569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Identify files to be stored as backup on the Internet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0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Cloud Computing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059060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6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11;g62a1fa5b9b_1_508"/>
          <p:cNvGrpSpPr/>
          <p:nvPr/>
        </p:nvGrpSpPr>
        <p:grpSpPr>
          <a:xfrm>
            <a:off x="407085" y="623308"/>
            <a:ext cx="3971444" cy="2589668"/>
            <a:chOff x="758926" y="2432543"/>
            <a:chExt cx="3971444" cy="2589668"/>
          </a:xfrm>
        </p:grpSpPr>
        <p:grpSp>
          <p:nvGrpSpPr>
            <p:cNvPr id="5" name="Google Shape;912;g62a1fa5b9b_1_508"/>
            <p:cNvGrpSpPr/>
            <p:nvPr/>
          </p:nvGrpSpPr>
          <p:grpSpPr>
            <a:xfrm>
              <a:off x="758926" y="2432543"/>
              <a:ext cx="3971444" cy="1883994"/>
              <a:chOff x="520841" y="2036836"/>
              <a:chExt cx="7514557" cy="3564795"/>
            </a:xfrm>
          </p:grpSpPr>
          <p:pic>
            <p:nvPicPr>
              <p:cNvPr id="7" name="Google Shape;913;g62a1fa5b9b_1_50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768820" y="2036836"/>
                <a:ext cx="3338386" cy="155150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" name="Google Shape;914;g62a1fa5b9b_1_508"/>
              <p:cNvGrpSpPr/>
              <p:nvPr/>
            </p:nvGrpSpPr>
            <p:grpSpPr>
              <a:xfrm>
                <a:off x="520841" y="4157159"/>
                <a:ext cx="2164219" cy="1444472"/>
                <a:chOff x="32568" y="4751986"/>
                <a:chExt cx="3468300" cy="2314858"/>
              </a:xfrm>
            </p:grpSpPr>
            <p:pic>
              <p:nvPicPr>
                <p:cNvPr id="21" name="Google Shape;915;g62a1fa5b9b_1_50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53418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2" name="Google Shape;916;g62a1fa5b9b_1_508"/>
                <p:cNvSpPr/>
                <p:nvPr/>
              </p:nvSpPr>
              <p:spPr>
                <a:xfrm>
                  <a:off x="32568" y="6040244"/>
                  <a:ext cx="34683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Calibri"/>
                      <a:ea typeface="Calibri"/>
                      <a:cs typeface="Calibri"/>
                      <a:sym typeface="Calibri"/>
                    </a:rPr>
                    <a:t>Customer 1</a:t>
                  </a:r>
                  <a:endParaRPr sz="1600" b="0" i="0" u="none" strike="noStrike" cap="none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917;g62a1fa5b9b_1_508"/>
              <p:cNvGrpSpPr/>
              <p:nvPr/>
            </p:nvGrpSpPr>
            <p:grpSpPr>
              <a:xfrm>
                <a:off x="3202056" y="4157159"/>
                <a:ext cx="2164219" cy="1444472"/>
                <a:chOff x="2713701" y="4751986"/>
                <a:chExt cx="3468300" cy="2314858"/>
              </a:xfrm>
            </p:grpSpPr>
            <p:pic>
              <p:nvPicPr>
                <p:cNvPr id="19" name="Google Shape;918;g62a1fa5b9b_1_50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134551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" name="Google Shape;919;g62a1fa5b9b_1_508"/>
                <p:cNvSpPr/>
                <p:nvPr/>
              </p:nvSpPr>
              <p:spPr>
                <a:xfrm>
                  <a:off x="2713701" y="6040244"/>
                  <a:ext cx="34683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Calibri"/>
                      <a:ea typeface="Calibri"/>
                      <a:cs typeface="Calibri"/>
                      <a:sym typeface="Calibri"/>
                    </a:rPr>
                    <a:t>Customer 2</a:t>
                  </a:r>
                  <a:endParaRPr sz="1600" b="0" i="0" u="none" strike="noStrike" cap="none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920;g62a1fa5b9b_1_508"/>
              <p:cNvGrpSpPr/>
              <p:nvPr/>
            </p:nvGrpSpPr>
            <p:grpSpPr>
              <a:xfrm>
                <a:off x="5871179" y="4157159"/>
                <a:ext cx="2164219" cy="1444472"/>
                <a:chOff x="5382743" y="4751986"/>
                <a:chExt cx="3468300" cy="2314858"/>
              </a:xfrm>
            </p:grpSpPr>
            <p:pic>
              <p:nvPicPr>
                <p:cNvPr id="17" name="Google Shape;921;g62a1fa5b9b_1_50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803593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" name="Google Shape;922;g62a1fa5b9b_1_508"/>
                <p:cNvSpPr/>
                <p:nvPr/>
              </p:nvSpPr>
              <p:spPr>
                <a:xfrm>
                  <a:off x="5382743" y="6040244"/>
                  <a:ext cx="34683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Calibri"/>
                      <a:ea typeface="Calibri"/>
                      <a:cs typeface="Calibri"/>
                      <a:sym typeface="Calibri"/>
                    </a:rPr>
                    <a:t>Customer 3</a:t>
                  </a:r>
                  <a:endParaRPr sz="1600" b="0" i="0" u="none" strike="noStrike" cap="none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" name="Google Shape;923;g62a1fa5b9b_1_508"/>
              <p:cNvGrpSpPr/>
              <p:nvPr/>
            </p:nvGrpSpPr>
            <p:grpSpPr>
              <a:xfrm rot="5400000">
                <a:off x="4179769" y="1043330"/>
                <a:ext cx="469776" cy="5756823"/>
                <a:chOff x="11830253" y="3749600"/>
                <a:chExt cx="809401" cy="3210900"/>
              </a:xfrm>
            </p:grpSpPr>
            <p:cxnSp>
              <p:nvCxnSpPr>
                <p:cNvPr id="12" name="Google Shape;924;g62a1fa5b9b_1_508"/>
                <p:cNvCxnSpPr/>
                <p:nvPr/>
              </p:nvCxnSpPr>
              <p:spPr>
                <a:xfrm>
                  <a:off x="11973653" y="3756354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13" name="Google Shape;925;g62a1fa5b9b_1_508"/>
                <p:cNvCxnSpPr/>
                <p:nvPr/>
              </p:nvCxnSpPr>
              <p:spPr>
                <a:xfrm>
                  <a:off x="11973653" y="695710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14" name="Google Shape;926;g62a1fa5b9b_1_508"/>
                <p:cNvCxnSpPr/>
                <p:nvPr/>
              </p:nvCxnSpPr>
              <p:spPr>
                <a:xfrm rot="5400000">
                  <a:off x="10368203" y="5355050"/>
                  <a:ext cx="321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" name="Google Shape;927;g62a1fa5b9b_1_508"/>
                <p:cNvCxnSpPr/>
                <p:nvPr/>
              </p:nvCxnSpPr>
              <p:spPr>
                <a:xfrm>
                  <a:off x="11830253" y="5205525"/>
                  <a:ext cx="0" cy="286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" name="Google Shape;928;g62a1fa5b9b_1_508"/>
                <p:cNvCxnSpPr/>
                <p:nvPr/>
              </p:nvCxnSpPr>
              <p:spPr>
                <a:xfrm>
                  <a:off x="11973654" y="534892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</p:grpSp>
        <p:sp>
          <p:nvSpPr>
            <p:cNvPr id="6" name="Google Shape;929;g62a1fa5b9b_1_508"/>
            <p:cNvSpPr/>
            <p:nvPr/>
          </p:nvSpPr>
          <p:spPr>
            <a:xfrm>
              <a:off x="1819681" y="4560511"/>
              <a:ext cx="1726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Public Cloud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" name="Google Shape;930;g62a1fa5b9b_1_508"/>
          <p:cNvGrpSpPr/>
          <p:nvPr/>
        </p:nvGrpSpPr>
        <p:grpSpPr>
          <a:xfrm>
            <a:off x="4989306" y="476672"/>
            <a:ext cx="3885963" cy="2647296"/>
            <a:chOff x="5831917" y="2479195"/>
            <a:chExt cx="3885963" cy="2647296"/>
          </a:xfrm>
        </p:grpSpPr>
        <p:grpSp>
          <p:nvGrpSpPr>
            <p:cNvPr id="24" name="Google Shape;931;g62a1fa5b9b_1_508"/>
            <p:cNvGrpSpPr/>
            <p:nvPr/>
          </p:nvGrpSpPr>
          <p:grpSpPr>
            <a:xfrm>
              <a:off x="5831917" y="2603562"/>
              <a:ext cx="3885963" cy="1883994"/>
              <a:chOff x="601705" y="2036836"/>
              <a:chExt cx="7352814" cy="3564795"/>
            </a:xfrm>
          </p:grpSpPr>
          <p:pic>
            <p:nvPicPr>
              <p:cNvPr id="27" name="Google Shape;932;g62a1fa5b9b_1_50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768820" y="2036836"/>
                <a:ext cx="3338386" cy="155150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8" name="Google Shape;933;g62a1fa5b9b_1_508"/>
              <p:cNvGrpSpPr/>
              <p:nvPr/>
            </p:nvGrpSpPr>
            <p:grpSpPr>
              <a:xfrm>
                <a:off x="601705" y="4157159"/>
                <a:ext cx="2002478" cy="1444472"/>
                <a:chOff x="162158" y="4751986"/>
                <a:chExt cx="3209100" cy="2314858"/>
              </a:xfrm>
            </p:grpSpPr>
            <p:pic>
              <p:nvPicPr>
                <p:cNvPr id="41" name="Google Shape;934;g62a1fa5b9b_1_50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53418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2" name="Google Shape;935;g62a1fa5b9b_1_508"/>
                <p:cNvSpPr/>
                <p:nvPr/>
              </p:nvSpPr>
              <p:spPr>
                <a:xfrm>
                  <a:off x="162158" y="6040244"/>
                  <a:ext cx="32091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Calibri"/>
                      <a:ea typeface="Calibri"/>
                      <a:cs typeface="Calibri"/>
                      <a:sym typeface="Calibri"/>
                    </a:rPr>
                    <a:t>Machine 1</a:t>
                  </a:r>
                  <a:endParaRPr sz="1600" b="0" i="0" u="none" strike="noStrike" cap="none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" name="Google Shape;936;g62a1fa5b9b_1_508"/>
              <p:cNvGrpSpPr/>
              <p:nvPr/>
            </p:nvGrpSpPr>
            <p:grpSpPr>
              <a:xfrm>
                <a:off x="3282919" y="4157159"/>
                <a:ext cx="2002478" cy="1444472"/>
                <a:chOff x="2843289" y="4751986"/>
                <a:chExt cx="3209100" cy="2314858"/>
              </a:xfrm>
            </p:grpSpPr>
            <p:pic>
              <p:nvPicPr>
                <p:cNvPr id="39" name="Google Shape;937;g62a1fa5b9b_1_50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483508" y="4751986"/>
                  <a:ext cx="1714782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0" name="Google Shape;938;g62a1fa5b9b_1_508"/>
                <p:cNvSpPr/>
                <p:nvPr/>
              </p:nvSpPr>
              <p:spPr>
                <a:xfrm>
                  <a:off x="2843289" y="6040244"/>
                  <a:ext cx="32091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Calibri"/>
                      <a:ea typeface="Calibri"/>
                      <a:cs typeface="Calibri"/>
                      <a:sym typeface="Calibri"/>
                    </a:rPr>
                    <a:t>Machine 2</a:t>
                  </a:r>
                  <a:endParaRPr sz="1600" b="0" i="0" u="none" strike="noStrike" cap="none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" name="Google Shape;939;g62a1fa5b9b_1_508"/>
              <p:cNvGrpSpPr/>
              <p:nvPr/>
            </p:nvGrpSpPr>
            <p:grpSpPr>
              <a:xfrm>
                <a:off x="5952041" y="4157159"/>
                <a:ext cx="2002478" cy="1444472"/>
                <a:chOff x="5512330" y="4751986"/>
                <a:chExt cx="3209100" cy="2314858"/>
              </a:xfrm>
            </p:grpSpPr>
            <p:pic>
              <p:nvPicPr>
                <p:cNvPr id="37" name="Google Shape;940;g62a1fa5b9b_1_50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6001227" y="4751986"/>
                  <a:ext cx="2017427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" name="Google Shape;941;g62a1fa5b9b_1_508"/>
                <p:cNvSpPr/>
                <p:nvPr/>
              </p:nvSpPr>
              <p:spPr>
                <a:xfrm>
                  <a:off x="5512330" y="6040244"/>
                  <a:ext cx="32091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Calibri"/>
                      <a:ea typeface="Calibri"/>
                      <a:cs typeface="Calibri"/>
                      <a:sym typeface="Calibri"/>
                    </a:rPr>
                    <a:t>Machine 3</a:t>
                  </a:r>
                  <a:endParaRPr sz="1600" b="0" i="0" u="none" strike="noStrike" cap="none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" name="Google Shape;942;g62a1fa5b9b_1_508"/>
              <p:cNvGrpSpPr/>
              <p:nvPr/>
            </p:nvGrpSpPr>
            <p:grpSpPr>
              <a:xfrm rot="5400000">
                <a:off x="4179769" y="1043330"/>
                <a:ext cx="469776" cy="5756823"/>
                <a:chOff x="11830253" y="3749600"/>
                <a:chExt cx="809401" cy="3210900"/>
              </a:xfrm>
            </p:grpSpPr>
            <p:cxnSp>
              <p:nvCxnSpPr>
                <p:cNvPr id="32" name="Google Shape;943;g62a1fa5b9b_1_508"/>
                <p:cNvCxnSpPr/>
                <p:nvPr/>
              </p:nvCxnSpPr>
              <p:spPr>
                <a:xfrm>
                  <a:off x="11973653" y="3756354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33" name="Google Shape;944;g62a1fa5b9b_1_508"/>
                <p:cNvCxnSpPr/>
                <p:nvPr/>
              </p:nvCxnSpPr>
              <p:spPr>
                <a:xfrm>
                  <a:off x="11973653" y="695710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34" name="Google Shape;945;g62a1fa5b9b_1_508"/>
                <p:cNvCxnSpPr/>
                <p:nvPr/>
              </p:nvCxnSpPr>
              <p:spPr>
                <a:xfrm rot="5400000">
                  <a:off x="10368203" y="5355050"/>
                  <a:ext cx="321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" name="Google Shape;946;g62a1fa5b9b_1_508"/>
                <p:cNvCxnSpPr/>
                <p:nvPr/>
              </p:nvCxnSpPr>
              <p:spPr>
                <a:xfrm>
                  <a:off x="11830253" y="5205525"/>
                  <a:ext cx="0" cy="286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" name="Google Shape;947;g62a1fa5b9b_1_508"/>
                <p:cNvCxnSpPr/>
                <p:nvPr/>
              </p:nvCxnSpPr>
              <p:spPr>
                <a:xfrm>
                  <a:off x="11973654" y="534892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</p:grpSp>
        <p:sp>
          <p:nvSpPr>
            <p:cNvPr id="25" name="Google Shape;948;g62a1fa5b9b_1_508"/>
            <p:cNvSpPr/>
            <p:nvPr/>
          </p:nvSpPr>
          <p:spPr>
            <a:xfrm>
              <a:off x="6856829" y="4664791"/>
              <a:ext cx="1842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Private Cloud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6" name="Google Shape;949;g62a1fa5b9b_1_50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847237" y="2479195"/>
              <a:ext cx="273826" cy="3634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oogle Shape;950;g62a1fa5b9b_1_508"/>
          <p:cNvGrpSpPr/>
          <p:nvPr/>
        </p:nvGrpSpPr>
        <p:grpSpPr>
          <a:xfrm>
            <a:off x="1983618" y="3789040"/>
            <a:ext cx="4781638" cy="2238230"/>
            <a:chOff x="5086371" y="5368473"/>
            <a:chExt cx="6205890" cy="2904906"/>
          </a:xfrm>
        </p:grpSpPr>
        <p:grpSp>
          <p:nvGrpSpPr>
            <p:cNvPr id="44" name="Google Shape;951;g62a1fa5b9b_1_508"/>
            <p:cNvGrpSpPr/>
            <p:nvPr/>
          </p:nvGrpSpPr>
          <p:grpSpPr>
            <a:xfrm>
              <a:off x="5086371" y="5368473"/>
              <a:ext cx="6205890" cy="2045144"/>
              <a:chOff x="3796722" y="5847784"/>
              <a:chExt cx="6205890" cy="2045144"/>
            </a:xfrm>
          </p:grpSpPr>
          <p:pic>
            <p:nvPicPr>
              <p:cNvPr id="46" name="Google Shape;952;g62a1fa5b9b_1_508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877007" y="5847784"/>
                <a:ext cx="3832440" cy="17811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Google Shape;953;g62a1fa5b9b_1_50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3796722" y="6888765"/>
                <a:ext cx="2160571" cy="10041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954;g62a1fa5b9b_1_50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842041" y="6770217"/>
                <a:ext cx="2160571" cy="10041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" name="Google Shape;955;g62a1fa5b9b_1_508"/>
              <p:cNvSpPr txBox="1"/>
              <p:nvPr/>
            </p:nvSpPr>
            <p:spPr>
              <a:xfrm>
                <a:off x="3861942" y="7289146"/>
                <a:ext cx="17460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Public Cloud</a:t>
                </a: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56;g62a1fa5b9b_1_508"/>
              <p:cNvSpPr txBox="1"/>
              <p:nvPr/>
            </p:nvSpPr>
            <p:spPr>
              <a:xfrm>
                <a:off x="7915947" y="7164372"/>
                <a:ext cx="18561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Private Cloud</a:t>
                </a: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57;g62a1fa5b9b_1_508"/>
              <p:cNvSpPr txBox="1"/>
              <p:nvPr/>
            </p:nvSpPr>
            <p:spPr>
              <a:xfrm>
                <a:off x="5637401" y="6553678"/>
                <a:ext cx="18231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Hybrid Cloud</a:t>
                </a: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58;g62a1fa5b9b_1_508"/>
              <p:cNvSpPr/>
              <p:nvPr/>
            </p:nvSpPr>
            <p:spPr>
              <a:xfrm>
                <a:off x="5869532" y="7153728"/>
                <a:ext cx="2119800" cy="739200"/>
              </a:xfrm>
              <a:prstGeom prst="leftRightArrow">
                <a:avLst>
                  <a:gd name="adj1" fmla="val 70070"/>
                  <a:gd name="adj2" fmla="val 50000"/>
                </a:avLst>
              </a:prstGeom>
              <a:solidFill>
                <a:srgbClr val="FFFFFF"/>
              </a:solidFill>
              <a:ln w="12700" cap="flat" cmpd="sng">
                <a:solidFill>
                  <a:srgbClr val="FF662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Connect</a:t>
                </a:r>
                <a:endParaRPr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Google Shape;959;g62a1fa5b9b_1_508"/>
            <p:cNvSpPr/>
            <p:nvPr/>
          </p:nvSpPr>
          <p:spPr>
            <a:xfrm>
              <a:off x="7046564" y="7674279"/>
              <a:ext cx="2345100" cy="5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Hybrid Cloud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2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399032"/>
          </a:xfrm>
        </p:spPr>
        <p:txBody>
          <a:bodyPr/>
          <a:lstStyle/>
          <a:p>
            <a:r>
              <a:rPr lang="en-US" dirty="0"/>
              <a:t>Public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1474184"/>
          </a:xfrm>
        </p:spPr>
        <p:txBody>
          <a:bodyPr/>
          <a:lstStyle/>
          <a:p>
            <a:r>
              <a:rPr lang="en-US" dirty="0"/>
              <a:t>Public cloud service providers use the Internet to create resources, such as storage and applications available to the public.</a:t>
            </a:r>
          </a:p>
          <a:p>
            <a:endParaRPr lang="en-IN" dirty="0"/>
          </a:p>
        </p:txBody>
      </p:sp>
      <p:grpSp>
        <p:nvGrpSpPr>
          <p:cNvPr id="4" name="Google Shape;984;g62a1fa5b9b_1_652"/>
          <p:cNvGrpSpPr/>
          <p:nvPr/>
        </p:nvGrpSpPr>
        <p:grpSpPr>
          <a:xfrm>
            <a:off x="1855649" y="3340291"/>
            <a:ext cx="4561954" cy="2352317"/>
            <a:chOff x="1820833" y="2484973"/>
            <a:chExt cx="4561954" cy="2352317"/>
          </a:xfrm>
        </p:grpSpPr>
        <p:grpSp>
          <p:nvGrpSpPr>
            <p:cNvPr id="5" name="Google Shape;985;g62a1fa5b9b_1_652"/>
            <p:cNvGrpSpPr/>
            <p:nvPr/>
          </p:nvGrpSpPr>
          <p:grpSpPr>
            <a:xfrm>
              <a:off x="4897262" y="2484973"/>
              <a:ext cx="1233432" cy="1087000"/>
              <a:chOff x="4898091" y="3870726"/>
              <a:chExt cx="2083500" cy="1836148"/>
            </a:xfrm>
          </p:grpSpPr>
          <p:pic>
            <p:nvPicPr>
              <p:cNvPr id="17" name="Google Shape;986;g62a1fa5b9b_1_652"/>
              <p:cNvPicPr preferRelativeResize="0"/>
              <p:nvPr/>
            </p:nvPicPr>
            <p:blipFill rotWithShape="1">
              <a:blip r:embed="rId2">
                <a:alphaModFix/>
              </a:blip>
              <a:srcRect l="14766" t="12541" r="14611" b="6124"/>
              <a:stretch/>
            </p:blipFill>
            <p:spPr>
              <a:xfrm>
                <a:off x="5413978" y="3870726"/>
                <a:ext cx="916610" cy="12116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" name="Google Shape;987;g62a1fa5b9b_1_652"/>
              <p:cNvSpPr/>
              <p:nvPr/>
            </p:nvSpPr>
            <p:spPr>
              <a:xfrm>
                <a:off x="4898091" y="5030974"/>
                <a:ext cx="2083500" cy="67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rPr>
                  <a:t>Storage</a:t>
                </a:r>
                <a:endParaRPr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" name="Google Shape;988;g62a1fa5b9b_1_652"/>
            <p:cNvGrpSpPr/>
            <p:nvPr/>
          </p:nvGrpSpPr>
          <p:grpSpPr>
            <a:xfrm>
              <a:off x="1820833" y="2763484"/>
              <a:ext cx="2519700" cy="1858669"/>
              <a:chOff x="-4027043" y="2029961"/>
              <a:chExt cx="2519700" cy="1858669"/>
            </a:xfrm>
          </p:grpSpPr>
          <p:sp>
            <p:nvSpPr>
              <p:cNvPr id="15" name="Google Shape;989;g62a1fa5b9b_1_652"/>
              <p:cNvSpPr/>
              <p:nvPr/>
            </p:nvSpPr>
            <p:spPr>
              <a:xfrm>
                <a:off x="-4027043" y="3180630"/>
                <a:ext cx="25197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rPr>
                  <a:t>Use the Internet to Create Resources</a:t>
                </a:r>
                <a:endParaRPr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16" name="Google Shape;990;g62a1fa5b9b_1_6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-3544436" y="2029961"/>
                <a:ext cx="1554387" cy="10823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" name="Google Shape;991;g62a1fa5b9b_1_652"/>
            <p:cNvGrpSpPr/>
            <p:nvPr/>
          </p:nvGrpSpPr>
          <p:grpSpPr>
            <a:xfrm>
              <a:off x="4251882" y="3078360"/>
              <a:ext cx="530319" cy="1135200"/>
              <a:chOff x="6946809" y="2937692"/>
              <a:chExt cx="530319" cy="1135200"/>
            </a:xfrm>
          </p:grpSpPr>
          <p:cxnSp>
            <p:nvCxnSpPr>
              <p:cNvPr id="11" name="Google Shape;992;g62a1fa5b9b_1_652"/>
              <p:cNvCxnSpPr/>
              <p:nvPr/>
            </p:nvCxnSpPr>
            <p:spPr>
              <a:xfrm>
                <a:off x="7212528" y="2937692"/>
                <a:ext cx="264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6620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12" name="Google Shape;993;g62a1fa5b9b_1_652"/>
              <p:cNvCxnSpPr/>
              <p:nvPr/>
            </p:nvCxnSpPr>
            <p:spPr>
              <a:xfrm>
                <a:off x="7205709" y="4064260"/>
                <a:ext cx="264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6620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13" name="Google Shape;994;g62a1fa5b9b_1_652"/>
              <p:cNvCxnSpPr/>
              <p:nvPr/>
            </p:nvCxnSpPr>
            <p:spPr>
              <a:xfrm>
                <a:off x="7205709" y="2937692"/>
                <a:ext cx="0" cy="1135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662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" name="Google Shape;995;g62a1fa5b9b_1_652"/>
              <p:cNvCxnSpPr/>
              <p:nvPr/>
            </p:nvCxnSpPr>
            <p:spPr>
              <a:xfrm rot="10800000">
                <a:off x="6946809" y="3505313"/>
                <a:ext cx="2589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662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" name="Google Shape;996;g62a1fa5b9b_1_652"/>
            <p:cNvGrpSpPr/>
            <p:nvPr/>
          </p:nvGrpSpPr>
          <p:grpSpPr>
            <a:xfrm>
              <a:off x="4510787" y="3751213"/>
              <a:ext cx="1872000" cy="1086077"/>
              <a:chOff x="4510787" y="3751213"/>
              <a:chExt cx="1872000" cy="1086077"/>
            </a:xfrm>
          </p:grpSpPr>
          <p:sp>
            <p:nvSpPr>
              <p:cNvPr id="9" name="Google Shape;997;g62a1fa5b9b_1_652"/>
              <p:cNvSpPr/>
              <p:nvPr/>
            </p:nvSpPr>
            <p:spPr>
              <a:xfrm>
                <a:off x="4510787" y="4437090"/>
                <a:ext cx="1872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rPr>
                  <a:t>Applications</a:t>
                </a:r>
                <a:endParaRPr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10" name="Google Shape;998;g62a1fa5b9b_1_65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113447" y="3751213"/>
                <a:ext cx="682917" cy="7658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8001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public cloud is ideal for</a:t>
            </a:r>
            <a:r>
              <a:rPr lang="en-US" dirty="0" smtClean="0"/>
              <a:t>:</a:t>
            </a:r>
            <a:endParaRPr lang="en-IN" dirty="0"/>
          </a:p>
        </p:txBody>
      </p:sp>
      <p:grpSp>
        <p:nvGrpSpPr>
          <p:cNvPr id="4" name="Google Shape;970;g62a1fa5b9b_1_652"/>
          <p:cNvGrpSpPr/>
          <p:nvPr/>
        </p:nvGrpSpPr>
        <p:grpSpPr>
          <a:xfrm>
            <a:off x="5101352" y="1858949"/>
            <a:ext cx="3516600" cy="1858083"/>
            <a:chOff x="10381116" y="5226522"/>
            <a:chExt cx="3516600" cy="1858083"/>
          </a:xfrm>
        </p:grpSpPr>
        <p:sp>
          <p:nvSpPr>
            <p:cNvPr id="5" name="Google Shape;971;g62a1fa5b9b_1_652"/>
            <p:cNvSpPr/>
            <p:nvPr/>
          </p:nvSpPr>
          <p:spPr>
            <a:xfrm>
              <a:off x="10381116" y="6684405"/>
              <a:ext cx="351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Testing Application Code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6" name="Google Shape;972;g62a1fa5b9b_1_6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381526" y="5226522"/>
              <a:ext cx="1438163" cy="13727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oogle Shape;980;g62a1fa5b9b_1_652"/>
          <p:cNvGrpSpPr/>
          <p:nvPr/>
        </p:nvGrpSpPr>
        <p:grpSpPr>
          <a:xfrm>
            <a:off x="539552" y="1799869"/>
            <a:ext cx="4561800" cy="1917163"/>
            <a:chOff x="11233766" y="3803007"/>
            <a:chExt cx="4561800" cy="1917163"/>
          </a:xfrm>
        </p:grpSpPr>
        <p:sp>
          <p:nvSpPr>
            <p:cNvPr id="8" name="Google Shape;981;g62a1fa5b9b_1_652"/>
            <p:cNvSpPr/>
            <p:nvPr/>
          </p:nvSpPr>
          <p:spPr>
            <a:xfrm>
              <a:off x="11233766" y="5319970"/>
              <a:ext cx="456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Sharing Non-Secured Applications 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9" name="Google Shape;982;g62a1fa5b9b_1_6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13495078" y="4101736"/>
              <a:ext cx="1274763" cy="12338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983;g62a1fa5b9b_1_65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466528" y="3803007"/>
              <a:ext cx="1463894" cy="1641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Rectangle 10"/>
          <p:cNvSpPr/>
          <p:nvPr/>
        </p:nvSpPr>
        <p:spPr>
          <a:xfrm>
            <a:off x="971600" y="4293096"/>
            <a:ext cx="720080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Examples of public cloud: Windows Azure Services Platform, Amazon Elastic Compute Cloud or EC2, Sun Cloud, and IBM’s Blue Cloud</a:t>
            </a:r>
          </a:p>
        </p:txBody>
      </p:sp>
    </p:spTree>
    <p:extLst>
      <p:ext uri="{BB962C8B-B14F-4D97-AF65-F5344CB8AC3E}">
        <p14:creationId xmlns:p14="http://schemas.microsoft.com/office/powerpoint/2010/main" val="3922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399032"/>
          </a:xfrm>
        </p:spPr>
        <p:txBody>
          <a:bodyPr/>
          <a:lstStyle/>
          <a:p>
            <a:r>
              <a:rPr lang="en-US" dirty="0"/>
              <a:t>Private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2122256"/>
          </a:xfrm>
        </p:spPr>
        <p:txBody>
          <a:bodyPr/>
          <a:lstStyle/>
          <a:p>
            <a:r>
              <a:rPr lang="en-US" dirty="0"/>
              <a:t>A private cloud has an architecture similar to a data center, and a company owns it to ensure provisioning, monitoring, automation, and scalability.</a:t>
            </a:r>
          </a:p>
          <a:p>
            <a:endParaRPr lang="en-IN" dirty="0"/>
          </a:p>
        </p:txBody>
      </p:sp>
      <p:grpSp>
        <p:nvGrpSpPr>
          <p:cNvPr id="4" name="Google Shape;1010;g62a1fa5b9b_1_741"/>
          <p:cNvGrpSpPr/>
          <p:nvPr/>
        </p:nvGrpSpPr>
        <p:grpSpPr>
          <a:xfrm>
            <a:off x="299204" y="3600559"/>
            <a:ext cx="8449260" cy="2276713"/>
            <a:chOff x="1796684" y="2886994"/>
            <a:chExt cx="11813550" cy="2556600"/>
          </a:xfrm>
        </p:grpSpPr>
        <p:sp>
          <p:nvSpPr>
            <p:cNvPr id="5" name="Google Shape;1011;g62a1fa5b9b_1_741"/>
            <p:cNvSpPr/>
            <p:nvPr/>
          </p:nvSpPr>
          <p:spPr>
            <a:xfrm>
              <a:off x="1796684" y="2886994"/>
              <a:ext cx="6501000" cy="2556600"/>
            </a:xfrm>
            <a:prstGeom prst="rect">
              <a:avLst/>
            </a:prstGeom>
            <a:noFill/>
            <a:ln w="12700" cap="flat" cmpd="sng">
              <a:solidFill>
                <a:srgbClr val="FF66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1012;g62a1fa5b9b_1_741"/>
            <p:cNvGrpSpPr/>
            <p:nvPr/>
          </p:nvGrpSpPr>
          <p:grpSpPr>
            <a:xfrm>
              <a:off x="2318615" y="3233648"/>
              <a:ext cx="2878592" cy="2093652"/>
              <a:chOff x="1707924" y="3501691"/>
              <a:chExt cx="2878592" cy="2093652"/>
            </a:xfrm>
          </p:grpSpPr>
          <p:pic>
            <p:nvPicPr>
              <p:cNvPr id="14" name="Google Shape;1013;g62a1fa5b9b_1_741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707924" y="3501691"/>
                <a:ext cx="2878592" cy="15166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" name="Google Shape;1014;g62a1fa5b9b_1_741"/>
              <p:cNvSpPr/>
              <p:nvPr/>
            </p:nvSpPr>
            <p:spPr>
              <a:xfrm>
                <a:off x="1723402" y="5133643"/>
                <a:ext cx="2747302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lang="en-US" sz="22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rPr>
                  <a:t>Infrastructure</a:t>
                </a:r>
                <a:endParaRPr sz="2200" b="0" i="0" u="none" strike="noStrike" cap="none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" name="Google Shape;1015;g62a1fa5b9b_1_741"/>
            <p:cNvGrpSpPr/>
            <p:nvPr/>
          </p:nvGrpSpPr>
          <p:grpSpPr>
            <a:xfrm>
              <a:off x="5668655" y="3146169"/>
              <a:ext cx="2333625" cy="2181131"/>
              <a:chOff x="6220958" y="3364653"/>
              <a:chExt cx="2333625" cy="2181131"/>
            </a:xfrm>
          </p:grpSpPr>
          <p:pic>
            <p:nvPicPr>
              <p:cNvPr id="12" name="Google Shape;1016;g62a1fa5b9b_1_74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20958" y="3364653"/>
                <a:ext cx="2333625" cy="1790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Google Shape;1017;g62a1fa5b9b_1_741"/>
              <p:cNvSpPr/>
              <p:nvPr/>
            </p:nvSpPr>
            <p:spPr>
              <a:xfrm>
                <a:off x="6220958" y="5155353"/>
                <a:ext cx="1996191" cy="3904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lang="en-US" sz="22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rPr>
                  <a:t>Services</a:t>
                </a:r>
                <a:endParaRPr sz="2200" b="0" i="0" u="none" strike="noStrike" cap="none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" name="Google Shape;1018;g62a1fa5b9b_1_741"/>
            <p:cNvGrpSpPr/>
            <p:nvPr/>
          </p:nvGrpSpPr>
          <p:grpSpPr>
            <a:xfrm>
              <a:off x="10729275" y="3116563"/>
              <a:ext cx="2880959" cy="2210737"/>
              <a:chOff x="9857902" y="3638939"/>
              <a:chExt cx="2880959" cy="2210737"/>
            </a:xfrm>
          </p:grpSpPr>
          <p:pic>
            <p:nvPicPr>
              <p:cNvPr id="10" name="Google Shape;1019;g62a1fa5b9b_1_74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857902" y="3638939"/>
                <a:ext cx="2880959" cy="14956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" name="Google Shape;1020;g62a1fa5b9b_1_741"/>
              <p:cNvSpPr/>
              <p:nvPr/>
            </p:nvSpPr>
            <p:spPr>
              <a:xfrm>
                <a:off x="10197372" y="5387976"/>
                <a:ext cx="2333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lang="en-US" sz="22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rPr>
                  <a:t>Private Network</a:t>
                </a:r>
                <a:endParaRPr sz="2200" b="0" i="0" u="none" strike="noStrike" cap="none"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9" name="Google Shape;1021;g62a1fa5b9b_1_7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97902" y="3544231"/>
              <a:ext cx="1431255" cy="124199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35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8229600" cy="1399032"/>
          </a:xfrm>
        </p:spPr>
        <p:txBody>
          <a:bodyPr/>
          <a:lstStyle/>
          <a:p>
            <a:r>
              <a:rPr lang="en-IN" dirty="0" smtClean="0"/>
              <a:t>Features of Private Cloud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592563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0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859398"/>
              </p:ext>
            </p:extLst>
          </p:nvPr>
        </p:nvGraphicFramePr>
        <p:xfrm>
          <a:off x="179512" y="1916832"/>
          <a:ext cx="8229600" cy="3850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4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807447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6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575" y="0"/>
            <a:ext cx="5279915" cy="1001266"/>
          </a:xfrm>
        </p:spPr>
        <p:txBody>
          <a:bodyPr/>
          <a:lstStyle/>
          <a:p>
            <a:r>
              <a:rPr lang="en-IN" dirty="0" smtClean="0"/>
              <a:t>Usage: Hybrid Cloud</a:t>
            </a:r>
            <a:endParaRPr lang="en-IN" dirty="0"/>
          </a:p>
        </p:txBody>
      </p:sp>
      <p:grpSp>
        <p:nvGrpSpPr>
          <p:cNvPr id="4" name="Google Shape;1029;g62a1fa5b9b_1_793"/>
          <p:cNvGrpSpPr/>
          <p:nvPr/>
        </p:nvGrpSpPr>
        <p:grpSpPr>
          <a:xfrm>
            <a:off x="487829" y="1124744"/>
            <a:ext cx="3997065" cy="2637686"/>
            <a:chOff x="5831924" y="2479195"/>
            <a:chExt cx="3997065" cy="2637686"/>
          </a:xfrm>
        </p:grpSpPr>
        <p:grpSp>
          <p:nvGrpSpPr>
            <p:cNvPr id="5" name="Google Shape;1030;g62a1fa5b9b_1_793"/>
            <p:cNvGrpSpPr/>
            <p:nvPr/>
          </p:nvGrpSpPr>
          <p:grpSpPr>
            <a:xfrm>
              <a:off x="5831924" y="2603562"/>
              <a:ext cx="3997065" cy="1883998"/>
              <a:chOff x="601717" y="2036836"/>
              <a:chExt cx="7563036" cy="3564801"/>
            </a:xfrm>
          </p:grpSpPr>
          <p:pic>
            <p:nvPicPr>
              <p:cNvPr id="8" name="Google Shape;1031;g62a1fa5b9b_1_79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768820" y="2036836"/>
                <a:ext cx="3338386" cy="155150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032;g62a1fa5b9b_1_793"/>
              <p:cNvGrpSpPr/>
              <p:nvPr/>
            </p:nvGrpSpPr>
            <p:grpSpPr>
              <a:xfrm>
                <a:off x="601717" y="4157159"/>
                <a:ext cx="2535998" cy="1444478"/>
                <a:chOff x="162177" y="4751986"/>
                <a:chExt cx="4064100" cy="2314868"/>
              </a:xfrm>
            </p:grpSpPr>
            <p:pic>
              <p:nvPicPr>
                <p:cNvPr id="22" name="Google Shape;1033;g62a1fa5b9b_1_79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53418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" name="Google Shape;1034;g62a1fa5b9b_1_793"/>
                <p:cNvSpPr/>
                <p:nvPr/>
              </p:nvSpPr>
              <p:spPr>
                <a:xfrm>
                  <a:off x="162177" y="6040254"/>
                  <a:ext cx="40641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Open Sans"/>
                      <a:ea typeface="Open Sans"/>
                      <a:cs typeface="Open Sans"/>
                      <a:sym typeface="Open Sans"/>
                    </a:rPr>
                    <a:t>Machine 1</a:t>
                  </a:r>
                  <a:endParaRPr sz="16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0" name="Google Shape;1035;g62a1fa5b9b_1_793"/>
              <p:cNvGrpSpPr/>
              <p:nvPr/>
            </p:nvGrpSpPr>
            <p:grpSpPr>
              <a:xfrm>
                <a:off x="3282941" y="4157159"/>
                <a:ext cx="2535998" cy="1444478"/>
                <a:chOff x="2843324" y="4751986"/>
                <a:chExt cx="4064100" cy="2314868"/>
              </a:xfrm>
            </p:grpSpPr>
            <p:pic>
              <p:nvPicPr>
                <p:cNvPr id="20" name="Google Shape;1036;g62a1fa5b9b_1_79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483508" y="4751986"/>
                  <a:ext cx="1714782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" name="Google Shape;1037;g62a1fa5b9b_1_793"/>
                <p:cNvSpPr/>
                <p:nvPr/>
              </p:nvSpPr>
              <p:spPr>
                <a:xfrm>
                  <a:off x="2843324" y="6040254"/>
                  <a:ext cx="40641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Open Sans"/>
                      <a:ea typeface="Open Sans"/>
                      <a:cs typeface="Open Sans"/>
                      <a:sym typeface="Open Sans"/>
                    </a:rPr>
                    <a:t>Machine 2</a:t>
                  </a:r>
                  <a:endParaRPr sz="16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1" name="Google Shape;1038;g62a1fa5b9b_1_793"/>
              <p:cNvGrpSpPr/>
              <p:nvPr/>
            </p:nvGrpSpPr>
            <p:grpSpPr>
              <a:xfrm>
                <a:off x="5952049" y="4157159"/>
                <a:ext cx="2212704" cy="1444478"/>
                <a:chOff x="5512342" y="4751986"/>
                <a:chExt cx="3546000" cy="2314868"/>
              </a:xfrm>
            </p:grpSpPr>
            <p:pic>
              <p:nvPicPr>
                <p:cNvPr id="18" name="Google Shape;1039;g62a1fa5b9b_1_79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6001227" y="4751986"/>
                  <a:ext cx="2017427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" name="Google Shape;1040;g62a1fa5b9b_1_793"/>
                <p:cNvSpPr/>
                <p:nvPr/>
              </p:nvSpPr>
              <p:spPr>
                <a:xfrm>
                  <a:off x="5512342" y="6040254"/>
                  <a:ext cx="35460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Open Sans"/>
                      <a:ea typeface="Open Sans"/>
                      <a:cs typeface="Open Sans"/>
                      <a:sym typeface="Open Sans"/>
                    </a:rPr>
                    <a:t>Machine 3</a:t>
                  </a:r>
                  <a:endParaRPr sz="16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2" name="Google Shape;1041;g62a1fa5b9b_1_793"/>
              <p:cNvGrpSpPr/>
              <p:nvPr/>
            </p:nvGrpSpPr>
            <p:grpSpPr>
              <a:xfrm rot="5400000">
                <a:off x="4179769" y="1043330"/>
                <a:ext cx="469776" cy="5756823"/>
                <a:chOff x="11830253" y="3749600"/>
                <a:chExt cx="809401" cy="3210900"/>
              </a:xfrm>
            </p:grpSpPr>
            <p:cxnSp>
              <p:nvCxnSpPr>
                <p:cNvPr id="13" name="Google Shape;1042;g62a1fa5b9b_1_793"/>
                <p:cNvCxnSpPr/>
                <p:nvPr/>
              </p:nvCxnSpPr>
              <p:spPr>
                <a:xfrm>
                  <a:off x="11973653" y="3756354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14" name="Google Shape;1043;g62a1fa5b9b_1_793"/>
                <p:cNvCxnSpPr/>
                <p:nvPr/>
              </p:nvCxnSpPr>
              <p:spPr>
                <a:xfrm>
                  <a:off x="11973653" y="695710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15" name="Google Shape;1044;g62a1fa5b9b_1_793"/>
                <p:cNvCxnSpPr/>
                <p:nvPr/>
              </p:nvCxnSpPr>
              <p:spPr>
                <a:xfrm rot="5400000">
                  <a:off x="10368203" y="5355050"/>
                  <a:ext cx="321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" name="Google Shape;1045;g62a1fa5b9b_1_793"/>
                <p:cNvCxnSpPr/>
                <p:nvPr/>
              </p:nvCxnSpPr>
              <p:spPr>
                <a:xfrm>
                  <a:off x="11830253" y="5205525"/>
                  <a:ext cx="0" cy="286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" name="Google Shape;1046;g62a1fa5b9b_1_793"/>
                <p:cNvCxnSpPr/>
                <p:nvPr/>
              </p:nvCxnSpPr>
              <p:spPr>
                <a:xfrm>
                  <a:off x="11973654" y="534892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</p:grpSp>
        <p:sp>
          <p:nvSpPr>
            <p:cNvPr id="6" name="Google Shape;1047;g62a1fa5b9b_1_793"/>
            <p:cNvSpPr/>
            <p:nvPr/>
          </p:nvSpPr>
          <p:spPr>
            <a:xfrm>
              <a:off x="6890459" y="4716681"/>
              <a:ext cx="177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Retains control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7" name="Google Shape;1048;g62a1fa5b9b_1_79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847237" y="2479195"/>
              <a:ext cx="273826" cy="3634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Google Shape;1049;g62a1fa5b9b_1_793"/>
          <p:cNvGrpSpPr/>
          <p:nvPr/>
        </p:nvGrpSpPr>
        <p:grpSpPr>
          <a:xfrm>
            <a:off x="5003974" y="1217322"/>
            <a:ext cx="4140026" cy="3003766"/>
            <a:chOff x="758933" y="2432543"/>
            <a:chExt cx="4140026" cy="3003766"/>
          </a:xfrm>
        </p:grpSpPr>
        <p:grpSp>
          <p:nvGrpSpPr>
            <p:cNvPr id="25" name="Google Shape;1050;g62a1fa5b9b_1_793"/>
            <p:cNvGrpSpPr/>
            <p:nvPr/>
          </p:nvGrpSpPr>
          <p:grpSpPr>
            <a:xfrm>
              <a:off x="758933" y="2432543"/>
              <a:ext cx="4140026" cy="1883983"/>
              <a:chOff x="520853" y="2036836"/>
              <a:chExt cx="7833540" cy="3564774"/>
            </a:xfrm>
          </p:grpSpPr>
          <p:pic>
            <p:nvPicPr>
              <p:cNvPr id="27" name="Google Shape;1051;g62a1fa5b9b_1_79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768820" y="2036836"/>
                <a:ext cx="3338386" cy="155150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8" name="Google Shape;1052;g62a1fa5b9b_1_793"/>
              <p:cNvGrpSpPr/>
              <p:nvPr/>
            </p:nvGrpSpPr>
            <p:grpSpPr>
              <a:xfrm>
                <a:off x="520853" y="4157159"/>
                <a:ext cx="2681266" cy="1444451"/>
                <a:chOff x="32587" y="4751986"/>
                <a:chExt cx="4296900" cy="2314825"/>
              </a:xfrm>
            </p:grpSpPr>
            <p:pic>
              <p:nvPicPr>
                <p:cNvPr id="41" name="Google Shape;1053;g62a1fa5b9b_1_79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53418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2" name="Google Shape;1054;g62a1fa5b9b_1_793"/>
                <p:cNvSpPr/>
                <p:nvPr/>
              </p:nvSpPr>
              <p:spPr>
                <a:xfrm>
                  <a:off x="32587" y="6040211"/>
                  <a:ext cx="42969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Open Sans"/>
                      <a:ea typeface="Open Sans"/>
                      <a:cs typeface="Open Sans"/>
                      <a:sym typeface="Open Sans"/>
                    </a:rPr>
                    <a:t>Customer 1</a:t>
                  </a:r>
                  <a:endParaRPr sz="16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9" name="Google Shape;1055;g62a1fa5b9b_1_793"/>
              <p:cNvGrpSpPr/>
              <p:nvPr/>
            </p:nvGrpSpPr>
            <p:grpSpPr>
              <a:xfrm>
                <a:off x="3202076" y="4157159"/>
                <a:ext cx="2483208" cy="1444451"/>
                <a:chOff x="2713733" y="4751986"/>
                <a:chExt cx="3979500" cy="2314825"/>
              </a:xfrm>
            </p:grpSpPr>
            <p:pic>
              <p:nvPicPr>
                <p:cNvPr id="39" name="Google Shape;1056;g62a1fa5b9b_1_79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134551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0" name="Google Shape;1057;g62a1fa5b9b_1_793"/>
                <p:cNvSpPr/>
                <p:nvPr/>
              </p:nvSpPr>
              <p:spPr>
                <a:xfrm>
                  <a:off x="2713733" y="6040211"/>
                  <a:ext cx="39795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Open Sans"/>
                      <a:ea typeface="Open Sans"/>
                      <a:cs typeface="Open Sans"/>
                      <a:sym typeface="Open Sans"/>
                    </a:rPr>
                    <a:t>Customer 2</a:t>
                  </a:r>
                  <a:endParaRPr sz="16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0" name="Google Shape;1058;g62a1fa5b9b_1_793"/>
              <p:cNvGrpSpPr/>
              <p:nvPr/>
            </p:nvGrpSpPr>
            <p:grpSpPr>
              <a:xfrm>
                <a:off x="5871185" y="4157159"/>
                <a:ext cx="2483208" cy="1444451"/>
                <a:chOff x="5382752" y="4751986"/>
                <a:chExt cx="3979500" cy="2314825"/>
              </a:xfrm>
            </p:grpSpPr>
            <p:pic>
              <p:nvPicPr>
                <p:cNvPr id="37" name="Google Shape;1059;g62a1fa5b9b_1_79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803593" y="4751986"/>
                  <a:ext cx="2412698" cy="123174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" name="Google Shape;1060;g62a1fa5b9b_1_793"/>
                <p:cNvSpPr/>
                <p:nvPr/>
              </p:nvSpPr>
              <p:spPr>
                <a:xfrm>
                  <a:off x="5382752" y="6040211"/>
                  <a:ext cx="3979500" cy="102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 strike="noStrike" cap="none" dirty="0">
                      <a:latin typeface="Open Sans"/>
                      <a:ea typeface="Open Sans"/>
                      <a:cs typeface="Open Sans"/>
                      <a:sym typeface="Open Sans"/>
                    </a:rPr>
                    <a:t>Customer 3</a:t>
                  </a:r>
                  <a:endParaRPr sz="1600" b="0" i="0" u="none" strike="noStrike" cap="none" dirty="0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1" name="Google Shape;1061;g62a1fa5b9b_1_793"/>
              <p:cNvGrpSpPr/>
              <p:nvPr/>
            </p:nvGrpSpPr>
            <p:grpSpPr>
              <a:xfrm rot="5400000">
                <a:off x="4179769" y="1043330"/>
                <a:ext cx="469776" cy="5756823"/>
                <a:chOff x="11830253" y="3749600"/>
                <a:chExt cx="809401" cy="3210900"/>
              </a:xfrm>
            </p:grpSpPr>
            <p:cxnSp>
              <p:nvCxnSpPr>
                <p:cNvPr id="32" name="Google Shape;1062;g62a1fa5b9b_1_793"/>
                <p:cNvCxnSpPr/>
                <p:nvPr/>
              </p:nvCxnSpPr>
              <p:spPr>
                <a:xfrm>
                  <a:off x="11973653" y="3756354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33" name="Google Shape;1063;g62a1fa5b9b_1_793"/>
                <p:cNvCxnSpPr/>
                <p:nvPr/>
              </p:nvCxnSpPr>
              <p:spPr>
                <a:xfrm>
                  <a:off x="11973653" y="695710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cxnSp>
              <p:nvCxnSpPr>
                <p:cNvPr id="34" name="Google Shape;1064;g62a1fa5b9b_1_793"/>
                <p:cNvCxnSpPr/>
                <p:nvPr/>
              </p:nvCxnSpPr>
              <p:spPr>
                <a:xfrm rot="5400000">
                  <a:off x="10368203" y="5355050"/>
                  <a:ext cx="3210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" name="Google Shape;1065;g62a1fa5b9b_1_793"/>
                <p:cNvCxnSpPr/>
                <p:nvPr/>
              </p:nvCxnSpPr>
              <p:spPr>
                <a:xfrm>
                  <a:off x="11830253" y="5205525"/>
                  <a:ext cx="0" cy="286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" name="Google Shape;1066;g62a1fa5b9b_1_793"/>
                <p:cNvCxnSpPr/>
                <p:nvPr/>
              </p:nvCxnSpPr>
              <p:spPr>
                <a:xfrm>
                  <a:off x="11973654" y="5348926"/>
                  <a:ext cx="666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6620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</p:grpSp>
        <p:sp>
          <p:nvSpPr>
            <p:cNvPr id="26" name="Google Shape;1067;g62a1fa5b9b_1_793"/>
            <p:cNvSpPr/>
            <p:nvPr/>
          </p:nvSpPr>
          <p:spPr>
            <a:xfrm>
              <a:off x="1160861" y="4728309"/>
              <a:ext cx="3162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Migrates data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to the public cloud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3" name="Google Shape;1068;g62a1fa5b9b_1_793"/>
          <p:cNvGrpSpPr/>
          <p:nvPr/>
        </p:nvGrpSpPr>
        <p:grpSpPr>
          <a:xfrm>
            <a:off x="2398733" y="4077072"/>
            <a:ext cx="3793292" cy="2520280"/>
            <a:chOff x="5142368" y="4708609"/>
            <a:chExt cx="4199720" cy="3316408"/>
          </a:xfrm>
        </p:grpSpPr>
        <p:sp>
          <p:nvSpPr>
            <p:cNvPr id="44" name="Google Shape;1069;g62a1fa5b9b_1_793"/>
            <p:cNvSpPr/>
            <p:nvPr/>
          </p:nvSpPr>
          <p:spPr>
            <a:xfrm>
              <a:off x="5142368" y="7317017"/>
              <a:ext cx="419972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Tracks different </a:t>
              </a:r>
              <a:b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0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applications in each cloud </a:t>
              </a:r>
              <a:endParaRPr sz="20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45" name="Google Shape;1070;g62a1fa5b9b_1_79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186046" y="4708609"/>
              <a:ext cx="3775957" cy="237393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092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models of cloud computing are Infrastructure as a Service, Platform as a Service, and Software as a Service.</a:t>
            </a:r>
          </a:p>
          <a:p>
            <a:r>
              <a:rPr lang="en-US" dirty="0"/>
              <a:t>Each of these models comes with different levels of management, control, and flexibility.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1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1;g62a1fa5b9b_1_862"/>
          <p:cNvSpPr/>
          <p:nvPr/>
        </p:nvSpPr>
        <p:spPr>
          <a:xfrm>
            <a:off x="2555776" y="467569"/>
            <a:ext cx="4134000" cy="670500"/>
          </a:xfrm>
          <a:prstGeom prst="rect">
            <a:avLst/>
          </a:prstGeom>
          <a:solidFill>
            <a:srgbClr val="EE7700"/>
          </a:solidFill>
          <a:ln w="12700" cap="flat" cmpd="sng">
            <a:solidFill>
              <a:srgbClr val="BC5E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Models of Cloud computing</a:t>
            </a:r>
            <a:endParaRPr sz="22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Google Shape;1083;g62a1fa5b9b_1_862"/>
          <p:cNvCxnSpPr/>
          <p:nvPr/>
        </p:nvCxnSpPr>
        <p:spPr>
          <a:xfrm>
            <a:off x="4508150" y="1168423"/>
            <a:ext cx="0" cy="1371600"/>
          </a:xfrm>
          <a:prstGeom prst="straightConnector1">
            <a:avLst/>
          </a:prstGeom>
          <a:noFill/>
          <a:ln w="19050" cap="flat" cmpd="sng">
            <a:solidFill>
              <a:srgbClr val="FF662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" name="Google Shape;1085;g62a1fa5b9b_1_862"/>
          <p:cNvCxnSpPr/>
          <p:nvPr/>
        </p:nvCxnSpPr>
        <p:spPr>
          <a:xfrm flipH="1">
            <a:off x="1187624" y="2006690"/>
            <a:ext cx="6624736" cy="0"/>
          </a:xfrm>
          <a:prstGeom prst="straightConnector1">
            <a:avLst/>
          </a:prstGeom>
          <a:noFill/>
          <a:ln w="19050" cap="flat" cmpd="sng">
            <a:solidFill>
              <a:srgbClr val="FF662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082;g62a1fa5b9b_1_862"/>
          <p:cNvCxnSpPr/>
          <p:nvPr/>
        </p:nvCxnSpPr>
        <p:spPr>
          <a:xfrm>
            <a:off x="7842548" y="2006690"/>
            <a:ext cx="0" cy="545535"/>
          </a:xfrm>
          <a:prstGeom prst="straightConnector1">
            <a:avLst/>
          </a:prstGeom>
          <a:noFill/>
          <a:ln w="19050" cap="flat" cmpd="sng">
            <a:solidFill>
              <a:srgbClr val="FF662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" name="Google Shape;1084;g62a1fa5b9b_1_862"/>
          <p:cNvCxnSpPr/>
          <p:nvPr/>
        </p:nvCxnSpPr>
        <p:spPr>
          <a:xfrm>
            <a:off x="1195579" y="2008025"/>
            <a:ext cx="6300" cy="544200"/>
          </a:xfrm>
          <a:prstGeom prst="straightConnector1">
            <a:avLst/>
          </a:prstGeom>
          <a:noFill/>
          <a:ln w="19050" cap="flat" cmpd="sng">
            <a:solidFill>
              <a:srgbClr val="FF6620"/>
            </a:solidFill>
            <a:prstDash val="solid"/>
            <a:miter lim="800000"/>
            <a:headEnd type="none" w="sm" len="sm"/>
            <a:tailEnd type="stealth" w="med" len="med"/>
          </a:ln>
        </p:spPr>
      </p:cxnSp>
      <p:grpSp>
        <p:nvGrpSpPr>
          <p:cNvPr id="19" name="Google Shape;1089;g62a1fa5b9b_1_862"/>
          <p:cNvGrpSpPr/>
          <p:nvPr/>
        </p:nvGrpSpPr>
        <p:grpSpPr>
          <a:xfrm>
            <a:off x="3524490" y="2355556"/>
            <a:ext cx="2343654" cy="2153564"/>
            <a:chOff x="6811905" y="6038324"/>
            <a:chExt cx="3512641" cy="2483040"/>
          </a:xfrm>
        </p:grpSpPr>
        <p:pic>
          <p:nvPicPr>
            <p:cNvPr id="20" name="Google Shape;1090;g62a1fa5b9b_1_8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11905" y="6038324"/>
              <a:ext cx="3512641" cy="1734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091;g62a1fa5b9b_1_862"/>
            <p:cNvSpPr/>
            <p:nvPr/>
          </p:nvSpPr>
          <p:spPr>
            <a:xfrm>
              <a:off x="7045070" y="8059664"/>
              <a:ext cx="278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Platform as a Service</a:t>
              </a:r>
              <a:endParaRPr sz="22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" name="Google Shape;1086;g62a1fa5b9b_1_862"/>
          <p:cNvGrpSpPr/>
          <p:nvPr/>
        </p:nvGrpSpPr>
        <p:grpSpPr>
          <a:xfrm>
            <a:off x="251520" y="2507156"/>
            <a:ext cx="2664296" cy="1729737"/>
            <a:chOff x="1873779" y="5951591"/>
            <a:chExt cx="3778040" cy="2569774"/>
          </a:xfrm>
        </p:grpSpPr>
        <p:pic>
          <p:nvPicPr>
            <p:cNvPr id="23" name="Google Shape;1087;g62a1fa5b9b_1_8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3779" y="5951591"/>
              <a:ext cx="3778040" cy="1908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1088;g62a1fa5b9b_1_862"/>
            <p:cNvSpPr/>
            <p:nvPr/>
          </p:nvSpPr>
          <p:spPr>
            <a:xfrm>
              <a:off x="2049766" y="8059665"/>
              <a:ext cx="3426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Infrastructure as a Service</a:t>
              </a:r>
              <a:endParaRPr sz="22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1092;g62a1fa5b9b_1_862"/>
          <p:cNvGrpSpPr/>
          <p:nvPr/>
        </p:nvGrpSpPr>
        <p:grpSpPr>
          <a:xfrm>
            <a:off x="6351796" y="2531691"/>
            <a:ext cx="2396668" cy="1833413"/>
            <a:chOff x="11263568" y="6038325"/>
            <a:chExt cx="3391215" cy="2483039"/>
          </a:xfrm>
        </p:grpSpPr>
        <p:pic>
          <p:nvPicPr>
            <p:cNvPr id="26" name="Google Shape;1093;g62a1fa5b9b_1_86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263568" y="6038325"/>
              <a:ext cx="3391215" cy="1734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1094;g62a1fa5b9b_1_862"/>
            <p:cNvSpPr/>
            <p:nvPr/>
          </p:nvSpPr>
          <p:spPr>
            <a:xfrm>
              <a:off x="11520705" y="8059664"/>
              <a:ext cx="282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 dirty="0">
                  <a:latin typeface="Open Sans"/>
                  <a:ea typeface="Open Sans"/>
                  <a:cs typeface="Open Sans"/>
                  <a:sym typeface="Open Sans"/>
                </a:rPr>
                <a:t>Software as a Service</a:t>
              </a:r>
              <a:endParaRPr sz="2200" b="0" i="0" u="none" strike="noStrike" cap="none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075240" cy="29863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Infrastructure as a Service (IaaS)</a:t>
            </a:r>
            <a:r>
              <a:rPr lang="en-US" dirty="0"/>
              <a:t> is a cloud computing model that provides virtualized computing resources over the internet.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businesses to rent </a:t>
            </a:r>
            <a:r>
              <a:rPr lang="en-US" dirty="0" smtClean="0"/>
              <a:t>IT </a:t>
            </a:r>
            <a:r>
              <a:rPr lang="en-US" dirty="0"/>
              <a:t>infrastructure—servers, storage, networking, and other resources—from a cloud provider on a pay-as-you-go basis.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8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IaaS Works?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305012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1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IaaS Works?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378259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1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489689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3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60648"/>
            <a:ext cx="4392488" cy="857250"/>
          </a:xfrm>
        </p:spPr>
        <p:txBody>
          <a:bodyPr/>
          <a:lstStyle/>
          <a:p>
            <a:r>
              <a:rPr lang="en-IN" dirty="0" smtClean="0"/>
              <a:t>IaaS Examples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251511"/>
              </p:ext>
            </p:extLst>
          </p:nvPr>
        </p:nvGraphicFramePr>
        <p:xfrm>
          <a:off x="-838919" y="1196752"/>
          <a:ext cx="9947448" cy="5402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1567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55430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Platform as a Service (PaaS)</a:t>
            </a:r>
            <a:r>
              <a:rPr lang="en-US" dirty="0"/>
              <a:t> is a cloud computing model that provides a platform allowing customers to develop, run, and manage applications without dealing with the complexity of building and maintaining the underlying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5824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16632"/>
            <a:ext cx="4464496" cy="64122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Pass Works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028468"/>
              </p:ext>
            </p:extLst>
          </p:nvPr>
        </p:nvGraphicFramePr>
        <p:xfrm>
          <a:off x="0" y="836712"/>
          <a:ext cx="9036496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50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116632"/>
            <a:ext cx="8131795" cy="1080120"/>
          </a:xfrm>
        </p:spPr>
        <p:txBody>
          <a:bodyPr/>
          <a:lstStyle/>
          <a:p>
            <a:r>
              <a:rPr lang="en-IN" dirty="0"/>
              <a:t>Physical Servers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196752"/>
            <a:ext cx="88569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physical server is a standalone, dedicated computer designed to process requests and deliver data to other computers over a network.</a:t>
            </a:r>
            <a:endParaRPr lang="en-IN" sz="2400" dirty="0"/>
          </a:p>
        </p:txBody>
      </p:sp>
      <p:pic>
        <p:nvPicPr>
          <p:cNvPr id="2050" name="Picture 2" descr="Physical Server vs. Virtual Server | Rever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35175"/>
            <a:ext cx="6567129" cy="4104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781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5472608" cy="757806"/>
          </a:xfrm>
        </p:spPr>
        <p:txBody>
          <a:bodyPr/>
          <a:lstStyle/>
          <a:p>
            <a:r>
              <a:rPr lang="en-IN" dirty="0"/>
              <a:t>Components of PaaS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657306"/>
              </p:ext>
            </p:extLst>
          </p:nvPr>
        </p:nvGraphicFramePr>
        <p:xfrm>
          <a:off x="72008" y="1124744"/>
          <a:ext cx="896448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915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PaaS Providers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97952"/>
              </p:ext>
            </p:extLst>
          </p:nvPr>
        </p:nvGraphicFramePr>
        <p:xfrm>
          <a:off x="251520" y="1484784"/>
          <a:ext cx="8435280" cy="497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518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as a Service (SaaS)</a:t>
            </a:r>
            <a:r>
              <a:rPr lang="en-US" dirty="0"/>
              <a:t> is a cloud computing model where software applications are delivered over the internet.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installing and maintaining software, users can access it via the internet, freeing themselves from complex software and hardware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0943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188640"/>
            <a:ext cx="4906888" cy="936104"/>
          </a:xfrm>
        </p:spPr>
        <p:txBody>
          <a:bodyPr/>
          <a:lstStyle/>
          <a:p>
            <a:r>
              <a:rPr lang="en-IN" dirty="0" smtClean="0"/>
              <a:t>How SaaS Works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07315"/>
              </p:ext>
            </p:extLst>
          </p:nvPr>
        </p:nvGraphicFramePr>
        <p:xfrm>
          <a:off x="457200" y="1268760"/>
          <a:ext cx="8229600" cy="518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5834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SaaS Providers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178278"/>
              </p:ext>
            </p:extLst>
          </p:nvPr>
        </p:nvGraphicFramePr>
        <p:xfrm>
          <a:off x="179512" y="1628800"/>
          <a:ext cx="8507288" cy="482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2482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Containers as a Service (</a:t>
            </a:r>
            <a:r>
              <a:rPr lang="en-US" b="1" dirty="0" err="1"/>
              <a:t>CaaS</a:t>
            </a:r>
            <a:r>
              <a:rPr lang="en-US" b="1" dirty="0"/>
              <a:t>)</a:t>
            </a:r>
            <a:r>
              <a:rPr lang="en-US" dirty="0"/>
              <a:t> is a cloud computing service model that allows users to manage and deploy containerized applications and clusters. </a:t>
            </a:r>
            <a:endParaRPr lang="en-US" dirty="0" smtClean="0"/>
          </a:p>
          <a:p>
            <a:r>
              <a:rPr lang="en-US" dirty="0" err="1" smtClean="0"/>
              <a:t>CaaS</a:t>
            </a:r>
            <a:r>
              <a:rPr lang="en-US" dirty="0" smtClean="0"/>
              <a:t> </a:t>
            </a:r>
            <a:r>
              <a:rPr lang="en-US" dirty="0"/>
              <a:t>provides a framework for running and managing containers, including Docker or Kubernetes, on cloud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5460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67494"/>
            <a:ext cx="6275040" cy="929258"/>
          </a:xfrm>
        </p:spPr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CaaS</a:t>
            </a:r>
            <a:r>
              <a:rPr lang="en-IN" dirty="0"/>
              <a:t> Works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327880"/>
              </p:ext>
            </p:extLst>
          </p:nvPr>
        </p:nvGraphicFramePr>
        <p:xfrm>
          <a:off x="395536" y="1556792"/>
          <a:ext cx="8229600" cy="504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5743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CaaS</a:t>
            </a:r>
            <a:r>
              <a:rPr lang="en-IN" dirty="0"/>
              <a:t> Providers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343440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5106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Functions as a Service (</a:t>
            </a:r>
            <a:r>
              <a:rPr lang="en-US" b="1" dirty="0" err="1"/>
              <a:t>FaaS</a:t>
            </a:r>
            <a:r>
              <a:rPr lang="en-US" b="1" dirty="0"/>
              <a:t>)</a:t>
            </a:r>
            <a:r>
              <a:rPr lang="en-US" dirty="0"/>
              <a:t> is a cloud computing model that allows developers to build, run, and manage application functionalities without the complexity of maintaining the infrastructure typically associated with developing and launching an app.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model abstracts away the server management, allowing developers to focus solely on writing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5262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32656"/>
            <a:ext cx="6933456" cy="1066376"/>
          </a:xfrm>
        </p:spPr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FaaS</a:t>
            </a:r>
            <a:r>
              <a:rPr lang="en-IN" dirty="0"/>
              <a:t> Works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853704"/>
              </p:ext>
            </p:extLst>
          </p:nvPr>
        </p:nvGraphicFramePr>
        <p:xfrm>
          <a:off x="457200" y="1628800"/>
          <a:ext cx="8363272" cy="482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35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57227"/>
              </p:ext>
            </p:extLst>
          </p:nvPr>
        </p:nvGraphicFramePr>
        <p:xfrm>
          <a:off x="317823" y="476672"/>
          <a:ext cx="8235305" cy="277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00998698"/>
              </p:ext>
            </p:extLst>
          </p:nvPr>
        </p:nvGraphicFramePr>
        <p:xfrm>
          <a:off x="251520" y="3573016"/>
          <a:ext cx="8352928" cy="299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934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332656"/>
            <a:ext cx="6131024" cy="929258"/>
          </a:xfrm>
        </p:spPr>
        <p:txBody>
          <a:bodyPr/>
          <a:lstStyle/>
          <a:p>
            <a:r>
              <a:rPr lang="en-IN" dirty="0" err="1"/>
              <a:t>FaaS</a:t>
            </a:r>
            <a:r>
              <a:rPr lang="en-IN" dirty="0"/>
              <a:t> Providers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172093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2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319</TotalTime>
  <Words>3817</Words>
  <Application>Microsoft Office PowerPoint</Application>
  <PresentationFormat>On-screen Show (4:3)</PresentationFormat>
  <Paragraphs>574</Paragraphs>
  <Slides>90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Verve</vt:lpstr>
      <vt:lpstr>Foundation</vt:lpstr>
      <vt:lpstr>Introduction to On-premise Datacenter Infrastructure</vt:lpstr>
      <vt:lpstr>PowerPoint Presentation</vt:lpstr>
      <vt:lpstr>Key Components</vt:lpstr>
      <vt:lpstr>Advantages:</vt:lpstr>
      <vt:lpstr>Benefits:</vt:lpstr>
      <vt:lpstr>Challenges</vt:lpstr>
      <vt:lpstr>Physical Servers</vt:lpstr>
      <vt:lpstr>PowerPoint Presentation</vt:lpstr>
      <vt:lpstr>PowerPoint Presentation</vt:lpstr>
      <vt:lpstr>Virtual Machines</vt:lpstr>
      <vt:lpstr>PowerPoint Presentation</vt:lpstr>
      <vt:lpstr>PowerPoint Presentation</vt:lpstr>
      <vt:lpstr>Containers</vt:lpstr>
      <vt:lpstr>PowerPoint Presentation</vt:lpstr>
      <vt:lpstr>PowerPoint Presentation</vt:lpstr>
      <vt:lpstr>Intro to Datacenter Hardware</vt:lpstr>
      <vt:lpstr>Key Components</vt:lpstr>
      <vt:lpstr>Importance:</vt:lpstr>
      <vt:lpstr>Key Hardware Components</vt:lpstr>
      <vt:lpstr>Servers</vt:lpstr>
      <vt:lpstr>Storage Devices</vt:lpstr>
      <vt:lpstr>Networking Equipment</vt:lpstr>
      <vt:lpstr>Power and Cooling Systems</vt:lpstr>
      <vt:lpstr>What is OS?</vt:lpstr>
      <vt:lpstr>Server vs Client OS</vt:lpstr>
      <vt:lpstr>How they differ?</vt:lpstr>
      <vt:lpstr>PowerPoint Presentation</vt:lpstr>
      <vt:lpstr>Understanding Networks</vt:lpstr>
      <vt:lpstr>Components</vt:lpstr>
      <vt:lpstr>Types of Networks</vt:lpstr>
      <vt:lpstr>LAN</vt:lpstr>
      <vt:lpstr>MAN</vt:lpstr>
      <vt:lpstr>WAN</vt:lpstr>
      <vt:lpstr>PAN</vt:lpstr>
      <vt:lpstr>Importance of Network</vt:lpstr>
      <vt:lpstr>Importance of Network</vt:lpstr>
      <vt:lpstr>What is a Database?</vt:lpstr>
      <vt:lpstr>Database Terms</vt:lpstr>
      <vt:lpstr>Types of Databases</vt:lpstr>
      <vt:lpstr>Why Use a Database?</vt:lpstr>
      <vt:lpstr>Why Use a Database?</vt:lpstr>
      <vt:lpstr>Why Use a Database?</vt:lpstr>
      <vt:lpstr>Why Use a Database?</vt:lpstr>
      <vt:lpstr>Why Use a Database?</vt:lpstr>
      <vt:lpstr>Activity 1:Understand the different types of databases and their uses.</vt:lpstr>
      <vt:lpstr>What is Middleware?</vt:lpstr>
      <vt:lpstr>Work of Middleware?</vt:lpstr>
      <vt:lpstr>Types of Middleware</vt:lpstr>
      <vt:lpstr>Why Use Middleware?</vt:lpstr>
      <vt:lpstr>Activity 2: Middleware Role Play</vt:lpstr>
      <vt:lpstr>What is an Application?</vt:lpstr>
      <vt:lpstr>Types of Application</vt:lpstr>
      <vt:lpstr>Application Components</vt:lpstr>
      <vt:lpstr>Why Use Applications?</vt:lpstr>
      <vt:lpstr>Why Use Applications?</vt:lpstr>
      <vt:lpstr>Activity 3: Task 3: Application Development Plan</vt:lpstr>
      <vt:lpstr>Cloud Computing Overview</vt:lpstr>
      <vt:lpstr>PowerPoint Presentation</vt:lpstr>
      <vt:lpstr>PowerPoint Presentation</vt:lpstr>
      <vt:lpstr>Cloud Computing</vt:lpstr>
      <vt:lpstr>PowerPoint Presentation</vt:lpstr>
      <vt:lpstr>Forms of Cloud Computing</vt:lpstr>
      <vt:lpstr>PowerPoint Presentation</vt:lpstr>
      <vt:lpstr>Public Cloud</vt:lpstr>
      <vt:lpstr>A public cloud is ideal for:</vt:lpstr>
      <vt:lpstr>Private Cloud</vt:lpstr>
      <vt:lpstr>Features of Private Cloud</vt:lpstr>
      <vt:lpstr>Hybrid Cloud</vt:lpstr>
      <vt:lpstr>Usage: Hybrid Cloud</vt:lpstr>
      <vt:lpstr>Models of Cloud Computing</vt:lpstr>
      <vt:lpstr>PowerPoint Presentation</vt:lpstr>
      <vt:lpstr>IAAS</vt:lpstr>
      <vt:lpstr>How IaaS Works?</vt:lpstr>
      <vt:lpstr>How IaaS Works?</vt:lpstr>
      <vt:lpstr>Components</vt:lpstr>
      <vt:lpstr>IaaS Examples</vt:lpstr>
      <vt:lpstr>PaaS</vt:lpstr>
      <vt:lpstr>How Pass Works</vt:lpstr>
      <vt:lpstr>Components of PaaS</vt:lpstr>
      <vt:lpstr>PaaS Providers</vt:lpstr>
      <vt:lpstr>SaaS</vt:lpstr>
      <vt:lpstr>How SaaS Works</vt:lpstr>
      <vt:lpstr>SaaS Providers</vt:lpstr>
      <vt:lpstr>CaaS</vt:lpstr>
      <vt:lpstr>How CaaS Works</vt:lpstr>
      <vt:lpstr>CaaS Providers</vt:lpstr>
      <vt:lpstr>FaaS</vt:lpstr>
      <vt:lpstr>How FaaS Works</vt:lpstr>
      <vt:lpstr>FaaS Providers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88</cp:revision>
  <dcterms:created xsi:type="dcterms:W3CDTF">2024-07-06T06:58:35Z</dcterms:created>
  <dcterms:modified xsi:type="dcterms:W3CDTF">2024-07-07T18:18:55Z</dcterms:modified>
</cp:coreProperties>
</file>