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4" pitchFamily="34" charset="0"/>
      <p:bold r:id="rId17"/>
      <p:italic r:id="rId18"/>
      <p:boldItalic r:id="rId19"/>
    </p:embeddedFont>
    <p:embeddedFont>
      <p:font typeface="Trebuchet MS" panose="020B0703020202090204" pitchFamily="3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</a:t>
            </a:r>
            <a:r>
              <a:rPr lang="en" sz="29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Elites</a:t>
            </a: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_of</a:t>
            </a:r>
            <a:r>
              <a:rPr lang="e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_</a:t>
            </a: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</a:t>
            </a:r>
            <a:r>
              <a:rPr lang="en-I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a team of college students from erode who enjoy solving problem's and providing Solution's.</a:t>
            </a: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:18/09/2022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lvl="0" algn="just">
              <a:buSzPts val="1400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lvl="0" algn="just">
              <a:lnSpc>
                <a:spcPct val="150000"/>
              </a:lnSpc>
              <a:buSzPts val="1400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Digital Banking has great evolution over the years and will have huge progress on upcoming years. </a:t>
            </a:r>
            <a:r>
              <a:rPr lang="en-I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Password is the secure and current authentication of Digital Banking to make it more secure we need alternate </a:t>
            </a:r>
            <a:r>
              <a:rPr lang="en-IN" sz="1200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authentication</a:t>
            </a:r>
            <a:r>
              <a:rPr lang="en-I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Cyber attacks have been increasing rapidly every years, passwords seems to be not 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enough.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itchFamily="2" charset="2"/>
              <a:buChar char="q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Mobile and Internet Banking users can be easily adopted to Pattern-based Authentication.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itchFamily="2" charset="2"/>
              <a:buChar char="q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Pattern-based Authentication can be adoptable as we use Multi-factor authentication in various fields in name of Authentication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itchFamily="2" charset="2"/>
              <a:buChar char="q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Patterns are graphical form of representation which can be easily remembered while users cannot remember strong passwords and save passwords with their social accounts which make it more Vulnerable.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itchFamily="2" charset="2"/>
              <a:buChar char="v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Biometrics can be used instead of patterns which is more secure, but the devices should be capable of the biometric we are using, In case of net banking.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itchFamily="2" charset="2"/>
              <a:buChar char="v"/>
            </a:pPr>
            <a:r>
              <a:rPr lang="en-I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Even authenticator can be used instead of patterns, but that is cannot be an alternative as it can be cracked or found with spyware in the device.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itchFamily="2" charset="2"/>
              <a:buChar char="v"/>
            </a:pPr>
            <a:r>
              <a:rPr lang="en-I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Pattern can have alternatives but other ways cannot be Efficient and more Secure.</a:t>
            </a:r>
            <a:endParaRPr lang="en" sz="12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254440" y="230588"/>
            <a:ext cx="8025563" cy="6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254442" y="747424"/>
            <a:ext cx="8025562" cy="6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Azure’s Key Vault:</a:t>
            </a: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	The Azure’s Key vault is a Microsoft’s Cloud-Storage solution for data Storages.</a:t>
            </a: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Benefits:</a:t>
            </a: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*Durable and highly available.</a:t>
            </a: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*Secure.</a:t>
            </a: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*Scalable.</a:t>
            </a: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*Managed.</a:t>
            </a: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*Accessible.</a:t>
            </a: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	It has an </a:t>
            </a:r>
            <a:r>
              <a:rPr lang="en" sz="1200" b="0" dirty="0" err="1">
                <a:solidFill>
                  <a:srgbClr val="4A4548"/>
                </a:solidFill>
                <a:highlight>
                  <a:srgbClr val="FFFFFF"/>
                </a:highlight>
              </a:rPr>
              <a:t>efficie</a:t>
            </a:r>
            <a:r>
              <a:rPr lang="en-I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n</a:t>
            </a:r>
            <a:r>
              <a:rPr lang="e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t client-side encryption and is durable as it has multiple copies of data. Considering several options as Synapse Analytics and SQL Databases </a:t>
            </a:r>
            <a:r>
              <a:rPr lang="en-IN" sz="1200" b="0" dirty="0">
                <a:solidFill>
                  <a:srgbClr val="4A4548"/>
                </a:solidFill>
                <a:highlight>
                  <a:srgbClr val="FFFFFF"/>
                </a:highlight>
              </a:rPr>
              <a:t>Key Vault provides features as Files, blobs, disks, queues and Tables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	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Pattern-based Authentication is much easier and can be used for Mobile banking and Internet banking as it is similar to passwords/PIN’s.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Architecture of Pattern’s differs with retail banking(3x3) and corporate banking(4x4) which makes it more secure to use.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defined pattern will be stored in cloud based databases and be used for authentication during logging-in into their account.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 of Pattern based Authentication depend on the user as the grid can 3x3,3x4,4x4 depend on t</a:t>
            </a:r>
            <a:r>
              <a:rPr lang="en-I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User.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Pattern based authentication has been implemented in Zig bank.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RBI’s Article on 18 Feb,2021-21/74 states implementing patterns will depend on user experience which can be secure than passwords getting cracked using keylogger’s, malwares/spywares.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ü"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It is essential to protect yourself adequately, and we know that passwords alone are not Enough.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Digital Banking and Mobile Banking can be easily adopted to Pattern based Authentication.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Pattern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based authentication differ from the passwords and PIN’s which can be vulnerable though Social Engineering as 67% of attacks against individuals in 2019 involve Social Engineering.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easy to remember patterns instead of remembering pin’s &amp; passwords.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A pattern is however secure, there are one billion possible patterns in a 3x3 grid with 9 Dots.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The pattern combination differ from grids and dots connected to it, which makes it more secure and more complicated to handle.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As we can provide password policies, weak patterns can be recognized and avoided.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354724" y="492600"/>
            <a:ext cx="5838392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-I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h</a:t>
            </a:r>
            <a:r>
              <a:rPr lang="en" sz="12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ub Link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IN" sz="1200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-IN" sz="1200" dirty="0" err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github.com</a:t>
            </a:r>
            <a:r>
              <a:rPr lang="en-IN" sz="1200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IN" sz="1200" dirty="0" err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SriSuryaKumarM</a:t>
            </a:r>
            <a:r>
              <a:rPr lang="en-IN" sz="1200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/Bank-of-Baroda-Hackathon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Diagram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endParaRPr lang="en" sz="12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Authentication pattern | Download Scientific Diagram">
            <a:extLst>
              <a:ext uri="{FF2B5EF4-FFF2-40B4-BE49-F238E27FC236}">
                <a16:creationId xmlns:a16="http://schemas.microsoft.com/office/drawing/2014/main" id="{41E629D5-3F75-4046-0127-70AE0D03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68" y="1562644"/>
            <a:ext cx="4198664" cy="35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8275" y="255547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Sri Surya Kumar 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err="1"/>
              <a:t>Thanush</a:t>
            </a:r>
            <a:r>
              <a:rPr lang="en" sz="1500" dirty="0"/>
              <a:t> 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err="1"/>
              <a:t>Sowmiya</a:t>
            </a:r>
            <a:r>
              <a:rPr lang="en" sz="1500" dirty="0"/>
              <a:t> 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Vanitha A P.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"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751</Words>
  <Application>Microsoft Macintosh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Wingdings</vt:lpstr>
      <vt:lpstr>Lato</vt:lpstr>
      <vt:lpstr>Lato Black</vt:lpstr>
      <vt:lpstr>Trebuchet MS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Sri Surya Kumar</cp:lastModifiedBy>
  <cp:revision>9</cp:revision>
  <dcterms:modified xsi:type="dcterms:W3CDTF">2022-09-18T13:59:51Z</dcterms:modified>
</cp:coreProperties>
</file>