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72" r:id="rId10"/>
    <p:sldId id="273" r:id="rId11"/>
    <p:sldId id="274" r:id="rId12"/>
    <p:sldId id="266" r:id="rId13"/>
    <p:sldId id="270" r:id="rId14"/>
    <p:sldId id="268" r:id="rId15"/>
    <p:sldId id="267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5"/>
    <p:restoredTop sz="96654"/>
  </p:normalViewPr>
  <p:slideViewPr>
    <p:cSldViewPr snapToGrid="0">
      <p:cViewPr varScale="1">
        <p:scale>
          <a:sx n="122" d="100"/>
          <a:sy n="122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C3F94-1832-4F23-A1C2-46BEE24E7994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9D3E217-D2A5-49E4-BED8-4404BB8CBBC9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6090F570-29D0-4FC7-939B-269A67DE5506}" type="parTrans" cxnId="{02FB5CF4-9E9D-47E3-81BB-AD14DD5A32E2}">
      <dgm:prSet/>
      <dgm:spPr/>
      <dgm:t>
        <a:bodyPr/>
        <a:lstStyle/>
        <a:p>
          <a:endParaRPr lang="en-US"/>
        </a:p>
      </dgm:t>
    </dgm:pt>
    <dgm:pt modelId="{DD23BA97-63C9-4C2D-AC29-0CA4A4BFCD53}" type="sibTrans" cxnId="{02FB5CF4-9E9D-47E3-81BB-AD14DD5A32E2}">
      <dgm:prSet/>
      <dgm:spPr/>
      <dgm:t>
        <a:bodyPr/>
        <a:lstStyle/>
        <a:p>
          <a:endParaRPr lang="en-US"/>
        </a:p>
      </dgm:t>
    </dgm:pt>
    <dgm:pt modelId="{017ECD33-1877-4C06-B3AA-9E119FA180BF}">
      <dgm:prSet/>
      <dgm:spPr/>
      <dgm:t>
        <a:bodyPr/>
        <a:lstStyle/>
        <a:p>
          <a:r>
            <a:rPr lang="en-US" dirty="0"/>
            <a:t>Interpretability</a:t>
          </a:r>
        </a:p>
      </dgm:t>
    </dgm:pt>
    <dgm:pt modelId="{5640097A-58C9-41E5-A3BB-F2D6C03F85F8}" type="parTrans" cxnId="{751AA516-CEBD-4D43-A264-8C3DE42A3F1F}">
      <dgm:prSet/>
      <dgm:spPr/>
      <dgm:t>
        <a:bodyPr/>
        <a:lstStyle/>
        <a:p>
          <a:endParaRPr lang="en-US"/>
        </a:p>
      </dgm:t>
    </dgm:pt>
    <dgm:pt modelId="{E77F0092-683E-47DC-9DF3-73992FD32032}" type="sibTrans" cxnId="{751AA516-CEBD-4D43-A264-8C3DE42A3F1F}">
      <dgm:prSet/>
      <dgm:spPr/>
      <dgm:t>
        <a:bodyPr/>
        <a:lstStyle/>
        <a:p>
          <a:endParaRPr lang="en-US"/>
        </a:p>
      </dgm:t>
    </dgm:pt>
    <dgm:pt modelId="{2F5FC69F-911C-42CC-A184-C4241A0628A7}">
      <dgm:prSet/>
      <dgm:spPr/>
      <dgm:t>
        <a:bodyPr/>
        <a:lstStyle/>
        <a:p>
          <a:r>
            <a:rPr lang="en-US"/>
            <a:t>Scorecard </a:t>
          </a:r>
        </a:p>
      </dgm:t>
    </dgm:pt>
    <dgm:pt modelId="{8478CC18-B09A-4C0B-B8C9-BDD3A8B092E6}" type="parTrans" cxnId="{10D77B83-E4B3-4027-85A8-91E7D0F011F9}">
      <dgm:prSet/>
      <dgm:spPr/>
      <dgm:t>
        <a:bodyPr/>
        <a:lstStyle/>
        <a:p>
          <a:endParaRPr lang="en-US"/>
        </a:p>
      </dgm:t>
    </dgm:pt>
    <dgm:pt modelId="{481A7AB2-9F68-4F43-8122-9AEE87929E09}" type="sibTrans" cxnId="{10D77B83-E4B3-4027-85A8-91E7D0F011F9}">
      <dgm:prSet/>
      <dgm:spPr/>
      <dgm:t>
        <a:bodyPr/>
        <a:lstStyle/>
        <a:p>
          <a:endParaRPr lang="en-US"/>
        </a:p>
      </dgm:t>
    </dgm:pt>
    <dgm:pt modelId="{0DD530A8-327D-4CCE-A240-7B85B733DECC}">
      <dgm:prSet/>
      <dgm:spPr/>
      <dgm:t>
        <a:bodyPr/>
        <a:lstStyle/>
        <a:p>
          <a:r>
            <a:rPr lang="en-US"/>
            <a:t>Logistic Regression</a:t>
          </a:r>
          <a:endParaRPr lang="en-US" dirty="0"/>
        </a:p>
      </dgm:t>
    </dgm:pt>
    <dgm:pt modelId="{02F597BD-8E52-4F8F-9F5B-C284872E8323}" type="parTrans" cxnId="{E486D1B2-801F-4672-8D5F-F1FA479BF048}">
      <dgm:prSet/>
      <dgm:spPr/>
      <dgm:t>
        <a:bodyPr/>
        <a:lstStyle/>
        <a:p>
          <a:endParaRPr lang="en-US"/>
        </a:p>
      </dgm:t>
    </dgm:pt>
    <dgm:pt modelId="{192249A1-575F-4997-96B0-BF1004336AC2}" type="sibTrans" cxnId="{E486D1B2-801F-4672-8D5F-F1FA479BF048}">
      <dgm:prSet/>
      <dgm:spPr/>
      <dgm:t>
        <a:bodyPr/>
        <a:lstStyle/>
        <a:p>
          <a:endParaRPr lang="en-US"/>
        </a:p>
      </dgm:t>
    </dgm:pt>
    <dgm:pt modelId="{84518A59-C3C2-4BA1-9A1E-74FE0E0B822F}" type="pres">
      <dgm:prSet presAssocID="{32EC3F94-1832-4F23-A1C2-46BEE24E79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E99F3D-61E4-4A6F-962E-DCB5D59847BD}" type="pres">
      <dgm:prSet presAssocID="{39D3E217-D2A5-49E4-BED8-4404BB8CBBC9}" presName="hierRoot1" presStyleCnt="0"/>
      <dgm:spPr/>
    </dgm:pt>
    <dgm:pt modelId="{07E17B03-3A78-4471-A404-49100EB53D97}" type="pres">
      <dgm:prSet presAssocID="{39D3E217-D2A5-49E4-BED8-4404BB8CBBC9}" presName="composite" presStyleCnt="0"/>
      <dgm:spPr/>
    </dgm:pt>
    <dgm:pt modelId="{AF0BF783-A1B3-4871-8970-52FFBD4EDC40}" type="pres">
      <dgm:prSet presAssocID="{39D3E217-D2A5-49E4-BED8-4404BB8CBBC9}" presName="background" presStyleLbl="node0" presStyleIdx="0" presStyleCnt="4"/>
      <dgm:spPr/>
    </dgm:pt>
    <dgm:pt modelId="{0F538862-5B4C-4C09-9D12-710281172052}" type="pres">
      <dgm:prSet presAssocID="{39D3E217-D2A5-49E4-BED8-4404BB8CBBC9}" presName="text" presStyleLbl="fgAcc0" presStyleIdx="0" presStyleCnt="4">
        <dgm:presLayoutVars>
          <dgm:chPref val="3"/>
        </dgm:presLayoutVars>
      </dgm:prSet>
      <dgm:spPr/>
    </dgm:pt>
    <dgm:pt modelId="{BB14C854-44F5-48BF-B83C-0F117E571B81}" type="pres">
      <dgm:prSet presAssocID="{39D3E217-D2A5-49E4-BED8-4404BB8CBBC9}" presName="hierChild2" presStyleCnt="0"/>
      <dgm:spPr/>
    </dgm:pt>
    <dgm:pt modelId="{9BFACD2B-A48C-47CA-AF0B-0B1E8BF899A9}" type="pres">
      <dgm:prSet presAssocID="{0DD530A8-327D-4CCE-A240-7B85B733DECC}" presName="hierRoot1" presStyleCnt="0"/>
      <dgm:spPr/>
    </dgm:pt>
    <dgm:pt modelId="{2E45E82A-1F9A-4AE9-81F3-40860EC626C6}" type="pres">
      <dgm:prSet presAssocID="{0DD530A8-327D-4CCE-A240-7B85B733DECC}" presName="composite" presStyleCnt="0"/>
      <dgm:spPr/>
    </dgm:pt>
    <dgm:pt modelId="{51B129EE-E5D8-449C-B657-3AE881514951}" type="pres">
      <dgm:prSet presAssocID="{0DD530A8-327D-4CCE-A240-7B85B733DECC}" presName="background" presStyleLbl="node0" presStyleIdx="1" presStyleCnt="4"/>
      <dgm:spPr/>
    </dgm:pt>
    <dgm:pt modelId="{0E59A4C3-BE84-44B8-895B-38D62AB26F7D}" type="pres">
      <dgm:prSet presAssocID="{0DD530A8-327D-4CCE-A240-7B85B733DECC}" presName="text" presStyleLbl="fgAcc0" presStyleIdx="1" presStyleCnt="4">
        <dgm:presLayoutVars>
          <dgm:chPref val="3"/>
        </dgm:presLayoutVars>
      </dgm:prSet>
      <dgm:spPr/>
    </dgm:pt>
    <dgm:pt modelId="{4D349A22-A63A-4327-AD0C-439EA8FAF898}" type="pres">
      <dgm:prSet presAssocID="{0DD530A8-327D-4CCE-A240-7B85B733DECC}" presName="hierChild2" presStyleCnt="0"/>
      <dgm:spPr/>
    </dgm:pt>
    <dgm:pt modelId="{C423AC04-B86C-4535-A4BE-EA931AACA8E7}" type="pres">
      <dgm:prSet presAssocID="{2F5FC69F-911C-42CC-A184-C4241A0628A7}" presName="hierRoot1" presStyleCnt="0"/>
      <dgm:spPr/>
    </dgm:pt>
    <dgm:pt modelId="{5693170E-E248-491D-9A73-6C4A0B33E7E2}" type="pres">
      <dgm:prSet presAssocID="{2F5FC69F-911C-42CC-A184-C4241A0628A7}" presName="composite" presStyleCnt="0"/>
      <dgm:spPr/>
    </dgm:pt>
    <dgm:pt modelId="{00A86D53-EB9D-4A5F-8714-874A39494FEB}" type="pres">
      <dgm:prSet presAssocID="{2F5FC69F-911C-42CC-A184-C4241A0628A7}" presName="background" presStyleLbl="node0" presStyleIdx="2" presStyleCnt="4"/>
      <dgm:spPr/>
    </dgm:pt>
    <dgm:pt modelId="{DE0B0DA1-7098-45A3-AC80-EE922FA1B4F9}" type="pres">
      <dgm:prSet presAssocID="{2F5FC69F-911C-42CC-A184-C4241A0628A7}" presName="text" presStyleLbl="fgAcc0" presStyleIdx="2" presStyleCnt="4">
        <dgm:presLayoutVars>
          <dgm:chPref val="3"/>
        </dgm:presLayoutVars>
      </dgm:prSet>
      <dgm:spPr/>
    </dgm:pt>
    <dgm:pt modelId="{EAC854E3-6420-4B31-8FA4-12F04368E5A1}" type="pres">
      <dgm:prSet presAssocID="{2F5FC69F-911C-42CC-A184-C4241A0628A7}" presName="hierChild2" presStyleCnt="0"/>
      <dgm:spPr/>
    </dgm:pt>
    <dgm:pt modelId="{882D8C4B-9AD1-433A-AFBC-9AC3DDF88F16}" type="pres">
      <dgm:prSet presAssocID="{017ECD33-1877-4C06-B3AA-9E119FA180BF}" presName="hierRoot1" presStyleCnt="0"/>
      <dgm:spPr/>
    </dgm:pt>
    <dgm:pt modelId="{107A008A-1DF1-4077-A5F6-151D7CD72F30}" type="pres">
      <dgm:prSet presAssocID="{017ECD33-1877-4C06-B3AA-9E119FA180BF}" presName="composite" presStyleCnt="0"/>
      <dgm:spPr/>
    </dgm:pt>
    <dgm:pt modelId="{175C7E4E-C0FA-4441-89B7-43EFF2C64008}" type="pres">
      <dgm:prSet presAssocID="{017ECD33-1877-4C06-B3AA-9E119FA180BF}" presName="background" presStyleLbl="node0" presStyleIdx="3" presStyleCnt="4"/>
      <dgm:spPr/>
    </dgm:pt>
    <dgm:pt modelId="{FBB3D3D1-A9E1-42D4-88CE-041AF6CB1C72}" type="pres">
      <dgm:prSet presAssocID="{017ECD33-1877-4C06-B3AA-9E119FA180BF}" presName="text" presStyleLbl="fgAcc0" presStyleIdx="3" presStyleCnt="4">
        <dgm:presLayoutVars>
          <dgm:chPref val="3"/>
        </dgm:presLayoutVars>
      </dgm:prSet>
      <dgm:spPr/>
    </dgm:pt>
    <dgm:pt modelId="{2300FA04-017A-44CA-841D-1CEAB14937C5}" type="pres">
      <dgm:prSet presAssocID="{017ECD33-1877-4C06-B3AA-9E119FA180BF}" presName="hierChild2" presStyleCnt="0"/>
      <dgm:spPr/>
    </dgm:pt>
  </dgm:ptLst>
  <dgm:cxnLst>
    <dgm:cxn modelId="{751AA516-CEBD-4D43-A264-8C3DE42A3F1F}" srcId="{32EC3F94-1832-4F23-A1C2-46BEE24E7994}" destId="{017ECD33-1877-4C06-B3AA-9E119FA180BF}" srcOrd="3" destOrd="0" parTransId="{5640097A-58C9-41E5-A3BB-F2D6C03F85F8}" sibTransId="{E77F0092-683E-47DC-9DF3-73992FD32032}"/>
    <dgm:cxn modelId="{4248A417-CCCB-45AB-A92A-3F870D4D3308}" type="presOf" srcId="{2F5FC69F-911C-42CC-A184-C4241A0628A7}" destId="{DE0B0DA1-7098-45A3-AC80-EE922FA1B4F9}" srcOrd="0" destOrd="0" presId="urn:microsoft.com/office/officeart/2005/8/layout/hierarchy1"/>
    <dgm:cxn modelId="{F84AC251-F3FC-4236-AE6E-8F1C84AF3070}" type="presOf" srcId="{0DD530A8-327D-4CCE-A240-7B85B733DECC}" destId="{0E59A4C3-BE84-44B8-895B-38D62AB26F7D}" srcOrd="0" destOrd="0" presId="urn:microsoft.com/office/officeart/2005/8/layout/hierarchy1"/>
    <dgm:cxn modelId="{EF5E2373-7ECB-4D8B-BACD-51A9F7AA938F}" type="presOf" srcId="{39D3E217-D2A5-49E4-BED8-4404BB8CBBC9}" destId="{0F538862-5B4C-4C09-9D12-710281172052}" srcOrd="0" destOrd="0" presId="urn:microsoft.com/office/officeart/2005/8/layout/hierarchy1"/>
    <dgm:cxn modelId="{C1072F74-A6AB-40BA-ABC6-B4BC780AB5FF}" type="presOf" srcId="{017ECD33-1877-4C06-B3AA-9E119FA180BF}" destId="{FBB3D3D1-A9E1-42D4-88CE-041AF6CB1C72}" srcOrd="0" destOrd="0" presId="urn:microsoft.com/office/officeart/2005/8/layout/hierarchy1"/>
    <dgm:cxn modelId="{10D77B83-E4B3-4027-85A8-91E7D0F011F9}" srcId="{32EC3F94-1832-4F23-A1C2-46BEE24E7994}" destId="{2F5FC69F-911C-42CC-A184-C4241A0628A7}" srcOrd="2" destOrd="0" parTransId="{8478CC18-B09A-4C0B-B8C9-BDD3A8B092E6}" sibTransId="{481A7AB2-9F68-4F43-8122-9AEE87929E09}"/>
    <dgm:cxn modelId="{E486D1B2-801F-4672-8D5F-F1FA479BF048}" srcId="{32EC3F94-1832-4F23-A1C2-46BEE24E7994}" destId="{0DD530A8-327D-4CCE-A240-7B85B733DECC}" srcOrd="1" destOrd="0" parTransId="{02F597BD-8E52-4F8F-9F5B-C284872E8323}" sibTransId="{192249A1-575F-4997-96B0-BF1004336AC2}"/>
    <dgm:cxn modelId="{9F7B02D2-6CEA-44FC-BDAA-026FB66F0EE3}" type="presOf" srcId="{32EC3F94-1832-4F23-A1C2-46BEE24E7994}" destId="{84518A59-C3C2-4BA1-9A1E-74FE0E0B822F}" srcOrd="0" destOrd="0" presId="urn:microsoft.com/office/officeart/2005/8/layout/hierarchy1"/>
    <dgm:cxn modelId="{02FB5CF4-9E9D-47E3-81BB-AD14DD5A32E2}" srcId="{32EC3F94-1832-4F23-A1C2-46BEE24E7994}" destId="{39D3E217-D2A5-49E4-BED8-4404BB8CBBC9}" srcOrd="0" destOrd="0" parTransId="{6090F570-29D0-4FC7-939B-269A67DE5506}" sibTransId="{DD23BA97-63C9-4C2D-AC29-0CA4A4BFCD53}"/>
    <dgm:cxn modelId="{8E6317A1-1159-4C81-B92F-8EC5A384EC18}" type="presParOf" srcId="{84518A59-C3C2-4BA1-9A1E-74FE0E0B822F}" destId="{A5E99F3D-61E4-4A6F-962E-DCB5D59847BD}" srcOrd="0" destOrd="0" presId="urn:microsoft.com/office/officeart/2005/8/layout/hierarchy1"/>
    <dgm:cxn modelId="{2DEEED69-B268-4189-B74A-93214BDBE68A}" type="presParOf" srcId="{A5E99F3D-61E4-4A6F-962E-DCB5D59847BD}" destId="{07E17B03-3A78-4471-A404-49100EB53D97}" srcOrd="0" destOrd="0" presId="urn:microsoft.com/office/officeart/2005/8/layout/hierarchy1"/>
    <dgm:cxn modelId="{900DF791-F010-4EA3-B801-43884645F5E6}" type="presParOf" srcId="{07E17B03-3A78-4471-A404-49100EB53D97}" destId="{AF0BF783-A1B3-4871-8970-52FFBD4EDC40}" srcOrd="0" destOrd="0" presId="urn:microsoft.com/office/officeart/2005/8/layout/hierarchy1"/>
    <dgm:cxn modelId="{A0605AA5-3DF2-494A-8CC1-05927278265D}" type="presParOf" srcId="{07E17B03-3A78-4471-A404-49100EB53D97}" destId="{0F538862-5B4C-4C09-9D12-710281172052}" srcOrd="1" destOrd="0" presId="urn:microsoft.com/office/officeart/2005/8/layout/hierarchy1"/>
    <dgm:cxn modelId="{7BBCD7F4-0125-4A08-9D79-32007C043F2A}" type="presParOf" srcId="{A5E99F3D-61E4-4A6F-962E-DCB5D59847BD}" destId="{BB14C854-44F5-48BF-B83C-0F117E571B81}" srcOrd="1" destOrd="0" presId="urn:microsoft.com/office/officeart/2005/8/layout/hierarchy1"/>
    <dgm:cxn modelId="{DF117F0C-826B-4B26-8829-CAA3CA600170}" type="presParOf" srcId="{84518A59-C3C2-4BA1-9A1E-74FE0E0B822F}" destId="{9BFACD2B-A48C-47CA-AF0B-0B1E8BF899A9}" srcOrd="1" destOrd="0" presId="urn:microsoft.com/office/officeart/2005/8/layout/hierarchy1"/>
    <dgm:cxn modelId="{BB822B39-1847-4956-8564-22BC712B8BFD}" type="presParOf" srcId="{9BFACD2B-A48C-47CA-AF0B-0B1E8BF899A9}" destId="{2E45E82A-1F9A-4AE9-81F3-40860EC626C6}" srcOrd="0" destOrd="0" presId="urn:microsoft.com/office/officeart/2005/8/layout/hierarchy1"/>
    <dgm:cxn modelId="{E2A32FC3-5FC4-4C76-A5C5-E53F6A326726}" type="presParOf" srcId="{2E45E82A-1F9A-4AE9-81F3-40860EC626C6}" destId="{51B129EE-E5D8-449C-B657-3AE881514951}" srcOrd="0" destOrd="0" presId="urn:microsoft.com/office/officeart/2005/8/layout/hierarchy1"/>
    <dgm:cxn modelId="{30681D6F-1249-44BF-A8A4-74702DAEC50E}" type="presParOf" srcId="{2E45E82A-1F9A-4AE9-81F3-40860EC626C6}" destId="{0E59A4C3-BE84-44B8-895B-38D62AB26F7D}" srcOrd="1" destOrd="0" presId="urn:microsoft.com/office/officeart/2005/8/layout/hierarchy1"/>
    <dgm:cxn modelId="{0F3429B0-28D9-4CDA-838E-9BB8C2844868}" type="presParOf" srcId="{9BFACD2B-A48C-47CA-AF0B-0B1E8BF899A9}" destId="{4D349A22-A63A-4327-AD0C-439EA8FAF898}" srcOrd="1" destOrd="0" presId="urn:microsoft.com/office/officeart/2005/8/layout/hierarchy1"/>
    <dgm:cxn modelId="{2978609D-6A2C-4191-A139-6C8A3E84F3D5}" type="presParOf" srcId="{84518A59-C3C2-4BA1-9A1E-74FE0E0B822F}" destId="{C423AC04-B86C-4535-A4BE-EA931AACA8E7}" srcOrd="2" destOrd="0" presId="urn:microsoft.com/office/officeart/2005/8/layout/hierarchy1"/>
    <dgm:cxn modelId="{C003EB95-A0E3-4409-8932-18B3BBD461A6}" type="presParOf" srcId="{C423AC04-B86C-4535-A4BE-EA931AACA8E7}" destId="{5693170E-E248-491D-9A73-6C4A0B33E7E2}" srcOrd="0" destOrd="0" presId="urn:microsoft.com/office/officeart/2005/8/layout/hierarchy1"/>
    <dgm:cxn modelId="{5CC131EB-75FD-4F68-B98B-F962CD2B0B97}" type="presParOf" srcId="{5693170E-E248-491D-9A73-6C4A0B33E7E2}" destId="{00A86D53-EB9D-4A5F-8714-874A39494FEB}" srcOrd="0" destOrd="0" presId="urn:microsoft.com/office/officeart/2005/8/layout/hierarchy1"/>
    <dgm:cxn modelId="{D963A4EB-4339-4C86-A0AB-CAF905A35ACB}" type="presParOf" srcId="{5693170E-E248-491D-9A73-6C4A0B33E7E2}" destId="{DE0B0DA1-7098-45A3-AC80-EE922FA1B4F9}" srcOrd="1" destOrd="0" presId="urn:microsoft.com/office/officeart/2005/8/layout/hierarchy1"/>
    <dgm:cxn modelId="{AD087280-3384-4934-B016-3FB42EA129B8}" type="presParOf" srcId="{C423AC04-B86C-4535-A4BE-EA931AACA8E7}" destId="{EAC854E3-6420-4B31-8FA4-12F04368E5A1}" srcOrd="1" destOrd="0" presId="urn:microsoft.com/office/officeart/2005/8/layout/hierarchy1"/>
    <dgm:cxn modelId="{B1B11CC1-8BA3-47C4-B7F3-D6E43F79E42A}" type="presParOf" srcId="{84518A59-C3C2-4BA1-9A1E-74FE0E0B822F}" destId="{882D8C4B-9AD1-433A-AFBC-9AC3DDF88F16}" srcOrd="3" destOrd="0" presId="urn:microsoft.com/office/officeart/2005/8/layout/hierarchy1"/>
    <dgm:cxn modelId="{77DF3D94-2B7F-40D5-BA1E-FBFD3EA9C08D}" type="presParOf" srcId="{882D8C4B-9AD1-433A-AFBC-9AC3DDF88F16}" destId="{107A008A-1DF1-4077-A5F6-151D7CD72F30}" srcOrd="0" destOrd="0" presId="urn:microsoft.com/office/officeart/2005/8/layout/hierarchy1"/>
    <dgm:cxn modelId="{C0C7B97F-D2B4-48B0-A302-C3C04A8B7EA3}" type="presParOf" srcId="{107A008A-1DF1-4077-A5F6-151D7CD72F30}" destId="{175C7E4E-C0FA-4441-89B7-43EFF2C64008}" srcOrd="0" destOrd="0" presId="urn:microsoft.com/office/officeart/2005/8/layout/hierarchy1"/>
    <dgm:cxn modelId="{D0C24BF4-53BD-4825-BE72-32D7891A4926}" type="presParOf" srcId="{107A008A-1DF1-4077-A5F6-151D7CD72F30}" destId="{FBB3D3D1-A9E1-42D4-88CE-041AF6CB1C72}" srcOrd="1" destOrd="0" presId="urn:microsoft.com/office/officeart/2005/8/layout/hierarchy1"/>
    <dgm:cxn modelId="{83CBAEFA-D4A1-4F89-B1F4-33E9B73AB0F0}" type="presParOf" srcId="{882D8C4B-9AD1-433A-AFBC-9AC3DDF88F16}" destId="{2300FA04-017A-44CA-841D-1CEAB14937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B2E52-C3F0-4B58-BC5E-F325B43344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A3682-8C4C-47EB-B661-5AA8B2C9FBE4}">
      <dgm:prSet/>
      <dgm:spPr/>
      <dgm:t>
        <a:bodyPr/>
        <a:lstStyle/>
        <a:p>
          <a:r>
            <a:rPr lang="en-US" dirty="0"/>
            <a:t>Identify the data</a:t>
          </a:r>
        </a:p>
      </dgm:t>
    </dgm:pt>
    <dgm:pt modelId="{4F9AA4D3-3B36-4D6A-9B7D-FD26BE02937C}" type="parTrans" cxnId="{E6D16293-6C40-4463-963C-D7F6C2431571}">
      <dgm:prSet/>
      <dgm:spPr/>
      <dgm:t>
        <a:bodyPr/>
        <a:lstStyle/>
        <a:p>
          <a:endParaRPr lang="en-US"/>
        </a:p>
      </dgm:t>
    </dgm:pt>
    <dgm:pt modelId="{0DA26118-18C8-4602-9749-8727E70CD9A1}" type="sibTrans" cxnId="{E6D16293-6C40-4463-963C-D7F6C2431571}">
      <dgm:prSet/>
      <dgm:spPr/>
      <dgm:t>
        <a:bodyPr/>
        <a:lstStyle/>
        <a:p>
          <a:endParaRPr lang="en-US"/>
        </a:p>
      </dgm:t>
    </dgm:pt>
    <dgm:pt modelId="{D7B09A8E-CA9B-43A7-81B6-125B67DC36BF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86068173-C7E1-40DE-AFCA-22AC12723BF8}" type="parTrans" cxnId="{96640E32-D941-46A5-8F5C-68D69C4608CE}">
      <dgm:prSet/>
      <dgm:spPr/>
      <dgm:t>
        <a:bodyPr/>
        <a:lstStyle/>
        <a:p>
          <a:endParaRPr lang="en-US"/>
        </a:p>
      </dgm:t>
    </dgm:pt>
    <dgm:pt modelId="{AE998C0F-C728-43D6-BA00-C30D9296E5DC}" type="sibTrans" cxnId="{96640E32-D941-46A5-8F5C-68D69C4608CE}">
      <dgm:prSet/>
      <dgm:spPr/>
      <dgm:t>
        <a:bodyPr/>
        <a:lstStyle/>
        <a:p>
          <a:endParaRPr lang="en-US"/>
        </a:p>
      </dgm:t>
    </dgm:pt>
    <dgm:pt modelId="{8FC26944-AD66-410D-9342-1147654018C3}">
      <dgm:prSet/>
      <dgm:spPr/>
      <dgm:t>
        <a:bodyPr/>
        <a:lstStyle/>
        <a:p>
          <a:r>
            <a:rPr lang="en-US" dirty="0"/>
            <a:t>Data wrangling</a:t>
          </a:r>
        </a:p>
      </dgm:t>
    </dgm:pt>
    <dgm:pt modelId="{FBFD8E14-0AEE-42D1-BF06-510536EFA231}" type="parTrans" cxnId="{68DFBA36-89D5-4AB2-A727-3327958D1A74}">
      <dgm:prSet/>
      <dgm:spPr/>
      <dgm:t>
        <a:bodyPr/>
        <a:lstStyle/>
        <a:p>
          <a:endParaRPr lang="en-US"/>
        </a:p>
      </dgm:t>
    </dgm:pt>
    <dgm:pt modelId="{306F4ADC-06BB-4B0B-A79C-7EA97072F4EA}" type="sibTrans" cxnId="{68DFBA36-89D5-4AB2-A727-3327958D1A74}">
      <dgm:prSet/>
      <dgm:spPr/>
      <dgm:t>
        <a:bodyPr/>
        <a:lstStyle/>
        <a:p>
          <a:endParaRPr lang="en-US"/>
        </a:p>
      </dgm:t>
    </dgm:pt>
    <dgm:pt modelId="{D4D6030B-0A27-4521-A771-4E6680037DCC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17C24A20-206C-482C-8EEB-746855955489}" type="parTrans" cxnId="{FC42F34B-0C93-40DB-8085-280DA9EF155E}">
      <dgm:prSet/>
      <dgm:spPr/>
      <dgm:t>
        <a:bodyPr/>
        <a:lstStyle/>
        <a:p>
          <a:endParaRPr lang="en-US"/>
        </a:p>
      </dgm:t>
    </dgm:pt>
    <dgm:pt modelId="{005E6D1E-DFD5-4099-A1B2-FF970DA7F5D0}" type="sibTrans" cxnId="{FC42F34B-0C93-40DB-8085-280DA9EF155E}">
      <dgm:prSet/>
      <dgm:spPr/>
      <dgm:t>
        <a:bodyPr/>
        <a:lstStyle/>
        <a:p>
          <a:endParaRPr lang="en-US"/>
        </a:p>
      </dgm:t>
    </dgm:pt>
    <dgm:pt modelId="{A0BA8629-C9C2-427F-A133-DD8B1A7A26F9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CD1C1F28-29EF-4EF2-9231-876EF2701ECB}" type="parTrans" cxnId="{F8786853-0E52-4312-B8AF-704EB50DC30D}">
      <dgm:prSet/>
      <dgm:spPr/>
      <dgm:t>
        <a:bodyPr/>
        <a:lstStyle/>
        <a:p>
          <a:endParaRPr lang="en-US"/>
        </a:p>
      </dgm:t>
    </dgm:pt>
    <dgm:pt modelId="{0BFC9453-CAA0-4CA3-BB90-BD41C3CA9C75}" type="sibTrans" cxnId="{F8786853-0E52-4312-B8AF-704EB50DC30D}">
      <dgm:prSet/>
      <dgm:spPr/>
      <dgm:t>
        <a:bodyPr/>
        <a:lstStyle/>
        <a:p>
          <a:endParaRPr lang="en-US"/>
        </a:p>
      </dgm:t>
    </dgm:pt>
    <dgm:pt modelId="{FE991128-8BEB-43B0-8F89-C2DD5C5616E8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556DB20A-DFEF-4DAD-9563-A63BE80D3C2B}" type="parTrans" cxnId="{4F9FE503-CCB7-4F2B-B9DC-BEBF930B06A7}">
      <dgm:prSet/>
      <dgm:spPr/>
      <dgm:t>
        <a:bodyPr/>
        <a:lstStyle/>
        <a:p>
          <a:endParaRPr lang="en-US"/>
        </a:p>
      </dgm:t>
    </dgm:pt>
    <dgm:pt modelId="{8E59699A-D5B3-4F4C-8D79-17F1F8CAB65C}" type="sibTrans" cxnId="{4F9FE503-CCB7-4F2B-B9DC-BEBF930B06A7}">
      <dgm:prSet/>
      <dgm:spPr/>
      <dgm:t>
        <a:bodyPr/>
        <a:lstStyle/>
        <a:p>
          <a:endParaRPr lang="en-US"/>
        </a:p>
      </dgm:t>
    </dgm:pt>
    <dgm:pt modelId="{FD1F1F3A-A5A3-4272-B333-7FCDD87D5007}">
      <dgm:prSet/>
      <dgm:spPr/>
      <dgm:t>
        <a:bodyPr/>
        <a:lstStyle/>
        <a:p>
          <a:r>
            <a:rPr lang="en-US"/>
            <a:t>Class Imbalance</a:t>
          </a:r>
        </a:p>
      </dgm:t>
    </dgm:pt>
    <dgm:pt modelId="{6FC4E13F-FA0F-44F0-B04D-54A5DF49955B}" type="parTrans" cxnId="{FB0C8027-6EC2-49B3-B347-96058C491EE4}">
      <dgm:prSet/>
      <dgm:spPr/>
      <dgm:t>
        <a:bodyPr/>
        <a:lstStyle/>
        <a:p>
          <a:endParaRPr lang="en-US"/>
        </a:p>
      </dgm:t>
    </dgm:pt>
    <dgm:pt modelId="{123D0182-E758-4D87-A55E-CF955FEE8748}" type="sibTrans" cxnId="{FB0C8027-6EC2-49B3-B347-96058C491EE4}">
      <dgm:prSet/>
      <dgm:spPr/>
      <dgm:t>
        <a:bodyPr/>
        <a:lstStyle/>
        <a:p>
          <a:endParaRPr lang="en-US"/>
        </a:p>
      </dgm:t>
    </dgm:pt>
    <dgm:pt modelId="{5F3D8D91-C5D8-4480-809C-9C6854B32D13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AEB3DAAC-9A88-4ECF-B8BE-F812C2397772}" type="parTrans" cxnId="{952EFF21-974B-4D53-9D4D-57DABAF41E6A}">
      <dgm:prSet/>
      <dgm:spPr/>
      <dgm:t>
        <a:bodyPr/>
        <a:lstStyle/>
        <a:p>
          <a:endParaRPr lang="en-US"/>
        </a:p>
      </dgm:t>
    </dgm:pt>
    <dgm:pt modelId="{14025741-82D3-4250-8A69-6AF29ADC1457}" type="sibTrans" cxnId="{952EFF21-974B-4D53-9D4D-57DABAF41E6A}">
      <dgm:prSet/>
      <dgm:spPr/>
      <dgm:t>
        <a:bodyPr/>
        <a:lstStyle/>
        <a:p>
          <a:endParaRPr lang="en-US"/>
        </a:p>
      </dgm:t>
    </dgm:pt>
    <dgm:pt modelId="{46E8BC3E-B3E4-43DB-9626-7836BF3FBE3C}" type="pres">
      <dgm:prSet presAssocID="{578B2E52-C3F0-4B58-BC5E-F325B4334454}" presName="Name0" presStyleCnt="0">
        <dgm:presLayoutVars>
          <dgm:dir/>
          <dgm:resizeHandles val="exact"/>
        </dgm:presLayoutVars>
      </dgm:prSet>
      <dgm:spPr/>
    </dgm:pt>
    <dgm:pt modelId="{E372269F-8545-42A6-A3FB-23CEC55D88A0}" type="pres">
      <dgm:prSet presAssocID="{2DAA3682-8C4C-47EB-B661-5AA8B2C9FBE4}" presName="node" presStyleLbl="node1" presStyleIdx="0" presStyleCnt="8">
        <dgm:presLayoutVars>
          <dgm:bulletEnabled val="1"/>
        </dgm:presLayoutVars>
      </dgm:prSet>
      <dgm:spPr/>
    </dgm:pt>
    <dgm:pt modelId="{30ABF6C7-B980-4435-AB79-3BED26CDF0C7}" type="pres">
      <dgm:prSet presAssocID="{0DA26118-18C8-4602-9749-8727E70CD9A1}" presName="sibTrans" presStyleLbl="sibTrans1D1" presStyleIdx="0" presStyleCnt="7"/>
      <dgm:spPr/>
    </dgm:pt>
    <dgm:pt modelId="{2B4DD3BF-B1AE-41CC-9A73-E78F983549EE}" type="pres">
      <dgm:prSet presAssocID="{0DA26118-18C8-4602-9749-8727E70CD9A1}" presName="connectorText" presStyleLbl="sibTrans1D1" presStyleIdx="0" presStyleCnt="7"/>
      <dgm:spPr/>
    </dgm:pt>
    <dgm:pt modelId="{FF8FEDEC-2283-4C79-84C3-BDB4BE8CCFB9}" type="pres">
      <dgm:prSet presAssocID="{D7B09A8E-CA9B-43A7-81B6-125B67DC36BF}" presName="node" presStyleLbl="node1" presStyleIdx="1" presStyleCnt="8">
        <dgm:presLayoutVars>
          <dgm:bulletEnabled val="1"/>
        </dgm:presLayoutVars>
      </dgm:prSet>
      <dgm:spPr/>
    </dgm:pt>
    <dgm:pt modelId="{472AB08C-4AC8-4A85-966B-666AA178D173}" type="pres">
      <dgm:prSet presAssocID="{AE998C0F-C728-43D6-BA00-C30D9296E5DC}" presName="sibTrans" presStyleLbl="sibTrans1D1" presStyleIdx="1" presStyleCnt="7"/>
      <dgm:spPr/>
    </dgm:pt>
    <dgm:pt modelId="{EC290511-0690-461A-9F0F-FF8D56AE6098}" type="pres">
      <dgm:prSet presAssocID="{AE998C0F-C728-43D6-BA00-C30D9296E5DC}" presName="connectorText" presStyleLbl="sibTrans1D1" presStyleIdx="1" presStyleCnt="7"/>
      <dgm:spPr/>
    </dgm:pt>
    <dgm:pt modelId="{362BEF69-226C-4370-B79C-CB95CE43C220}" type="pres">
      <dgm:prSet presAssocID="{8FC26944-AD66-410D-9342-1147654018C3}" presName="node" presStyleLbl="node1" presStyleIdx="2" presStyleCnt="8">
        <dgm:presLayoutVars>
          <dgm:bulletEnabled val="1"/>
        </dgm:presLayoutVars>
      </dgm:prSet>
      <dgm:spPr/>
    </dgm:pt>
    <dgm:pt modelId="{F55CA7D2-EFFA-4016-8926-E9E231B9C1A0}" type="pres">
      <dgm:prSet presAssocID="{306F4ADC-06BB-4B0B-A79C-7EA97072F4EA}" presName="sibTrans" presStyleLbl="sibTrans1D1" presStyleIdx="2" presStyleCnt="7"/>
      <dgm:spPr/>
    </dgm:pt>
    <dgm:pt modelId="{88D29E2A-A301-463F-8703-11FC07C171AC}" type="pres">
      <dgm:prSet presAssocID="{306F4ADC-06BB-4B0B-A79C-7EA97072F4EA}" presName="connectorText" presStyleLbl="sibTrans1D1" presStyleIdx="2" presStyleCnt="7"/>
      <dgm:spPr/>
    </dgm:pt>
    <dgm:pt modelId="{C5D48788-7CEE-488F-BE41-1F2B449DFA47}" type="pres">
      <dgm:prSet presAssocID="{D4D6030B-0A27-4521-A771-4E6680037DCC}" presName="node" presStyleLbl="node1" presStyleIdx="3" presStyleCnt="8">
        <dgm:presLayoutVars>
          <dgm:bulletEnabled val="1"/>
        </dgm:presLayoutVars>
      </dgm:prSet>
      <dgm:spPr/>
    </dgm:pt>
    <dgm:pt modelId="{C7729149-D6C8-4FD1-8949-F6FB71F7B6CC}" type="pres">
      <dgm:prSet presAssocID="{005E6D1E-DFD5-4099-A1B2-FF970DA7F5D0}" presName="sibTrans" presStyleLbl="sibTrans1D1" presStyleIdx="3" presStyleCnt="7"/>
      <dgm:spPr/>
    </dgm:pt>
    <dgm:pt modelId="{4BE8C695-B9B6-486F-BF40-E609CC071F69}" type="pres">
      <dgm:prSet presAssocID="{005E6D1E-DFD5-4099-A1B2-FF970DA7F5D0}" presName="connectorText" presStyleLbl="sibTrans1D1" presStyleIdx="3" presStyleCnt="7"/>
      <dgm:spPr/>
    </dgm:pt>
    <dgm:pt modelId="{C07B0DE3-F586-4725-9688-6509CD70B83A}" type="pres">
      <dgm:prSet presAssocID="{A0BA8629-C9C2-427F-A133-DD8B1A7A26F9}" presName="node" presStyleLbl="node1" presStyleIdx="4" presStyleCnt="8">
        <dgm:presLayoutVars>
          <dgm:bulletEnabled val="1"/>
        </dgm:presLayoutVars>
      </dgm:prSet>
      <dgm:spPr/>
    </dgm:pt>
    <dgm:pt modelId="{BEF87B76-2646-4D11-8338-35E644277E4E}" type="pres">
      <dgm:prSet presAssocID="{0BFC9453-CAA0-4CA3-BB90-BD41C3CA9C75}" presName="sibTrans" presStyleLbl="sibTrans1D1" presStyleIdx="4" presStyleCnt="7"/>
      <dgm:spPr/>
    </dgm:pt>
    <dgm:pt modelId="{DF84E89E-EE78-45C9-AC1B-D2314F4A5DD1}" type="pres">
      <dgm:prSet presAssocID="{0BFC9453-CAA0-4CA3-BB90-BD41C3CA9C75}" presName="connectorText" presStyleLbl="sibTrans1D1" presStyleIdx="4" presStyleCnt="7"/>
      <dgm:spPr/>
    </dgm:pt>
    <dgm:pt modelId="{829471DA-D3A1-4BE9-A0D9-923E7E22A7F6}" type="pres">
      <dgm:prSet presAssocID="{FE991128-8BEB-43B0-8F89-C2DD5C5616E8}" presName="node" presStyleLbl="node1" presStyleIdx="5" presStyleCnt="8">
        <dgm:presLayoutVars>
          <dgm:bulletEnabled val="1"/>
        </dgm:presLayoutVars>
      </dgm:prSet>
      <dgm:spPr/>
    </dgm:pt>
    <dgm:pt modelId="{B3626AD3-0F5A-4C55-9AA9-D76EBB2C69A1}" type="pres">
      <dgm:prSet presAssocID="{8E59699A-D5B3-4F4C-8D79-17F1F8CAB65C}" presName="sibTrans" presStyleLbl="sibTrans1D1" presStyleIdx="5" presStyleCnt="7"/>
      <dgm:spPr/>
    </dgm:pt>
    <dgm:pt modelId="{012890D8-E353-4A1F-9361-01F4D0440256}" type="pres">
      <dgm:prSet presAssocID="{8E59699A-D5B3-4F4C-8D79-17F1F8CAB65C}" presName="connectorText" presStyleLbl="sibTrans1D1" presStyleIdx="5" presStyleCnt="7"/>
      <dgm:spPr/>
    </dgm:pt>
    <dgm:pt modelId="{B3230887-2C59-42E1-9A5D-38D3F98FBF84}" type="pres">
      <dgm:prSet presAssocID="{FD1F1F3A-A5A3-4272-B333-7FCDD87D5007}" presName="node" presStyleLbl="node1" presStyleIdx="6" presStyleCnt="8">
        <dgm:presLayoutVars>
          <dgm:bulletEnabled val="1"/>
        </dgm:presLayoutVars>
      </dgm:prSet>
      <dgm:spPr/>
    </dgm:pt>
    <dgm:pt modelId="{5AB23548-136A-44F3-BC53-E61266D94D77}" type="pres">
      <dgm:prSet presAssocID="{123D0182-E758-4D87-A55E-CF955FEE8748}" presName="sibTrans" presStyleLbl="sibTrans1D1" presStyleIdx="6" presStyleCnt="7"/>
      <dgm:spPr/>
    </dgm:pt>
    <dgm:pt modelId="{65B3B4D0-9C3A-442D-AFE0-7BEE8571914B}" type="pres">
      <dgm:prSet presAssocID="{123D0182-E758-4D87-A55E-CF955FEE8748}" presName="connectorText" presStyleLbl="sibTrans1D1" presStyleIdx="6" presStyleCnt="7"/>
      <dgm:spPr/>
    </dgm:pt>
    <dgm:pt modelId="{B82DFEAB-FAA6-4D75-B306-1EF84936DF4F}" type="pres">
      <dgm:prSet presAssocID="{5F3D8D91-C5D8-4480-809C-9C6854B32D13}" presName="node" presStyleLbl="node1" presStyleIdx="7" presStyleCnt="8">
        <dgm:presLayoutVars>
          <dgm:bulletEnabled val="1"/>
        </dgm:presLayoutVars>
      </dgm:prSet>
      <dgm:spPr/>
    </dgm:pt>
  </dgm:ptLst>
  <dgm:cxnLst>
    <dgm:cxn modelId="{4F9FE503-CCB7-4F2B-B9DC-BEBF930B06A7}" srcId="{578B2E52-C3F0-4B58-BC5E-F325B4334454}" destId="{FE991128-8BEB-43B0-8F89-C2DD5C5616E8}" srcOrd="5" destOrd="0" parTransId="{556DB20A-DFEF-4DAD-9563-A63BE80D3C2B}" sibTransId="{8E59699A-D5B3-4F4C-8D79-17F1F8CAB65C}"/>
    <dgm:cxn modelId="{757E3619-348E-4ED8-9451-E42B3C46F0E2}" type="presOf" srcId="{2DAA3682-8C4C-47EB-B661-5AA8B2C9FBE4}" destId="{E372269F-8545-42A6-A3FB-23CEC55D88A0}" srcOrd="0" destOrd="0" presId="urn:microsoft.com/office/officeart/2016/7/layout/RepeatingBendingProcessNew"/>
    <dgm:cxn modelId="{1679B01C-447B-4990-BCA8-6BA86BAC87E9}" type="presOf" srcId="{0DA26118-18C8-4602-9749-8727E70CD9A1}" destId="{2B4DD3BF-B1AE-41CC-9A73-E78F983549EE}" srcOrd="1" destOrd="0" presId="urn:microsoft.com/office/officeart/2016/7/layout/RepeatingBendingProcessNew"/>
    <dgm:cxn modelId="{952EFF21-974B-4D53-9D4D-57DABAF41E6A}" srcId="{578B2E52-C3F0-4B58-BC5E-F325B4334454}" destId="{5F3D8D91-C5D8-4480-809C-9C6854B32D13}" srcOrd="7" destOrd="0" parTransId="{AEB3DAAC-9A88-4ECF-B8BE-F812C2397772}" sibTransId="{14025741-82D3-4250-8A69-6AF29ADC1457}"/>
    <dgm:cxn modelId="{FB0C8027-6EC2-49B3-B347-96058C491EE4}" srcId="{578B2E52-C3F0-4B58-BC5E-F325B4334454}" destId="{FD1F1F3A-A5A3-4272-B333-7FCDD87D5007}" srcOrd="6" destOrd="0" parTransId="{6FC4E13F-FA0F-44F0-B04D-54A5DF49955B}" sibTransId="{123D0182-E758-4D87-A55E-CF955FEE8748}"/>
    <dgm:cxn modelId="{4C20D331-9706-4631-99A6-7F5A085115F8}" type="presOf" srcId="{D7B09A8E-CA9B-43A7-81B6-125B67DC36BF}" destId="{FF8FEDEC-2283-4C79-84C3-BDB4BE8CCFB9}" srcOrd="0" destOrd="0" presId="urn:microsoft.com/office/officeart/2016/7/layout/RepeatingBendingProcessNew"/>
    <dgm:cxn modelId="{96640E32-D941-46A5-8F5C-68D69C4608CE}" srcId="{578B2E52-C3F0-4B58-BC5E-F325B4334454}" destId="{D7B09A8E-CA9B-43A7-81B6-125B67DC36BF}" srcOrd="1" destOrd="0" parTransId="{86068173-C7E1-40DE-AFCA-22AC12723BF8}" sibTransId="{AE998C0F-C728-43D6-BA00-C30D9296E5DC}"/>
    <dgm:cxn modelId="{68DFBA36-89D5-4AB2-A727-3327958D1A74}" srcId="{578B2E52-C3F0-4B58-BC5E-F325B4334454}" destId="{8FC26944-AD66-410D-9342-1147654018C3}" srcOrd="2" destOrd="0" parTransId="{FBFD8E14-0AEE-42D1-BF06-510536EFA231}" sibTransId="{306F4ADC-06BB-4B0B-A79C-7EA97072F4EA}"/>
    <dgm:cxn modelId="{FA3C2938-5790-4CAD-9698-26058DB7B598}" type="presOf" srcId="{AE998C0F-C728-43D6-BA00-C30D9296E5DC}" destId="{EC290511-0690-461A-9F0F-FF8D56AE6098}" srcOrd="1" destOrd="0" presId="urn:microsoft.com/office/officeart/2016/7/layout/RepeatingBendingProcessNew"/>
    <dgm:cxn modelId="{7DC2E443-646E-4A62-9E93-506EB078C86C}" type="presOf" srcId="{0DA26118-18C8-4602-9749-8727E70CD9A1}" destId="{30ABF6C7-B980-4435-AB79-3BED26CDF0C7}" srcOrd="0" destOrd="0" presId="urn:microsoft.com/office/officeart/2016/7/layout/RepeatingBendingProcessNew"/>
    <dgm:cxn modelId="{6A170345-F4B7-4F1A-AF3B-BB20884F86CB}" type="presOf" srcId="{306F4ADC-06BB-4B0B-A79C-7EA97072F4EA}" destId="{88D29E2A-A301-463F-8703-11FC07C171AC}" srcOrd="1" destOrd="0" presId="urn:microsoft.com/office/officeart/2016/7/layout/RepeatingBendingProcessNew"/>
    <dgm:cxn modelId="{FC42F34B-0C93-40DB-8085-280DA9EF155E}" srcId="{578B2E52-C3F0-4B58-BC5E-F325B4334454}" destId="{D4D6030B-0A27-4521-A771-4E6680037DCC}" srcOrd="3" destOrd="0" parTransId="{17C24A20-206C-482C-8EEB-746855955489}" sibTransId="{005E6D1E-DFD5-4099-A1B2-FF970DA7F5D0}"/>
    <dgm:cxn modelId="{F8786853-0E52-4312-B8AF-704EB50DC30D}" srcId="{578B2E52-C3F0-4B58-BC5E-F325B4334454}" destId="{A0BA8629-C9C2-427F-A133-DD8B1A7A26F9}" srcOrd="4" destOrd="0" parTransId="{CD1C1F28-29EF-4EF2-9231-876EF2701ECB}" sibTransId="{0BFC9453-CAA0-4CA3-BB90-BD41C3CA9C75}"/>
    <dgm:cxn modelId="{C8E91156-F0E2-442F-BF21-632E8FDB47F8}" type="presOf" srcId="{005E6D1E-DFD5-4099-A1B2-FF970DA7F5D0}" destId="{C7729149-D6C8-4FD1-8949-F6FB71F7B6CC}" srcOrd="0" destOrd="0" presId="urn:microsoft.com/office/officeart/2016/7/layout/RepeatingBendingProcessNew"/>
    <dgm:cxn modelId="{AF0F0D7D-533B-4C97-A933-0B9A591BED75}" type="presOf" srcId="{123D0182-E758-4D87-A55E-CF955FEE8748}" destId="{5AB23548-136A-44F3-BC53-E61266D94D77}" srcOrd="0" destOrd="0" presId="urn:microsoft.com/office/officeart/2016/7/layout/RepeatingBendingProcessNew"/>
    <dgm:cxn modelId="{84D94993-0871-45F2-AD8D-92DA1004AD47}" type="presOf" srcId="{123D0182-E758-4D87-A55E-CF955FEE8748}" destId="{65B3B4D0-9C3A-442D-AFE0-7BEE8571914B}" srcOrd="1" destOrd="0" presId="urn:microsoft.com/office/officeart/2016/7/layout/RepeatingBendingProcessNew"/>
    <dgm:cxn modelId="{E6D16293-6C40-4463-963C-D7F6C2431571}" srcId="{578B2E52-C3F0-4B58-BC5E-F325B4334454}" destId="{2DAA3682-8C4C-47EB-B661-5AA8B2C9FBE4}" srcOrd="0" destOrd="0" parTransId="{4F9AA4D3-3B36-4D6A-9B7D-FD26BE02937C}" sibTransId="{0DA26118-18C8-4602-9749-8727E70CD9A1}"/>
    <dgm:cxn modelId="{A5180096-30D6-4D30-8E8B-ED9C2DD3F7BD}" type="presOf" srcId="{A0BA8629-C9C2-427F-A133-DD8B1A7A26F9}" destId="{C07B0DE3-F586-4725-9688-6509CD70B83A}" srcOrd="0" destOrd="0" presId="urn:microsoft.com/office/officeart/2016/7/layout/RepeatingBendingProcessNew"/>
    <dgm:cxn modelId="{F5F924A0-282C-40B8-9004-082A90D2E597}" type="presOf" srcId="{8E59699A-D5B3-4F4C-8D79-17F1F8CAB65C}" destId="{012890D8-E353-4A1F-9361-01F4D0440256}" srcOrd="1" destOrd="0" presId="urn:microsoft.com/office/officeart/2016/7/layout/RepeatingBendingProcessNew"/>
    <dgm:cxn modelId="{4A9170A2-C3DB-449B-AF6C-348135AF3B15}" type="presOf" srcId="{FD1F1F3A-A5A3-4272-B333-7FCDD87D5007}" destId="{B3230887-2C59-42E1-9A5D-38D3F98FBF84}" srcOrd="0" destOrd="0" presId="urn:microsoft.com/office/officeart/2016/7/layout/RepeatingBendingProcessNew"/>
    <dgm:cxn modelId="{C58911A5-3806-4E72-B497-4ACE1B06FEDB}" type="presOf" srcId="{FE991128-8BEB-43B0-8F89-C2DD5C5616E8}" destId="{829471DA-D3A1-4BE9-A0D9-923E7E22A7F6}" srcOrd="0" destOrd="0" presId="urn:microsoft.com/office/officeart/2016/7/layout/RepeatingBendingProcessNew"/>
    <dgm:cxn modelId="{5655E6AF-1DC5-44E6-9ADC-8B8FC069B1D1}" type="presOf" srcId="{005E6D1E-DFD5-4099-A1B2-FF970DA7F5D0}" destId="{4BE8C695-B9B6-486F-BF40-E609CC071F69}" srcOrd="1" destOrd="0" presId="urn:microsoft.com/office/officeart/2016/7/layout/RepeatingBendingProcessNew"/>
    <dgm:cxn modelId="{38EB9ABB-DAA8-43AF-B174-F2EA599C570C}" type="presOf" srcId="{5F3D8D91-C5D8-4480-809C-9C6854B32D13}" destId="{B82DFEAB-FAA6-4D75-B306-1EF84936DF4F}" srcOrd="0" destOrd="0" presId="urn:microsoft.com/office/officeart/2016/7/layout/RepeatingBendingProcessNew"/>
    <dgm:cxn modelId="{2953DCC9-9086-4419-B419-9B09FEED2DD2}" type="presOf" srcId="{8FC26944-AD66-410D-9342-1147654018C3}" destId="{362BEF69-226C-4370-B79C-CB95CE43C220}" srcOrd="0" destOrd="0" presId="urn:microsoft.com/office/officeart/2016/7/layout/RepeatingBendingProcessNew"/>
    <dgm:cxn modelId="{65444ECC-6049-43D0-8697-F8C3B7C76EA7}" type="presOf" srcId="{8E59699A-D5B3-4F4C-8D79-17F1F8CAB65C}" destId="{B3626AD3-0F5A-4C55-9AA9-D76EBB2C69A1}" srcOrd="0" destOrd="0" presId="urn:microsoft.com/office/officeart/2016/7/layout/RepeatingBendingProcessNew"/>
    <dgm:cxn modelId="{2124C1D0-8F2B-4A55-8F4A-576A72B45957}" type="presOf" srcId="{AE998C0F-C728-43D6-BA00-C30D9296E5DC}" destId="{472AB08C-4AC8-4A85-966B-666AA178D173}" srcOrd="0" destOrd="0" presId="urn:microsoft.com/office/officeart/2016/7/layout/RepeatingBendingProcessNew"/>
    <dgm:cxn modelId="{1EB51FD7-B94B-4C4A-A49A-959330AABFAA}" type="presOf" srcId="{578B2E52-C3F0-4B58-BC5E-F325B4334454}" destId="{46E8BC3E-B3E4-43DB-9626-7836BF3FBE3C}" srcOrd="0" destOrd="0" presId="urn:microsoft.com/office/officeart/2016/7/layout/RepeatingBendingProcessNew"/>
    <dgm:cxn modelId="{E8ADD4E7-2F73-4ABC-9480-BB7C79088EF6}" type="presOf" srcId="{306F4ADC-06BB-4B0B-A79C-7EA97072F4EA}" destId="{F55CA7D2-EFFA-4016-8926-E9E231B9C1A0}" srcOrd="0" destOrd="0" presId="urn:microsoft.com/office/officeart/2016/7/layout/RepeatingBendingProcessNew"/>
    <dgm:cxn modelId="{22796EED-297B-4EFD-98BA-C4C4616A834F}" type="presOf" srcId="{0BFC9453-CAA0-4CA3-BB90-BD41C3CA9C75}" destId="{BEF87B76-2646-4D11-8338-35E644277E4E}" srcOrd="0" destOrd="0" presId="urn:microsoft.com/office/officeart/2016/7/layout/RepeatingBendingProcessNew"/>
    <dgm:cxn modelId="{C1AA9AFE-7703-4B6E-83E0-F02831BE8D42}" type="presOf" srcId="{D4D6030B-0A27-4521-A771-4E6680037DCC}" destId="{C5D48788-7CEE-488F-BE41-1F2B449DFA47}" srcOrd="0" destOrd="0" presId="urn:microsoft.com/office/officeart/2016/7/layout/RepeatingBendingProcessNew"/>
    <dgm:cxn modelId="{55C1A3FF-E00C-47F0-8073-7366F96DFB14}" type="presOf" srcId="{0BFC9453-CAA0-4CA3-BB90-BD41C3CA9C75}" destId="{DF84E89E-EE78-45C9-AC1B-D2314F4A5DD1}" srcOrd="1" destOrd="0" presId="urn:microsoft.com/office/officeart/2016/7/layout/RepeatingBendingProcessNew"/>
    <dgm:cxn modelId="{5D87DC55-2E12-45A1-9605-92BBFDE5CEE3}" type="presParOf" srcId="{46E8BC3E-B3E4-43DB-9626-7836BF3FBE3C}" destId="{E372269F-8545-42A6-A3FB-23CEC55D88A0}" srcOrd="0" destOrd="0" presId="urn:microsoft.com/office/officeart/2016/7/layout/RepeatingBendingProcessNew"/>
    <dgm:cxn modelId="{D2476A25-C1A3-4CBE-A3A6-F28796ED3964}" type="presParOf" srcId="{46E8BC3E-B3E4-43DB-9626-7836BF3FBE3C}" destId="{30ABF6C7-B980-4435-AB79-3BED26CDF0C7}" srcOrd="1" destOrd="0" presId="urn:microsoft.com/office/officeart/2016/7/layout/RepeatingBendingProcessNew"/>
    <dgm:cxn modelId="{22D0E89E-E221-4053-BDB2-7EA24DA2B4BE}" type="presParOf" srcId="{30ABF6C7-B980-4435-AB79-3BED26CDF0C7}" destId="{2B4DD3BF-B1AE-41CC-9A73-E78F983549EE}" srcOrd="0" destOrd="0" presId="urn:microsoft.com/office/officeart/2016/7/layout/RepeatingBendingProcessNew"/>
    <dgm:cxn modelId="{5EF2DC1B-3DF7-4DF5-9D97-3AEEC4FC7899}" type="presParOf" srcId="{46E8BC3E-B3E4-43DB-9626-7836BF3FBE3C}" destId="{FF8FEDEC-2283-4C79-84C3-BDB4BE8CCFB9}" srcOrd="2" destOrd="0" presId="urn:microsoft.com/office/officeart/2016/7/layout/RepeatingBendingProcessNew"/>
    <dgm:cxn modelId="{D8144C24-EB1D-4C77-B004-B78019B146C3}" type="presParOf" srcId="{46E8BC3E-B3E4-43DB-9626-7836BF3FBE3C}" destId="{472AB08C-4AC8-4A85-966B-666AA178D173}" srcOrd="3" destOrd="0" presId="urn:microsoft.com/office/officeart/2016/7/layout/RepeatingBendingProcessNew"/>
    <dgm:cxn modelId="{4841F583-77E8-4A7C-A561-25E7674E1599}" type="presParOf" srcId="{472AB08C-4AC8-4A85-966B-666AA178D173}" destId="{EC290511-0690-461A-9F0F-FF8D56AE6098}" srcOrd="0" destOrd="0" presId="urn:microsoft.com/office/officeart/2016/7/layout/RepeatingBendingProcessNew"/>
    <dgm:cxn modelId="{6082B811-947A-47F7-B541-69507B42E87D}" type="presParOf" srcId="{46E8BC3E-B3E4-43DB-9626-7836BF3FBE3C}" destId="{362BEF69-226C-4370-B79C-CB95CE43C220}" srcOrd="4" destOrd="0" presId="urn:microsoft.com/office/officeart/2016/7/layout/RepeatingBendingProcessNew"/>
    <dgm:cxn modelId="{DE551B14-9094-4109-A40A-72C7130020AE}" type="presParOf" srcId="{46E8BC3E-B3E4-43DB-9626-7836BF3FBE3C}" destId="{F55CA7D2-EFFA-4016-8926-E9E231B9C1A0}" srcOrd="5" destOrd="0" presId="urn:microsoft.com/office/officeart/2016/7/layout/RepeatingBendingProcessNew"/>
    <dgm:cxn modelId="{590A740A-D56F-4774-84C7-C9D9F92A7DBF}" type="presParOf" srcId="{F55CA7D2-EFFA-4016-8926-E9E231B9C1A0}" destId="{88D29E2A-A301-463F-8703-11FC07C171AC}" srcOrd="0" destOrd="0" presId="urn:microsoft.com/office/officeart/2016/7/layout/RepeatingBendingProcessNew"/>
    <dgm:cxn modelId="{DE97920E-64E7-4149-9071-009CF36DFF8E}" type="presParOf" srcId="{46E8BC3E-B3E4-43DB-9626-7836BF3FBE3C}" destId="{C5D48788-7CEE-488F-BE41-1F2B449DFA47}" srcOrd="6" destOrd="0" presId="urn:microsoft.com/office/officeart/2016/7/layout/RepeatingBendingProcessNew"/>
    <dgm:cxn modelId="{2DE99EE2-D6D3-4900-8505-53EE670B1B87}" type="presParOf" srcId="{46E8BC3E-B3E4-43DB-9626-7836BF3FBE3C}" destId="{C7729149-D6C8-4FD1-8949-F6FB71F7B6CC}" srcOrd="7" destOrd="0" presId="urn:microsoft.com/office/officeart/2016/7/layout/RepeatingBendingProcessNew"/>
    <dgm:cxn modelId="{56192B2A-0ED6-4B08-829C-8065020DF338}" type="presParOf" srcId="{C7729149-D6C8-4FD1-8949-F6FB71F7B6CC}" destId="{4BE8C695-B9B6-486F-BF40-E609CC071F69}" srcOrd="0" destOrd="0" presId="urn:microsoft.com/office/officeart/2016/7/layout/RepeatingBendingProcessNew"/>
    <dgm:cxn modelId="{101AB442-E9B7-4997-BB11-8056B1FDF4F5}" type="presParOf" srcId="{46E8BC3E-B3E4-43DB-9626-7836BF3FBE3C}" destId="{C07B0DE3-F586-4725-9688-6509CD70B83A}" srcOrd="8" destOrd="0" presId="urn:microsoft.com/office/officeart/2016/7/layout/RepeatingBendingProcessNew"/>
    <dgm:cxn modelId="{0503E8D8-D035-4BC9-9D3C-7AA1C120AD5E}" type="presParOf" srcId="{46E8BC3E-B3E4-43DB-9626-7836BF3FBE3C}" destId="{BEF87B76-2646-4D11-8338-35E644277E4E}" srcOrd="9" destOrd="0" presId="urn:microsoft.com/office/officeart/2016/7/layout/RepeatingBendingProcessNew"/>
    <dgm:cxn modelId="{41195265-D7A7-4CFC-8235-1D052E942210}" type="presParOf" srcId="{BEF87B76-2646-4D11-8338-35E644277E4E}" destId="{DF84E89E-EE78-45C9-AC1B-D2314F4A5DD1}" srcOrd="0" destOrd="0" presId="urn:microsoft.com/office/officeart/2016/7/layout/RepeatingBendingProcessNew"/>
    <dgm:cxn modelId="{9C1B3517-A1E6-46F4-89D4-D2330B432F67}" type="presParOf" srcId="{46E8BC3E-B3E4-43DB-9626-7836BF3FBE3C}" destId="{829471DA-D3A1-4BE9-A0D9-923E7E22A7F6}" srcOrd="10" destOrd="0" presId="urn:microsoft.com/office/officeart/2016/7/layout/RepeatingBendingProcessNew"/>
    <dgm:cxn modelId="{4A2D7096-F45A-4DEA-B1F5-05B147DD7B86}" type="presParOf" srcId="{46E8BC3E-B3E4-43DB-9626-7836BF3FBE3C}" destId="{B3626AD3-0F5A-4C55-9AA9-D76EBB2C69A1}" srcOrd="11" destOrd="0" presId="urn:microsoft.com/office/officeart/2016/7/layout/RepeatingBendingProcessNew"/>
    <dgm:cxn modelId="{10CC1051-CF5E-4F91-94C9-5DBEC099078C}" type="presParOf" srcId="{B3626AD3-0F5A-4C55-9AA9-D76EBB2C69A1}" destId="{012890D8-E353-4A1F-9361-01F4D0440256}" srcOrd="0" destOrd="0" presId="urn:microsoft.com/office/officeart/2016/7/layout/RepeatingBendingProcessNew"/>
    <dgm:cxn modelId="{7C08F887-73AB-4895-9B44-4D8151F4C8EA}" type="presParOf" srcId="{46E8BC3E-B3E4-43DB-9626-7836BF3FBE3C}" destId="{B3230887-2C59-42E1-9A5D-38D3F98FBF84}" srcOrd="12" destOrd="0" presId="urn:microsoft.com/office/officeart/2016/7/layout/RepeatingBendingProcessNew"/>
    <dgm:cxn modelId="{D24C669D-2D41-422B-A56C-24C6126E2537}" type="presParOf" srcId="{46E8BC3E-B3E4-43DB-9626-7836BF3FBE3C}" destId="{5AB23548-136A-44F3-BC53-E61266D94D77}" srcOrd="13" destOrd="0" presId="urn:microsoft.com/office/officeart/2016/7/layout/RepeatingBendingProcessNew"/>
    <dgm:cxn modelId="{177C6032-E436-467D-807A-F9E18BD9A1BE}" type="presParOf" srcId="{5AB23548-136A-44F3-BC53-E61266D94D77}" destId="{65B3B4D0-9C3A-442D-AFE0-7BEE8571914B}" srcOrd="0" destOrd="0" presId="urn:microsoft.com/office/officeart/2016/7/layout/RepeatingBendingProcessNew"/>
    <dgm:cxn modelId="{9D136DCE-EA0D-4CFF-98B2-2B8B4AA91FAC}" type="presParOf" srcId="{46E8BC3E-B3E4-43DB-9626-7836BF3FBE3C}" destId="{B82DFEAB-FAA6-4D75-B306-1EF84936DF4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CAF61-2D2E-4531-9D7A-67EC15CFF05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F6E19-4672-4E51-894E-E914ED77C770}">
      <dgm:prSet/>
      <dgm:spPr/>
      <dgm:t>
        <a:bodyPr/>
        <a:lstStyle/>
        <a:p>
          <a:r>
            <a:rPr lang="en-US" dirty="0"/>
            <a:t>307,511 x 122</a:t>
          </a:r>
        </a:p>
      </dgm:t>
    </dgm:pt>
    <dgm:pt modelId="{A60145F7-6E61-43EE-852C-918E7F6CC90D}" type="parTrans" cxnId="{AA8841DC-AF6E-4372-B861-B8AC4AC208D3}">
      <dgm:prSet/>
      <dgm:spPr/>
      <dgm:t>
        <a:bodyPr/>
        <a:lstStyle/>
        <a:p>
          <a:endParaRPr lang="en-US"/>
        </a:p>
      </dgm:t>
    </dgm:pt>
    <dgm:pt modelId="{5A5DFFE6-DCEB-4F60-9A8E-1606F836B703}" type="sibTrans" cxnId="{AA8841DC-AF6E-4372-B861-B8AC4AC208D3}">
      <dgm:prSet/>
      <dgm:spPr/>
      <dgm:t>
        <a:bodyPr/>
        <a:lstStyle/>
        <a:p>
          <a:endParaRPr lang="en-US"/>
        </a:p>
      </dgm:t>
    </dgm:pt>
    <dgm:pt modelId="{0B82BBB7-6E61-4585-805A-B2CFDF30CA53}">
      <dgm:prSet/>
      <dgm:spPr/>
      <dgm:t>
        <a:bodyPr/>
        <a:lstStyle/>
        <a:p>
          <a:r>
            <a:rPr lang="en-US" dirty="0"/>
            <a:t>Target [1,0]</a:t>
          </a:r>
        </a:p>
      </dgm:t>
    </dgm:pt>
    <dgm:pt modelId="{F02E73E5-F388-4880-8AFA-1975A690A859}" type="parTrans" cxnId="{13C218DE-5CAA-4AB9-82E3-F3314013FDFF}">
      <dgm:prSet/>
      <dgm:spPr/>
      <dgm:t>
        <a:bodyPr/>
        <a:lstStyle/>
        <a:p>
          <a:endParaRPr lang="en-US"/>
        </a:p>
      </dgm:t>
    </dgm:pt>
    <dgm:pt modelId="{4EAD5A7F-A773-44AB-B229-0D1DE3C8A575}" type="sibTrans" cxnId="{13C218DE-5CAA-4AB9-82E3-F3314013FDFF}">
      <dgm:prSet/>
      <dgm:spPr/>
      <dgm:t>
        <a:bodyPr/>
        <a:lstStyle/>
        <a:p>
          <a:endParaRPr lang="en-US"/>
        </a:p>
      </dgm:t>
    </dgm:pt>
    <dgm:pt modelId="{9D5A7AA0-90CF-4BC7-B06C-B382A0515437}">
      <dgm:prSet/>
      <dgm:spPr/>
      <dgm:t>
        <a:bodyPr/>
        <a:lstStyle/>
        <a:p>
          <a:r>
            <a:rPr lang="en-US"/>
            <a:t>Int64, float64 and object</a:t>
          </a:r>
        </a:p>
      </dgm:t>
    </dgm:pt>
    <dgm:pt modelId="{DD6241BC-FD4E-41E8-BDC0-ADB413689BEA}" type="parTrans" cxnId="{9EB10DFC-1B82-4E11-9C87-25BAE9E920C6}">
      <dgm:prSet/>
      <dgm:spPr/>
      <dgm:t>
        <a:bodyPr/>
        <a:lstStyle/>
        <a:p>
          <a:endParaRPr lang="en-US"/>
        </a:p>
      </dgm:t>
    </dgm:pt>
    <dgm:pt modelId="{01A146B8-9309-45A9-940E-2B70DE799FCF}" type="sibTrans" cxnId="{9EB10DFC-1B82-4E11-9C87-25BAE9E920C6}">
      <dgm:prSet/>
      <dgm:spPr/>
      <dgm:t>
        <a:bodyPr/>
        <a:lstStyle/>
        <a:p>
          <a:endParaRPr lang="en-US"/>
        </a:p>
      </dgm:t>
    </dgm:pt>
    <dgm:pt modelId="{6723D3E3-A6E2-425D-A837-AAA4E13B752A}">
      <dgm:prSet/>
      <dgm:spPr/>
      <dgm:t>
        <a:bodyPr/>
        <a:lstStyle/>
        <a:p>
          <a:r>
            <a:rPr lang="en-US" dirty="0"/>
            <a:t>100,000 missing values</a:t>
          </a:r>
        </a:p>
      </dgm:t>
    </dgm:pt>
    <dgm:pt modelId="{C21F8880-A510-420E-893A-8590BF91559D}" type="parTrans" cxnId="{52272E7C-5733-43CE-AB2F-C317A63631E8}">
      <dgm:prSet/>
      <dgm:spPr/>
      <dgm:t>
        <a:bodyPr/>
        <a:lstStyle/>
        <a:p>
          <a:endParaRPr lang="en-US"/>
        </a:p>
      </dgm:t>
    </dgm:pt>
    <dgm:pt modelId="{822A5520-B42A-434A-A1BA-A3A531042DBC}" type="sibTrans" cxnId="{52272E7C-5733-43CE-AB2F-C317A63631E8}">
      <dgm:prSet/>
      <dgm:spPr/>
      <dgm:t>
        <a:bodyPr/>
        <a:lstStyle/>
        <a:p>
          <a:endParaRPr lang="en-US"/>
        </a:p>
      </dgm:t>
    </dgm:pt>
    <dgm:pt modelId="{E77AA822-C41F-44C8-98F3-70C5BF84D13D}">
      <dgm:prSet/>
      <dgm:spPr/>
      <dgm:t>
        <a:bodyPr/>
        <a:lstStyle/>
        <a:p>
          <a:r>
            <a:rPr lang="en-US" dirty="0"/>
            <a:t>Imputation</a:t>
          </a:r>
        </a:p>
      </dgm:t>
    </dgm:pt>
    <dgm:pt modelId="{A8C1B8D2-050D-4EC1-B6C6-E84942FE97F8}" type="parTrans" cxnId="{1D98E3DF-F2A8-4F37-926B-F2561B0380F8}">
      <dgm:prSet/>
      <dgm:spPr/>
      <dgm:t>
        <a:bodyPr/>
        <a:lstStyle/>
        <a:p>
          <a:endParaRPr lang="en-US"/>
        </a:p>
      </dgm:t>
    </dgm:pt>
    <dgm:pt modelId="{5FC6F942-175A-4D65-8DDD-3C577680397C}" type="sibTrans" cxnId="{1D98E3DF-F2A8-4F37-926B-F2561B0380F8}">
      <dgm:prSet/>
      <dgm:spPr/>
      <dgm:t>
        <a:bodyPr/>
        <a:lstStyle/>
        <a:p>
          <a:endParaRPr lang="en-US"/>
        </a:p>
      </dgm:t>
    </dgm:pt>
    <dgm:pt modelId="{CA865719-9139-4223-BF7E-3A7AB8DB7840}">
      <dgm:prSet/>
      <dgm:spPr/>
      <dgm:t>
        <a:bodyPr/>
        <a:lstStyle/>
        <a:p>
          <a:r>
            <a:rPr lang="en-US" dirty="0"/>
            <a:t>Outliers</a:t>
          </a:r>
        </a:p>
      </dgm:t>
    </dgm:pt>
    <dgm:pt modelId="{28CCFA66-D13A-458C-8C31-C0482B39BBC3}" type="parTrans" cxnId="{F1146ECE-B251-4EC3-868A-8EC556B77C82}">
      <dgm:prSet/>
      <dgm:spPr/>
      <dgm:t>
        <a:bodyPr/>
        <a:lstStyle/>
        <a:p>
          <a:endParaRPr lang="en-US"/>
        </a:p>
      </dgm:t>
    </dgm:pt>
    <dgm:pt modelId="{76AFDC38-91C2-4CE2-A5C1-0BB8F2644551}" type="sibTrans" cxnId="{F1146ECE-B251-4EC3-868A-8EC556B77C82}">
      <dgm:prSet/>
      <dgm:spPr/>
      <dgm:t>
        <a:bodyPr/>
        <a:lstStyle/>
        <a:p>
          <a:endParaRPr lang="en-US"/>
        </a:p>
      </dgm:t>
    </dgm:pt>
    <dgm:pt modelId="{55BD4729-5A33-4CFB-91C6-E9B823044702}" type="pres">
      <dgm:prSet presAssocID="{1ECCAF61-2D2E-4531-9D7A-67EC15CFF056}" presName="vert0" presStyleCnt="0">
        <dgm:presLayoutVars>
          <dgm:dir/>
          <dgm:animOne val="branch"/>
          <dgm:animLvl val="lvl"/>
        </dgm:presLayoutVars>
      </dgm:prSet>
      <dgm:spPr/>
    </dgm:pt>
    <dgm:pt modelId="{31896B19-9AF1-46DC-87D2-F2DFCD212739}" type="pres">
      <dgm:prSet presAssocID="{F55F6E19-4672-4E51-894E-E914ED77C770}" presName="thickLine" presStyleLbl="alignNode1" presStyleIdx="0" presStyleCnt="6"/>
      <dgm:spPr/>
    </dgm:pt>
    <dgm:pt modelId="{06DFF9B4-A8A2-40A4-8954-03FE71AD21D0}" type="pres">
      <dgm:prSet presAssocID="{F55F6E19-4672-4E51-894E-E914ED77C770}" presName="horz1" presStyleCnt="0"/>
      <dgm:spPr/>
    </dgm:pt>
    <dgm:pt modelId="{2633504D-8F77-4FDB-8036-8C6DC71D316B}" type="pres">
      <dgm:prSet presAssocID="{F55F6E19-4672-4E51-894E-E914ED77C770}" presName="tx1" presStyleLbl="revTx" presStyleIdx="0" presStyleCnt="6"/>
      <dgm:spPr/>
    </dgm:pt>
    <dgm:pt modelId="{8E8914B2-CFC8-4844-91AC-0B6E6EC70F79}" type="pres">
      <dgm:prSet presAssocID="{F55F6E19-4672-4E51-894E-E914ED77C770}" presName="vert1" presStyleCnt="0"/>
      <dgm:spPr/>
    </dgm:pt>
    <dgm:pt modelId="{42D77D33-9A5C-4529-ACE4-73A70F93ECC8}" type="pres">
      <dgm:prSet presAssocID="{0B82BBB7-6E61-4585-805A-B2CFDF30CA53}" presName="thickLine" presStyleLbl="alignNode1" presStyleIdx="1" presStyleCnt="6"/>
      <dgm:spPr/>
    </dgm:pt>
    <dgm:pt modelId="{BFFC5DB1-AC7E-4638-93E8-CDD48D00DD1C}" type="pres">
      <dgm:prSet presAssocID="{0B82BBB7-6E61-4585-805A-B2CFDF30CA53}" presName="horz1" presStyleCnt="0"/>
      <dgm:spPr/>
    </dgm:pt>
    <dgm:pt modelId="{0D5542EA-E558-44A4-A112-B7E05788A917}" type="pres">
      <dgm:prSet presAssocID="{0B82BBB7-6E61-4585-805A-B2CFDF30CA53}" presName="tx1" presStyleLbl="revTx" presStyleIdx="1" presStyleCnt="6"/>
      <dgm:spPr/>
    </dgm:pt>
    <dgm:pt modelId="{E2551D82-433C-4114-9CB3-75D905BAD7A5}" type="pres">
      <dgm:prSet presAssocID="{0B82BBB7-6E61-4585-805A-B2CFDF30CA53}" presName="vert1" presStyleCnt="0"/>
      <dgm:spPr/>
    </dgm:pt>
    <dgm:pt modelId="{CC479279-3834-49F8-964C-9B681758C2CC}" type="pres">
      <dgm:prSet presAssocID="{9D5A7AA0-90CF-4BC7-B06C-B382A0515437}" presName="thickLine" presStyleLbl="alignNode1" presStyleIdx="2" presStyleCnt="6"/>
      <dgm:spPr/>
    </dgm:pt>
    <dgm:pt modelId="{009B1495-F551-4AC8-8F2B-11A2D8059BBB}" type="pres">
      <dgm:prSet presAssocID="{9D5A7AA0-90CF-4BC7-B06C-B382A0515437}" presName="horz1" presStyleCnt="0"/>
      <dgm:spPr/>
    </dgm:pt>
    <dgm:pt modelId="{A9E03E22-98DE-485B-91CF-9695A817E3ED}" type="pres">
      <dgm:prSet presAssocID="{9D5A7AA0-90CF-4BC7-B06C-B382A0515437}" presName="tx1" presStyleLbl="revTx" presStyleIdx="2" presStyleCnt="6"/>
      <dgm:spPr/>
    </dgm:pt>
    <dgm:pt modelId="{D88A5D72-5678-4038-BC6B-40AA7739F409}" type="pres">
      <dgm:prSet presAssocID="{9D5A7AA0-90CF-4BC7-B06C-B382A0515437}" presName="vert1" presStyleCnt="0"/>
      <dgm:spPr/>
    </dgm:pt>
    <dgm:pt modelId="{18EC8201-4636-4E54-8F03-4818E59EB401}" type="pres">
      <dgm:prSet presAssocID="{6723D3E3-A6E2-425D-A837-AAA4E13B752A}" presName="thickLine" presStyleLbl="alignNode1" presStyleIdx="3" presStyleCnt="6"/>
      <dgm:spPr/>
    </dgm:pt>
    <dgm:pt modelId="{6ED2771E-906D-4A65-92F2-6433E6042F2B}" type="pres">
      <dgm:prSet presAssocID="{6723D3E3-A6E2-425D-A837-AAA4E13B752A}" presName="horz1" presStyleCnt="0"/>
      <dgm:spPr/>
    </dgm:pt>
    <dgm:pt modelId="{14B5EB74-1E9C-4E26-952F-C361A57BE24D}" type="pres">
      <dgm:prSet presAssocID="{6723D3E3-A6E2-425D-A837-AAA4E13B752A}" presName="tx1" presStyleLbl="revTx" presStyleIdx="3" presStyleCnt="6"/>
      <dgm:spPr/>
    </dgm:pt>
    <dgm:pt modelId="{B478CE22-2C0B-4BC4-88F1-C17C58E49060}" type="pres">
      <dgm:prSet presAssocID="{6723D3E3-A6E2-425D-A837-AAA4E13B752A}" presName="vert1" presStyleCnt="0"/>
      <dgm:spPr/>
    </dgm:pt>
    <dgm:pt modelId="{30016873-BCD0-4955-A642-B908750D2C1E}" type="pres">
      <dgm:prSet presAssocID="{E77AA822-C41F-44C8-98F3-70C5BF84D13D}" presName="thickLine" presStyleLbl="alignNode1" presStyleIdx="4" presStyleCnt="6"/>
      <dgm:spPr/>
    </dgm:pt>
    <dgm:pt modelId="{DEC65687-605B-4ECB-AB89-CF3F1898B94A}" type="pres">
      <dgm:prSet presAssocID="{E77AA822-C41F-44C8-98F3-70C5BF84D13D}" presName="horz1" presStyleCnt="0"/>
      <dgm:spPr/>
    </dgm:pt>
    <dgm:pt modelId="{D6B7096E-9F3D-4120-833C-30DE5EEDE92B}" type="pres">
      <dgm:prSet presAssocID="{E77AA822-C41F-44C8-98F3-70C5BF84D13D}" presName="tx1" presStyleLbl="revTx" presStyleIdx="4" presStyleCnt="6"/>
      <dgm:spPr/>
    </dgm:pt>
    <dgm:pt modelId="{B8B92291-4727-465E-922B-E3D33B443A72}" type="pres">
      <dgm:prSet presAssocID="{E77AA822-C41F-44C8-98F3-70C5BF84D13D}" presName="vert1" presStyleCnt="0"/>
      <dgm:spPr/>
    </dgm:pt>
    <dgm:pt modelId="{8AF68694-CA1B-4C8A-899B-2E79E4903FC3}" type="pres">
      <dgm:prSet presAssocID="{CA865719-9139-4223-BF7E-3A7AB8DB7840}" presName="thickLine" presStyleLbl="alignNode1" presStyleIdx="5" presStyleCnt="6"/>
      <dgm:spPr/>
    </dgm:pt>
    <dgm:pt modelId="{D51FB098-51DA-47E6-8DC5-563A2ED4DB21}" type="pres">
      <dgm:prSet presAssocID="{CA865719-9139-4223-BF7E-3A7AB8DB7840}" presName="horz1" presStyleCnt="0"/>
      <dgm:spPr/>
    </dgm:pt>
    <dgm:pt modelId="{E2673754-C683-46EF-8368-3A6A1A0B8B75}" type="pres">
      <dgm:prSet presAssocID="{CA865719-9139-4223-BF7E-3A7AB8DB7840}" presName="tx1" presStyleLbl="revTx" presStyleIdx="5" presStyleCnt="6"/>
      <dgm:spPr/>
    </dgm:pt>
    <dgm:pt modelId="{F8EA0A0B-A760-44A8-B8EE-9BC15A42C207}" type="pres">
      <dgm:prSet presAssocID="{CA865719-9139-4223-BF7E-3A7AB8DB7840}" presName="vert1" presStyleCnt="0"/>
      <dgm:spPr/>
    </dgm:pt>
  </dgm:ptLst>
  <dgm:cxnLst>
    <dgm:cxn modelId="{5FFEF11D-2D38-470D-96D7-589C55066EEE}" type="presOf" srcId="{0B82BBB7-6E61-4585-805A-B2CFDF30CA53}" destId="{0D5542EA-E558-44A4-A112-B7E05788A917}" srcOrd="0" destOrd="0" presId="urn:microsoft.com/office/officeart/2008/layout/LinedList"/>
    <dgm:cxn modelId="{1E205A2D-7836-4BBB-BCF9-4D936D028E80}" type="presOf" srcId="{E77AA822-C41F-44C8-98F3-70C5BF84D13D}" destId="{D6B7096E-9F3D-4120-833C-30DE5EEDE92B}" srcOrd="0" destOrd="0" presId="urn:microsoft.com/office/officeart/2008/layout/LinedList"/>
    <dgm:cxn modelId="{4BB90A37-7CD6-4056-845A-0295FE70CD4C}" type="presOf" srcId="{6723D3E3-A6E2-425D-A837-AAA4E13B752A}" destId="{14B5EB74-1E9C-4E26-952F-C361A57BE24D}" srcOrd="0" destOrd="0" presId="urn:microsoft.com/office/officeart/2008/layout/LinedList"/>
    <dgm:cxn modelId="{F89C0250-D585-48DA-B53A-85C8F233C711}" type="presOf" srcId="{F55F6E19-4672-4E51-894E-E914ED77C770}" destId="{2633504D-8F77-4FDB-8036-8C6DC71D316B}" srcOrd="0" destOrd="0" presId="urn:microsoft.com/office/officeart/2008/layout/LinedList"/>
    <dgm:cxn modelId="{FAD19573-35A1-46DF-8485-1168CBFECA61}" type="presOf" srcId="{CA865719-9139-4223-BF7E-3A7AB8DB7840}" destId="{E2673754-C683-46EF-8368-3A6A1A0B8B75}" srcOrd="0" destOrd="0" presId="urn:microsoft.com/office/officeart/2008/layout/LinedList"/>
    <dgm:cxn modelId="{52272E7C-5733-43CE-AB2F-C317A63631E8}" srcId="{1ECCAF61-2D2E-4531-9D7A-67EC15CFF056}" destId="{6723D3E3-A6E2-425D-A837-AAA4E13B752A}" srcOrd="3" destOrd="0" parTransId="{C21F8880-A510-420E-893A-8590BF91559D}" sibTransId="{822A5520-B42A-434A-A1BA-A3A531042DBC}"/>
    <dgm:cxn modelId="{F1146ECE-B251-4EC3-868A-8EC556B77C82}" srcId="{1ECCAF61-2D2E-4531-9D7A-67EC15CFF056}" destId="{CA865719-9139-4223-BF7E-3A7AB8DB7840}" srcOrd="5" destOrd="0" parTransId="{28CCFA66-D13A-458C-8C31-C0482B39BBC3}" sibTransId="{76AFDC38-91C2-4CE2-A5C1-0BB8F2644551}"/>
    <dgm:cxn modelId="{AA8841DC-AF6E-4372-B861-B8AC4AC208D3}" srcId="{1ECCAF61-2D2E-4531-9D7A-67EC15CFF056}" destId="{F55F6E19-4672-4E51-894E-E914ED77C770}" srcOrd="0" destOrd="0" parTransId="{A60145F7-6E61-43EE-852C-918E7F6CC90D}" sibTransId="{5A5DFFE6-DCEB-4F60-9A8E-1606F836B703}"/>
    <dgm:cxn modelId="{13C218DE-5CAA-4AB9-82E3-F3314013FDFF}" srcId="{1ECCAF61-2D2E-4531-9D7A-67EC15CFF056}" destId="{0B82BBB7-6E61-4585-805A-B2CFDF30CA53}" srcOrd="1" destOrd="0" parTransId="{F02E73E5-F388-4880-8AFA-1975A690A859}" sibTransId="{4EAD5A7F-A773-44AB-B229-0D1DE3C8A575}"/>
    <dgm:cxn modelId="{1D98E3DF-F2A8-4F37-926B-F2561B0380F8}" srcId="{1ECCAF61-2D2E-4531-9D7A-67EC15CFF056}" destId="{E77AA822-C41F-44C8-98F3-70C5BF84D13D}" srcOrd="4" destOrd="0" parTransId="{A8C1B8D2-050D-4EC1-B6C6-E84942FE97F8}" sibTransId="{5FC6F942-175A-4D65-8DDD-3C577680397C}"/>
    <dgm:cxn modelId="{71EDC9ED-B891-4089-82B6-995E8E02A87F}" type="presOf" srcId="{1ECCAF61-2D2E-4531-9D7A-67EC15CFF056}" destId="{55BD4729-5A33-4CFB-91C6-E9B823044702}" srcOrd="0" destOrd="0" presId="urn:microsoft.com/office/officeart/2008/layout/LinedList"/>
    <dgm:cxn modelId="{A01D9EF5-A5F9-48FB-90CB-62D656E7566A}" type="presOf" srcId="{9D5A7AA0-90CF-4BC7-B06C-B382A0515437}" destId="{A9E03E22-98DE-485B-91CF-9695A817E3ED}" srcOrd="0" destOrd="0" presId="urn:microsoft.com/office/officeart/2008/layout/LinedList"/>
    <dgm:cxn modelId="{9EB10DFC-1B82-4E11-9C87-25BAE9E920C6}" srcId="{1ECCAF61-2D2E-4531-9D7A-67EC15CFF056}" destId="{9D5A7AA0-90CF-4BC7-B06C-B382A0515437}" srcOrd="2" destOrd="0" parTransId="{DD6241BC-FD4E-41E8-BDC0-ADB413689BEA}" sibTransId="{01A146B8-9309-45A9-940E-2B70DE799FCF}"/>
    <dgm:cxn modelId="{3893D100-4752-491B-8165-E71924064E0D}" type="presParOf" srcId="{55BD4729-5A33-4CFB-91C6-E9B823044702}" destId="{31896B19-9AF1-46DC-87D2-F2DFCD212739}" srcOrd="0" destOrd="0" presId="urn:microsoft.com/office/officeart/2008/layout/LinedList"/>
    <dgm:cxn modelId="{9B01495D-1A8C-4D7E-9AE7-0840C7684B33}" type="presParOf" srcId="{55BD4729-5A33-4CFB-91C6-E9B823044702}" destId="{06DFF9B4-A8A2-40A4-8954-03FE71AD21D0}" srcOrd="1" destOrd="0" presId="urn:microsoft.com/office/officeart/2008/layout/LinedList"/>
    <dgm:cxn modelId="{F5F2AA74-9397-4705-8D2D-CCA35993726E}" type="presParOf" srcId="{06DFF9B4-A8A2-40A4-8954-03FE71AD21D0}" destId="{2633504D-8F77-4FDB-8036-8C6DC71D316B}" srcOrd="0" destOrd="0" presId="urn:microsoft.com/office/officeart/2008/layout/LinedList"/>
    <dgm:cxn modelId="{0358F86F-C5CB-4CB1-9905-A859DE57A9D9}" type="presParOf" srcId="{06DFF9B4-A8A2-40A4-8954-03FE71AD21D0}" destId="{8E8914B2-CFC8-4844-91AC-0B6E6EC70F79}" srcOrd="1" destOrd="0" presId="urn:microsoft.com/office/officeart/2008/layout/LinedList"/>
    <dgm:cxn modelId="{89FCAC40-5C5B-4A66-9122-2F1FE8D6B83B}" type="presParOf" srcId="{55BD4729-5A33-4CFB-91C6-E9B823044702}" destId="{42D77D33-9A5C-4529-ACE4-73A70F93ECC8}" srcOrd="2" destOrd="0" presId="urn:microsoft.com/office/officeart/2008/layout/LinedList"/>
    <dgm:cxn modelId="{009EDF29-E146-4EC9-8110-1CD4ECA1EDA5}" type="presParOf" srcId="{55BD4729-5A33-4CFB-91C6-E9B823044702}" destId="{BFFC5DB1-AC7E-4638-93E8-CDD48D00DD1C}" srcOrd="3" destOrd="0" presId="urn:microsoft.com/office/officeart/2008/layout/LinedList"/>
    <dgm:cxn modelId="{6C55CF25-4DF4-4D54-B04B-276BB528A967}" type="presParOf" srcId="{BFFC5DB1-AC7E-4638-93E8-CDD48D00DD1C}" destId="{0D5542EA-E558-44A4-A112-B7E05788A917}" srcOrd="0" destOrd="0" presId="urn:microsoft.com/office/officeart/2008/layout/LinedList"/>
    <dgm:cxn modelId="{F3E1A570-23F6-42FC-84B3-BD0A833B09AA}" type="presParOf" srcId="{BFFC5DB1-AC7E-4638-93E8-CDD48D00DD1C}" destId="{E2551D82-433C-4114-9CB3-75D905BAD7A5}" srcOrd="1" destOrd="0" presId="urn:microsoft.com/office/officeart/2008/layout/LinedList"/>
    <dgm:cxn modelId="{EDE531D7-D052-4064-81E1-12E80AD850D7}" type="presParOf" srcId="{55BD4729-5A33-4CFB-91C6-E9B823044702}" destId="{CC479279-3834-49F8-964C-9B681758C2CC}" srcOrd="4" destOrd="0" presId="urn:microsoft.com/office/officeart/2008/layout/LinedList"/>
    <dgm:cxn modelId="{5F090268-6F74-4D2E-98AB-32A21BDCD0D8}" type="presParOf" srcId="{55BD4729-5A33-4CFB-91C6-E9B823044702}" destId="{009B1495-F551-4AC8-8F2B-11A2D8059BBB}" srcOrd="5" destOrd="0" presId="urn:microsoft.com/office/officeart/2008/layout/LinedList"/>
    <dgm:cxn modelId="{27E77A17-C1ED-42A1-A1EC-E4B05977923D}" type="presParOf" srcId="{009B1495-F551-4AC8-8F2B-11A2D8059BBB}" destId="{A9E03E22-98DE-485B-91CF-9695A817E3ED}" srcOrd="0" destOrd="0" presId="urn:microsoft.com/office/officeart/2008/layout/LinedList"/>
    <dgm:cxn modelId="{C318C969-4932-4F0C-A5E0-2630953DC632}" type="presParOf" srcId="{009B1495-F551-4AC8-8F2B-11A2D8059BBB}" destId="{D88A5D72-5678-4038-BC6B-40AA7739F409}" srcOrd="1" destOrd="0" presId="urn:microsoft.com/office/officeart/2008/layout/LinedList"/>
    <dgm:cxn modelId="{74CD0C9E-8AD2-4E2E-89A2-DD3499F8D551}" type="presParOf" srcId="{55BD4729-5A33-4CFB-91C6-E9B823044702}" destId="{18EC8201-4636-4E54-8F03-4818E59EB401}" srcOrd="6" destOrd="0" presId="urn:microsoft.com/office/officeart/2008/layout/LinedList"/>
    <dgm:cxn modelId="{72EC6791-68BA-487F-B4D6-64246B961ADB}" type="presParOf" srcId="{55BD4729-5A33-4CFB-91C6-E9B823044702}" destId="{6ED2771E-906D-4A65-92F2-6433E6042F2B}" srcOrd="7" destOrd="0" presId="urn:microsoft.com/office/officeart/2008/layout/LinedList"/>
    <dgm:cxn modelId="{63F14E43-72A3-4F54-A259-D5E05344D768}" type="presParOf" srcId="{6ED2771E-906D-4A65-92F2-6433E6042F2B}" destId="{14B5EB74-1E9C-4E26-952F-C361A57BE24D}" srcOrd="0" destOrd="0" presId="urn:microsoft.com/office/officeart/2008/layout/LinedList"/>
    <dgm:cxn modelId="{41FC7CC8-8CC3-4013-B94F-8DE19E24E290}" type="presParOf" srcId="{6ED2771E-906D-4A65-92F2-6433E6042F2B}" destId="{B478CE22-2C0B-4BC4-88F1-C17C58E49060}" srcOrd="1" destOrd="0" presId="urn:microsoft.com/office/officeart/2008/layout/LinedList"/>
    <dgm:cxn modelId="{0EDA487A-A7E2-434A-B5B7-121883496730}" type="presParOf" srcId="{55BD4729-5A33-4CFB-91C6-E9B823044702}" destId="{30016873-BCD0-4955-A642-B908750D2C1E}" srcOrd="8" destOrd="0" presId="urn:microsoft.com/office/officeart/2008/layout/LinedList"/>
    <dgm:cxn modelId="{6286D75D-868F-4993-98EA-3BDE36B0B343}" type="presParOf" srcId="{55BD4729-5A33-4CFB-91C6-E9B823044702}" destId="{DEC65687-605B-4ECB-AB89-CF3F1898B94A}" srcOrd="9" destOrd="0" presId="urn:microsoft.com/office/officeart/2008/layout/LinedList"/>
    <dgm:cxn modelId="{927CF3D4-BC95-4AE4-8337-24CFC779C577}" type="presParOf" srcId="{DEC65687-605B-4ECB-AB89-CF3F1898B94A}" destId="{D6B7096E-9F3D-4120-833C-30DE5EEDE92B}" srcOrd="0" destOrd="0" presId="urn:microsoft.com/office/officeart/2008/layout/LinedList"/>
    <dgm:cxn modelId="{B4939802-FD7A-45A9-B72D-4A562D6E04C6}" type="presParOf" srcId="{DEC65687-605B-4ECB-AB89-CF3F1898B94A}" destId="{B8B92291-4727-465E-922B-E3D33B443A72}" srcOrd="1" destOrd="0" presId="urn:microsoft.com/office/officeart/2008/layout/LinedList"/>
    <dgm:cxn modelId="{44B09C73-6E9B-4FDF-ABC5-95A3788E66B3}" type="presParOf" srcId="{55BD4729-5A33-4CFB-91C6-E9B823044702}" destId="{8AF68694-CA1B-4C8A-899B-2E79E4903FC3}" srcOrd="10" destOrd="0" presId="urn:microsoft.com/office/officeart/2008/layout/LinedList"/>
    <dgm:cxn modelId="{246B9CDA-AD69-4627-8079-A6D53AA33F5A}" type="presParOf" srcId="{55BD4729-5A33-4CFB-91C6-E9B823044702}" destId="{D51FB098-51DA-47E6-8DC5-563A2ED4DB21}" srcOrd="11" destOrd="0" presId="urn:microsoft.com/office/officeart/2008/layout/LinedList"/>
    <dgm:cxn modelId="{ABDB0EEE-1FF2-44FF-8458-2CD32B0F79B7}" type="presParOf" srcId="{D51FB098-51DA-47E6-8DC5-563A2ED4DB21}" destId="{E2673754-C683-46EF-8368-3A6A1A0B8B75}" srcOrd="0" destOrd="0" presId="urn:microsoft.com/office/officeart/2008/layout/LinedList"/>
    <dgm:cxn modelId="{8575E5E4-80FA-4ADD-9F6D-60C45A85EC29}" type="presParOf" srcId="{D51FB098-51DA-47E6-8DC5-563A2ED4DB21}" destId="{F8EA0A0B-A760-44A8-B8EE-9BC15A42C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16DF24-E252-4A56-B96D-7A2D9D7B6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2CDB0-C84D-4064-84D8-12C34B8468D6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</a:t>
          </a:r>
          <a:r>
            <a:rPr lang="en-US" i="1" dirty="0" err="1"/>
            <a:t>scatter',x</a:t>
          </a:r>
          <a:r>
            <a:rPr lang="en-US" i="1" dirty="0"/>
            <a:t>==’ ',y=’’)</a:t>
          </a:r>
          <a:endParaRPr lang="en-US" dirty="0"/>
        </a:p>
      </dgm:t>
    </dgm:pt>
    <dgm:pt modelId="{4526EDF0-BD1E-4E0D-AD76-13DA3E9A5C4B}" type="parTrans" cxnId="{9DBA0736-3621-4E84-BA36-FD7E76B59700}">
      <dgm:prSet/>
      <dgm:spPr/>
      <dgm:t>
        <a:bodyPr/>
        <a:lstStyle/>
        <a:p>
          <a:endParaRPr lang="en-US"/>
        </a:p>
      </dgm:t>
    </dgm:pt>
    <dgm:pt modelId="{20AADD48-5025-456D-B48E-B8EC948A0960}" type="sibTrans" cxnId="{9DBA0736-3621-4E84-BA36-FD7E76B59700}">
      <dgm:prSet/>
      <dgm:spPr/>
      <dgm:t>
        <a:bodyPr/>
        <a:lstStyle/>
        <a:p>
          <a:endParaRPr lang="en-US"/>
        </a:p>
      </dgm:t>
    </dgm:pt>
    <dgm:pt modelId="{38A7DCB3-15B6-4C27-B4C7-3A8B36040A06}">
      <dgm:prSet/>
      <dgm:spPr/>
      <dgm:t>
        <a:bodyPr/>
        <a:lstStyle/>
        <a:p>
          <a:r>
            <a:rPr lang="en-US" i="1"/>
            <a:t>plt.boxplot</a:t>
          </a:r>
          <a:endParaRPr lang="en-US"/>
        </a:p>
      </dgm:t>
    </dgm:pt>
    <dgm:pt modelId="{0CF22C79-2FB2-4550-994B-A5A0904FD222}" type="parTrans" cxnId="{D229CE43-AE4C-4D6A-B32C-A773E9C9CB06}">
      <dgm:prSet/>
      <dgm:spPr/>
      <dgm:t>
        <a:bodyPr/>
        <a:lstStyle/>
        <a:p>
          <a:endParaRPr lang="en-US"/>
        </a:p>
      </dgm:t>
    </dgm:pt>
    <dgm:pt modelId="{61F13225-7EA5-4D9C-A804-530B550AA690}" type="sibTrans" cxnId="{D229CE43-AE4C-4D6A-B32C-A773E9C9CB06}">
      <dgm:prSet/>
      <dgm:spPr/>
      <dgm:t>
        <a:bodyPr/>
        <a:lstStyle/>
        <a:p>
          <a:endParaRPr lang="en-US"/>
        </a:p>
      </dgm:t>
    </dgm:pt>
    <dgm:pt modelId="{27FCE46F-2203-4FA7-BBC8-D4945F6BBAD0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(kind='bar’)</a:t>
          </a:r>
          <a:endParaRPr lang="en-US" dirty="0"/>
        </a:p>
      </dgm:t>
    </dgm:pt>
    <dgm:pt modelId="{4630B22B-A384-4061-A4B0-799C582B71F1}" type="parTrans" cxnId="{4A99430A-EE66-40B9-AB46-0D59687EF2C0}">
      <dgm:prSet/>
      <dgm:spPr/>
      <dgm:t>
        <a:bodyPr/>
        <a:lstStyle/>
        <a:p>
          <a:endParaRPr lang="en-US"/>
        </a:p>
      </dgm:t>
    </dgm:pt>
    <dgm:pt modelId="{DF3E9983-6250-48FD-B755-D2E3B7B4A1CE}" type="sibTrans" cxnId="{4A99430A-EE66-40B9-AB46-0D59687EF2C0}">
      <dgm:prSet/>
      <dgm:spPr/>
      <dgm:t>
        <a:bodyPr/>
        <a:lstStyle/>
        <a:p>
          <a:endParaRPr lang="en-US"/>
        </a:p>
      </dgm:t>
    </dgm:pt>
    <dgm:pt modelId="{507CC5B0-8731-4CE6-B637-5FFCA9166E0D}">
      <dgm:prSet/>
      <dgm:spPr/>
      <dgm:t>
        <a:bodyPr/>
        <a:lstStyle/>
        <a:p>
          <a:r>
            <a:rPr lang="en-US" i="1" dirty="0" err="1"/>
            <a:t>df.plot</a:t>
          </a:r>
          <a:r>
            <a:rPr lang="en-US" i="1" dirty="0"/>
            <a:t>(kind='</a:t>
          </a:r>
          <a:r>
            <a:rPr lang="en-US" i="1" dirty="0" err="1"/>
            <a:t>pie',legend</a:t>
          </a:r>
          <a:r>
            <a:rPr lang="en-US" i="1" dirty="0"/>
            <a:t>=</a:t>
          </a:r>
          <a:r>
            <a:rPr lang="en-US" i="1" dirty="0" err="1"/>
            <a:t>True,figsize</a:t>
          </a:r>
          <a:r>
            <a:rPr lang="en-US" i="1" dirty="0"/>
            <a:t>=(12,12))</a:t>
          </a:r>
          <a:r>
            <a:rPr lang="en-US" dirty="0"/>
            <a:t>.</a:t>
          </a:r>
        </a:p>
      </dgm:t>
    </dgm:pt>
    <dgm:pt modelId="{B57CBDA9-D95F-4AB8-A461-0B1F48F9A549}" type="parTrans" cxnId="{3F4E8EBC-7F90-4A62-BAE1-9931E9F2742A}">
      <dgm:prSet/>
      <dgm:spPr/>
      <dgm:t>
        <a:bodyPr/>
        <a:lstStyle/>
        <a:p>
          <a:endParaRPr lang="en-US"/>
        </a:p>
      </dgm:t>
    </dgm:pt>
    <dgm:pt modelId="{A9A24710-583D-4142-9603-628CE114308F}" type="sibTrans" cxnId="{3F4E8EBC-7F90-4A62-BAE1-9931E9F2742A}">
      <dgm:prSet/>
      <dgm:spPr/>
      <dgm:t>
        <a:bodyPr/>
        <a:lstStyle/>
        <a:p>
          <a:endParaRPr lang="en-US"/>
        </a:p>
      </dgm:t>
    </dgm:pt>
    <dgm:pt modelId="{77A7FE45-F074-4D88-94E9-9B3A102F26BD}" type="pres">
      <dgm:prSet presAssocID="{4216DF24-E252-4A56-B96D-7A2D9D7B67C0}" presName="root" presStyleCnt="0">
        <dgm:presLayoutVars>
          <dgm:dir/>
          <dgm:resizeHandles val="exact"/>
        </dgm:presLayoutVars>
      </dgm:prSet>
      <dgm:spPr/>
    </dgm:pt>
    <dgm:pt modelId="{F5EDFE90-015D-4DEC-806E-ECC6CD5E9FFB}" type="pres">
      <dgm:prSet presAssocID="{7A52CDB0-C84D-4064-84D8-12C34B8468D6}" presName="compNode" presStyleCnt="0"/>
      <dgm:spPr/>
    </dgm:pt>
    <dgm:pt modelId="{9A28B3BC-713A-4FCA-8687-72BF396CFBAC}" type="pres">
      <dgm:prSet presAssocID="{7A52CDB0-C84D-4064-84D8-12C34B8468D6}" presName="bgRect" presStyleLbl="bgShp" presStyleIdx="0" presStyleCnt="4"/>
      <dgm:spPr/>
    </dgm:pt>
    <dgm:pt modelId="{13775A79-1678-4705-BC24-385B5DE45338}" type="pres">
      <dgm:prSet presAssocID="{7A52CDB0-C84D-4064-84D8-12C34B8468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ED69F1FB-862C-44FB-8ADD-53663E359F14}" type="pres">
      <dgm:prSet presAssocID="{7A52CDB0-C84D-4064-84D8-12C34B8468D6}" presName="spaceRect" presStyleCnt="0"/>
      <dgm:spPr/>
    </dgm:pt>
    <dgm:pt modelId="{13157504-1965-4329-94FD-9871937DF778}" type="pres">
      <dgm:prSet presAssocID="{7A52CDB0-C84D-4064-84D8-12C34B8468D6}" presName="parTx" presStyleLbl="revTx" presStyleIdx="0" presStyleCnt="4">
        <dgm:presLayoutVars>
          <dgm:chMax val="0"/>
          <dgm:chPref val="0"/>
        </dgm:presLayoutVars>
      </dgm:prSet>
      <dgm:spPr/>
    </dgm:pt>
    <dgm:pt modelId="{BCD99175-1439-49F0-8809-B43EA6CD0756}" type="pres">
      <dgm:prSet presAssocID="{20AADD48-5025-456D-B48E-B8EC948A0960}" presName="sibTrans" presStyleCnt="0"/>
      <dgm:spPr/>
    </dgm:pt>
    <dgm:pt modelId="{0F20EB2D-AFDE-4AEA-BD4A-8ED0F35C203D}" type="pres">
      <dgm:prSet presAssocID="{507CC5B0-8731-4CE6-B637-5FFCA9166E0D}" presName="compNode" presStyleCnt="0"/>
      <dgm:spPr/>
    </dgm:pt>
    <dgm:pt modelId="{7611AB3D-503B-4305-9BA5-D3823FD1CCE4}" type="pres">
      <dgm:prSet presAssocID="{507CC5B0-8731-4CE6-B637-5FFCA9166E0D}" presName="bgRect" presStyleLbl="bgShp" presStyleIdx="1" presStyleCnt="4"/>
      <dgm:spPr/>
    </dgm:pt>
    <dgm:pt modelId="{0ED47C9D-6D62-4F31-AA5F-A07726F8A13D}" type="pres">
      <dgm:prSet presAssocID="{507CC5B0-8731-4CE6-B637-5FFCA9166E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54EA47F-5470-4911-B6E0-6CD24DE5B261}" type="pres">
      <dgm:prSet presAssocID="{507CC5B0-8731-4CE6-B637-5FFCA9166E0D}" presName="spaceRect" presStyleCnt="0"/>
      <dgm:spPr/>
    </dgm:pt>
    <dgm:pt modelId="{70079D7D-63DD-4ACF-80C0-81969095AABD}" type="pres">
      <dgm:prSet presAssocID="{507CC5B0-8731-4CE6-B637-5FFCA9166E0D}" presName="parTx" presStyleLbl="revTx" presStyleIdx="1" presStyleCnt="4">
        <dgm:presLayoutVars>
          <dgm:chMax val="0"/>
          <dgm:chPref val="0"/>
        </dgm:presLayoutVars>
      </dgm:prSet>
      <dgm:spPr/>
    </dgm:pt>
    <dgm:pt modelId="{4400A48A-381F-43A9-BD12-FC60FF5C0166}" type="pres">
      <dgm:prSet presAssocID="{A9A24710-583D-4142-9603-628CE114308F}" presName="sibTrans" presStyleCnt="0"/>
      <dgm:spPr/>
    </dgm:pt>
    <dgm:pt modelId="{0D697755-D59B-41D3-BFC1-58BEA0FDD047}" type="pres">
      <dgm:prSet presAssocID="{27FCE46F-2203-4FA7-BBC8-D4945F6BBAD0}" presName="compNode" presStyleCnt="0"/>
      <dgm:spPr/>
    </dgm:pt>
    <dgm:pt modelId="{F30A252D-5C87-4953-A3FA-96018F26165E}" type="pres">
      <dgm:prSet presAssocID="{27FCE46F-2203-4FA7-BBC8-D4945F6BBAD0}" presName="bgRect" presStyleLbl="bgShp" presStyleIdx="2" presStyleCnt="4"/>
      <dgm:spPr/>
    </dgm:pt>
    <dgm:pt modelId="{EAAFC256-B287-47FE-8387-61BF1686938C}" type="pres">
      <dgm:prSet presAssocID="{27FCE46F-2203-4FA7-BBC8-D4945F6BBA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232E24AB-3A9D-4DE5-A98E-039486A3F7E3}" type="pres">
      <dgm:prSet presAssocID="{27FCE46F-2203-4FA7-BBC8-D4945F6BBAD0}" presName="spaceRect" presStyleCnt="0"/>
      <dgm:spPr/>
    </dgm:pt>
    <dgm:pt modelId="{DFD63D1B-9317-4C69-957D-37A9965932AF}" type="pres">
      <dgm:prSet presAssocID="{27FCE46F-2203-4FA7-BBC8-D4945F6BBAD0}" presName="parTx" presStyleLbl="revTx" presStyleIdx="2" presStyleCnt="4">
        <dgm:presLayoutVars>
          <dgm:chMax val="0"/>
          <dgm:chPref val="0"/>
        </dgm:presLayoutVars>
      </dgm:prSet>
      <dgm:spPr/>
    </dgm:pt>
    <dgm:pt modelId="{FDE1E188-9F09-4E29-96A3-384ED04B9634}" type="pres">
      <dgm:prSet presAssocID="{DF3E9983-6250-48FD-B755-D2E3B7B4A1CE}" presName="sibTrans" presStyleCnt="0"/>
      <dgm:spPr/>
    </dgm:pt>
    <dgm:pt modelId="{958FF533-400D-4BF0-A6DF-0DC52B799CC0}" type="pres">
      <dgm:prSet presAssocID="{38A7DCB3-15B6-4C27-B4C7-3A8B36040A06}" presName="compNode" presStyleCnt="0"/>
      <dgm:spPr/>
    </dgm:pt>
    <dgm:pt modelId="{AC460B3B-74F2-47F9-8E79-B8F677AA8BEE}" type="pres">
      <dgm:prSet presAssocID="{38A7DCB3-15B6-4C27-B4C7-3A8B36040A06}" presName="bgRect" presStyleLbl="bgShp" presStyleIdx="3" presStyleCnt="4"/>
      <dgm:spPr/>
    </dgm:pt>
    <dgm:pt modelId="{5283CF8A-EA71-4420-9B51-20D4C537C1A3}" type="pres">
      <dgm:prSet presAssocID="{38A7DCB3-15B6-4C27-B4C7-3A8B36040A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tangular Prism with solid fill"/>
        </a:ext>
      </dgm:extLst>
    </dgm:pt>
    <dgm:pt modelId="{04B1F59B-5F4E-4C0F-A2CA-6BD5B4229FA0}" type="pres">
      <dgm:prSet presAssocID="{38A7DCB3-15B6-4C27-B4C7-3A8B36040A06}" presName="spaceRect" presStyleCnt="0"/>
      <dgm:spPr/>
    </dgm:pt>
    <dgm:pt modelId="{9A53FB89-417F-404B-8745-6371AA56C247}" type="pres">
      <dgm:prSet presAssocID="{38A7DCB3-15B6-4C27-B4C7-3A8B36040A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99430A-EE66-40B9-AB46-0D59687EF2C0}" srcId="{4216DF24-E252-4A56-B96D-7A2D9D7B67C0}" destId="{27FCE46F-2203-4FA7-BBC8-D4945F6BBAD0}" srcOrd="2" destOrd="0" parTransId="{4630B22B-A384-4061-A4B0-799C582B71F1}" sibTransId="{DF3E9983-6250-48FD-B755-D2E3B7B4A1CE}"/>
    <dgm:cxn modelId="{9DBA0736-3621-4E84-BA36-FD7E76B59700}" srcId="{4216DF24-E252-4A56-B96D-7A2D9D7B67C0}" destId="{7A52CDB0-C84D-4064-84D8-12C34B8468D6}" srcOrd="0" destOrd="0" parTransId="{4526EDF0-BD1E-4E0D-AD76-13DA3E9A5C4B}" sibTransId="{20AADD48-5025-456D-B48E-B8EC948A0960}"/>
    <dgm:cxn modelId="{D229CE43-AE4C-4D6A-B32C-A773E9C9CB06}" srcId="{4216DF24-E252-4A56-B96D-7A2D9D7B67C0}" destId="{38A7DCB3-15B6-4C27-B4C7-3A8B36040A06}" srcOrd="3" destOrd="0" parTransId="{0CF22C79-2FB2-4550-994B-A5A0904FD222}" sibTransId="{61F13225-7EA5-4D9C-A804-530B550AA690}"/>
    <dgm:cxn modelId="{00021A57-9850-467F-8E04-12D9456519CD}" type="presOf" srcId="{507CC5B0-8731-4CE6-B637-5FFCA9166E0D}" destId="{70079D7D-63DD-4ACF-80C0-81969095AABD}" srcOrd="0" destOrd="0" presId="urn:microsoft.com/office/officeart/2018/2/layout/IconVerticalSolidList"/>
    <dgm:cxn modelId="{C010D569-F58B-4929-B130-693C467BA176}" type="presOf" srcId="{27FCE46F-2203-4FA7-BBC8-D4945F6BBAD0}" destId="{DFD63D1B-9317-4C69-957D-37A9965932AF}" srcOrd="0" destOrd="0" presId="urn:microsoft.com/office/officeart/2018/2/layout/IconVerticalSolidList"/>
    <dgm:cxn modelId="{D29AD1AF-EB43-4FD2-BC72-600031D1FD32}" type="presOf" srcId="{38A7DCB3-15B6-4C27-B4C7-3A8B36040A06}" destId="{9A53FB89-417F-404B-8745-6371AA56C247}" srcOrd="0" destOrd="0" presId="urn:microsoft.com/office/officeart/2018/2/layout/IconVerticalSolidList"/>
    <dgm:cxn modelId="{453938B3-68E2-432D-A05F-92310A9045F9}" type="presOf" srcId="{4216DF24-E252-4A56-B96D-7A2D9D7B67C0}" destId="{77A7FE45-F074-4D88-94E9-9B3A102F26BD}" srcOrd="0" destOrd="0" presId="urn:microsoft.com/office/officeart/2018/2/layout/IconVerticalSolidList"/>
    <dgm:cxn modelId="{3F4E8EBC-7F90-4A62-BAE1-9931E9F2742A}" srcId="{4216DF24-E252-4A56-B96D-7A2D9D7B67C0}" destId="{507CC5B0-8731-4CE6-B637-5FFCA9166E0D}" srcOrd="1" destOrd="0" parTransId="{B57CBDA9-D95F-4AB8-A461-0B1F48F9A549}" sibTransId="{A9A24710-583D-4142-9603-628CE114308F}"/>
    <dgm:cxn modelId="{62A751E5-E6FF-462A-852F-35492EA9A44B}" type="presOf" srcId="{7A52CDB0-C84D-4064-84D8-12C34B8468D6}" destId="{13157504-1965-4329-94FD-9871937DF778}" srcOrd="0" destOrd="0" presId="urn:microsoft.com/office/officeart/2018/2/layout/IconVerticalSolidList"/>
    <dgm:cxn modelId="{4C8AAAC9-E490-48FE-8ED7-AD90ECF1BB8C}" type="presParOf" srcId="{77A7FE45-F074-4D88-94E9-9B3A102F26BD}" destId="{F5EDFE90-015D-4DEC-806E-ECC6CD5E9FFB}" srcOrd="0" destOrd="0" presId="urn:microsoft.com/office/officeart/2018/2/layout/IconVerticalSolidList"/>
    <dgm:cxn modelId="{1555D1A4-FC52-4A2D-9C21-EE35E11793DF}" type="presParOf" srcId="{F5EDFE90-015D-4DEC-806E-ECC6CD5E9FFB}" destId="{9A28B3BC-713A-4FCA-8687-72BF396CFBAC}" srcOrd="0" destOrd="0" presId="urn:microsoft.com/office/officeart/2018/2/layout/IconVerticalSolidList"/>
    <dgm:cxn modelId="{930B5676-2575-44DB-B2EA-056A9CDF1BF6}" type="presParOf" srcId="{F5EDFE90-015D-4DEC-806E-ECC6CD5E9FFB}" destId="{13775A79-1678-4705-BC24-385B5DE45338}" srcOrd="1" destOrd="0" presId="urn:microsoft.com/office/officeart/2018/2/layout/IconVerticalSolidList"/>
    <dgm:cxn modelId="{94AF3CE1-491A-4DE4-BE6A-9DF953D75788}" type="presParOf" srcId="{F5EDFE90-015D-4DEC-806E-ECC6CD5E9FFB}" destId="{ED69F1FB-862C-44FB-8ADD-53663E359F14}" srcOrd="2" destOrd="0" presId="urn:microsoft.com/office/officeart/2018/2/layout/IconVerticalSolidList"/>
    <dgm:cxn modelId="{EA1181C4-3FBD-4CBA-9E96-6D3A8C8842EB}" type="presParOf" srcId="{F5EDFE90-015D-4DEC-806E-ECC6CD5E9FFB}" destId="{13157504-1965-4329-94FD-9871937DF778}" srcOrd="3" destOrd="0" presId="urn:microsoft.com/office/officeart/2018/2/layout/IconVerticalSolidList"/>
    <dgm:cxn modelId="{4B0768ED-FD91-4187-9C4D-C401C3748DAD}" type="presParOf" srcId="{77A7FE45-F074-4D88-94E9-9B3A102F26BD}" destId="{BCD99175-1439-49F0-8809-B43EA6CD0756}" srcOrd="1" destOrd="0" presId="urn:microsoft.com/office/officeart/2018/2/layout/IconVerticalSolidList"/>
    <dgm:cxn modelId="{C83E0020-E420-4B7D-9E76-A81450FE8866}" type="presParOf" srcId="{77A7FE45-F074-4D88-94E9-9B3A102F26BD}" destId="{0F20EB2D-AFDE-4AEA-BD4A-8ED0F35C203D}" srcOrd="2" destOrd="0" presId="urn:microsoft.com/office/officeart/2018/2/layout/IconVerticalSolidList"/>
    <dgm:cxn modelId="{9203AA8D-5840-40EE-ABDC-57758EB1E079}" type="presParOf" srcId="{0F20EB2D-AFDE-4AEA-BD4A-8ED0F35C203D}" destId="{7611AB3D-503B-4305-9BA5-D3823FD1CCE4}" srcOrd="0" destOrd="0" presId="urn:microsoft.com/office/officeart/2018/2/layout/IconVerticalSolidList"/>
    <dgm:cxn modelId="{0C694745-57D0-4167-ACB0-BBF17E76295E}" type="presParOf" srcId="{0F20EB2D-AFDE-4AEA-BD4A-8ED0F35C203D}" destId="{0ED47C9D-6D62-4F31-AA5F-A07726F8A13D}" srcOrd="1" destOrd="0" presId="urn:microsoft.com/office/officeart/2018/2/layout/IconVerticalSolidList"/>
    <dgm:cxn modelId="{2AB1E1D5-F831-4ED1-8563-7C24198F46E7}" type="presParOf" srcId="{0F20EB2D-AFDE-4AEA-BD4A-8ED0F35C203D}" destId="{E54EA47F-5470-4911-B6E0-6CD24DE5B261}" srcOrd="2" destOrd="0" presId="urn:microsoft.com/office/officeart/2018/2/layout/IconVerticalSolidList"/>
    <dgm:cxn modelId="{2B698631-F7F4-4914-9C4A-09CB7DF76CD8}" type="presParOf" srcId="{0F20EB2D-AFDE-4AEA-BD4A-8ED0F35C203D}" destId="{70079D7D-63DD-4ACF-80C0-81969095AABD}" srcOrd="3" destOrd="0" presId="urn:microsoft.com/office/officeart/2018/2/layout/IconVerticalSolidList"/>
    <dgm:cxn modelId="{75C2C878-8D67-481C-9281-935BACDB85AF}" type="presParOf" srcId="{77A7FE45-F074-4D88-94E9-9B3A102F26BD}" destId="{4400A48A-381F-43A9-BD12-FC60FF5C0166}" srcOrd="3" destOrd="0" presId="urn:microsoft.com/office/officeart/2018/2/layout/IconVerticalSolidList"/>
    <dgm:cxn modelId="{365BE25B-8C99-42E6-A85D-FD7C4E5D47DE}" type="presParOf" srcId="{77A7FE45-F074-4D88-94E9-9B3A102F26BD}" destId="{0D697755-D59B-41D3-BFC1-58BEA0FDD047}" srcOrd="4" destOrd="0" presId="urn:microsoft.com/office/officeart/2018/2/layout/IconVerticalSolidList"/>
    <dgm:cxn modelId="{905FD5B9-1589-4D76-8A74-78D2B12A39F2}" type="presParOf" srcId="{0D697755-D59B-41D3-BFC1-58BEA0FDD047}" destId="{F30A252D-5C87-4953-A3FA-96018F26165E}" srcOrd="0" destOrd="0" presId="urn:microsoft.com/office/officeart/2018/2/layout/IconVerticalSolidList"/>
    <dgm:cxn modelId="{1FA28AF4-CB37-45FF-8A67-3A584988E685}" type="presParOf" srcId="{0D697755-D59B-41D3-BFC1-58BEA0FDD047}" destId="{EAAFC256-B287-47FE-8387-61BF1686938C}" srcOrd="1" destOrd="0" presId="urn:microsoft.com/office/officeart/2018/2/layout/IconVerticalSolidList"/>
    <dgm:cxn modelId="{788886F6-C910-4947-B7E4-2AE78D5731B1}" type="presParOf" srcId="{0D697755-D59B-41D3-BFC1-58BEA0FDD047}" destId="{232E24AB-3A9D-4DE5-A98E-039486A3F7E3}" srcOrd="2" destOrd="0" presId="urn:microsoft.com/office/officeart/2018/2/layout/IconVerticalSolidList"/>
    <dgm:cxn modelId="{15A54E09-4D60-47A2-A862-054E70AF1E3A}" type="presParOf" srcId="{0D697755-D59B-41D3-BFC1-58BEA0FDD047}" destId="{DFD63D1B-9317-4C69-957D-37A9965932AF}" srcOrd="3" destOrd="0" presId="urn:microsoft.com/office/officeart/2018/2/layout/IconVerticalSolidList"/>
    <dgm:cxn modelId="{CD850A38-EEEC-4BD1-BA6A-EEA4815E0F83}" type="presParOf" srcId="{77A7FE45-F074-4D88-94E9-9B3A102F26BD}" destId="{FDE1E188-9F09-4E29-96A3-384ED04B9634}" srcOrd="5" destOrd="0" presId="urn:microsoft.com/office/officeart/2018/2/layout/IconVerticalSolidList"/>
    <dgm:cxn modelId="{4DF22616-A3BA-498E-B9CB-E83180FAFCC1}" type="presParOf" srcId="{77A7FE45-F074-4D88-94E9-9B3A102F26BD}" destId="{958FF533-400D-4BF0-A6DF-0DC52B799CC0}" srcOrd="6" destOrd="0" presId="urn:microsoft.com/office/officeart/2018/2/layout/IconVerticalSolidList"/>
    <dgm:cxn modelId="{921D4D08-2EC0-442C-A71F-2FBF29511414}" type="presParOf" srcId="{958FF533-400D-4BF0-A6DF-0DC52B799CC0}" destId="{AC460B3B-74F2-47F9-8E79-B8F677AA8BEE}" srcOrd="0" destOrd="0" presId="urn:microsoft.com/office/officeart/2018/2/layout/IconVerticalSolidList"/>
    <dgm:cxn modelId="{E76B0F7E-D6B5-44DE-8974-E919AAF0D5C3}" type="presParOf" srcId="{958FF533-400D-4BF0-A6DF-0DC52B799CC0}" destId="{5283CF8A-EA71-4420-9B51-20D4C537C1A3}" srcOrd="1" destOrd="0" presId="urn:microsoft.com/office/officeart/2018/2/layout/IconVerticalSolidList"/>
    <dgm:cxn modelId="{E86258F7-5937-420E-99DF-DA724A66E4E6}" type="presParOf" srcId="{958FF533-400D-4BF0-A6DF-0DC52B799CC0}" destId="{04B1F59B-5F4E-4C0F-A2CA-6BD5B4229FA0}" srcOrd="2" destOrd="0" presId="urn:microsoft.com/office/officeart/2018/2/layout/IconVerticalSolidList"/>
    <dgm:cxn modelId="{E601055A-6344-449A-BAC9-BEA80204A910}" type="presParOf" srcId="{958FF533-400D-4BF0-A6DF-0DC52B799CC0}" destId="{9A53FB89-417F-404B-8745-6371AA56C2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B3EE2-2CDC-47E0-833D-C0449DF9BE1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B2D56F-A9DE-466A-ACEF-AF08C1BA9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Scaling </a:t>
          </a:r>
        </a:p>
      </dgm:t>
    </dgm:pt>
    <dgm:pt modelId="{3C7C90CD-2825-450A-AEFA-561E0444277C}" type="parTrans" cxnId="{A46DC3D2-AA5F-4545-AB72-8318E744F842}">
      <dgm:prSet/>
      <dgm:spPr/>
      <dgm:t>
        <a:bodyPr/>
        <a:lstStyle/>
        <a:p>
          <a:endParaRPr lang="en-US"/>
        </a:p>
      </dgm:t>
    </dgm:pt>
    <dgm:pt modelId="{0137421C-5449-4962-AF69-DCFBFF2083AB}" type="sibTrans" cxnId="{A46DC3D2-AA5F-4545-AB72-8318E744F842}">
      <dgm:prSet/>
      <dgm:spPr/>
      <dgm:t>
        <a:bodyPr/>
        <a:lstStyle/>
        <a:p>
          <a:endParaRPr lang="en-US"/>
        </a:p>
      </dgm:t>
    </dgm:pt>
    <dgm:pt modelId="{27ADB691-8F77-41E6-9E23-849EDB685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Imbalance resolution using SMOTE</a:t>
          </a:r>
        </a:p>
      </dgm:t>
    </dgm:pt>
    <dgm:pt modelId="{59D81A2C-4387-4640-B1ED-86289FA76BB1}" type="parTrans" cxnId="{47D385FB-8900-4266-838D-BD790D0C869E}">
      <dgm:prSet/>
      <dgm:spPr/>
      <dgm:t>
        <a:bodyPr/>
        <a:lstStyle/>
        <a:p>
          <a:endParaRPr lang="en-US"/>
        </a:p>
      </dgm:t>
    </dgm:pt>
    <dgm:pt modelId="{23FFF612-77B5-466B-BFE1-D14ED2C887A3}" type="sibTrans" cxnId="{47D385FB-8900-4266-838D-BD790D0C869E}">
      <dgm:prSet/>
      <dgm:spPr/>
      <dgm:t>
        <a:bodyPr/>
        <a:lstStyle/>
        <a:p>
          <a:endParaRPr lang="en-US"/>
        </a:p>
      </dgm:t>
    </dgm:pt>
    <dgm:pt modelId="{100AED28-2CB2-4E62-BFC0-F9CE1FC5E783}" type="pres">
      <dgm:prSet presAssocID="{DBFB3EE2-2CDC-47E0-833D-C0449DF9BE18}" presName="root" presStyleCnt="0">
        <dgm:presLayoutVars>
          <dgm:dir/>
          <dgm:resizeHandles val="exact"/>
        </dgm:presLayoutVars>
      </dgm:prSet>
      <dgm:spPr/>
    </dgm:pt>
    <dgm:pt modelId="{218E2F40-8FCA-441C-B6D4-26EC3B28E731}" type="pres">
      <dgm:prSet presAssocID="{E6B2D56F-A9DE-466A-ACEF-AF08C1BA92BF}" presName="compNode" presStyleCnt="0"/>
      <dgm:spPr/>
    </dgm:pt>
    <dgm:pt modelId="{38D7371B-A423-4531-BFD6-15F2DB814E11}" type="pres">
      <dgm:prSet presAssocID="{E6B2D56F-A9DE-466A-ACEF-AF08C1BA92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23DBFE6-CF76-490C-9F36-CAEBAD1ED334}" type="pres">
      <dgm:prSet presAssocID="{E6B2D56F-A9DE-466A-ACEF-AF08C1BA92BF}" presName="spaceRect" presStyleCnt="0"/>
      <dgm:spPr/>
    </dgm:pt>
    <dgm:pt modelId="{DFB1D16E-99EC-430C-9B5E-7B03955BDCBD}" type="pres">
      <dgm:prSet presAssocID="{E6B2D56F-A9DE-466A-ACEF-AF08C1BA92BF}" presName="textRect" presStyleLbl="revTx" presStyleIdx="0" presStyleCnt="2">
        <dgm:presLayoutVars>
          <dgm:chMax val="1"/>
          <dgm:chPref val="1"/>
        </dgm:presLayoutVars>
      </dgm:prSet>
      <dgm:spPr/>
    </dgm:pt>
    <dgm:pt modelId="{029604FC-EE19-4088-9C85-1E555901739B}" type="pres">
      <dgm:prSet presAssocID="{0137421C-5449-4962-AF69-DCFBFF2083AB}" presName="sibTrans" presStyleCnt="0"/>
      <dgm:spPr/>
    </dgm:pt>
    <dgm:pt modelId="{5344385D-8BF6-49C5-BD23-37893D267EB1}" type="pres">
      <dgm:prSet presAssocID="{27ADB691-8F77-41E6-9E23-849EDB6854F4}" presName="compNode" presStyleCnt="0"/>
      <dgm:spPr/>
    </dgm:pt>
    <dgm:pt modelId="{C24E866C-B296-48FB-8B90-8389CE419C29}" type="pres">
      <dgm:prSet presAssocID="{27ADB691-8F77-41E6-9E23-849EDB6854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C6DD796-19FC-4C56-BBC2-650D22C7487E}" type="pres">
      <dgm:prSet presAssocID="{27ADB691-8F77-41E6-9E23-849EDB6854F4}" presName="spaceRect" presStyleCnt="0"/>
      <dgm:spPr/>
    </dgm:pt>
    <dgm:pt modelId="{5A087439-EFB7-4559-BB30-55D6F2B9B290}" type="pres">
      <dgm:prSet presAssocID="{27ADB691-8F77-41E6-9E23-849EDB6854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3ACBA1-CE57-4BAA-BD1D-DCA50E80135E}" type="presOf" srcId="{27ADB691-8F77-41E6-9E23-849EDB6854F4}" destId="{5A087439-EFB7-4559-BB30-55D6F2B9B290}" srcOrd="0" destOrd="0" presId="urn:microsoft.com/office/officeart/2018/2/layout/IconLabelList"/>
    <dgm:cxn modelId="{B56861B3-248B-42EE-8A30-182D8DCAD87D}" type="presOf" srcId="{E6B2D56F-A9DE-466A-ACEF-AF08C1BA92BF}" destId="{DFB1D16E-99EC-430C-9B5E-7B03955BDCBD}" srcOrd="0" destOrd="0" presId="urn:microsoft.com/office/officeart/2018/2/layout/IconLabelList"/>
    <dgm:cxn modelId="{A46DC3D2-AA5F-4545-AB72-8318E744F842}" srcId="{DBFB3EE2-2CDC-47E0-833D-C0449DF9BE18}" destId="{E6B2D56F-A9DE-466A-ACEF-AF08C1BA92BF}" srcOrd="0" destOrd="0" parTransId="{3C7C90CD-2825-450A-AEFA-561E0444277C}" sibTransId="{0137421C-5449-4962-AF69-DCFBFF2083AB}"/>
    <dgm:cxn modelId="{6BFD67EC-0676-40E8-BF30-2F028D52FAD8}" type="presOf" srcId="{DBFB3EE2-2CDC-47E0-833D-C0449DF9BE18}" destId="{100AED28-2CB2-4E62-BFC0-F9CE1FC5E783}" srcOrd="0" destOrd="0" presId="urn:microsoft.com/office/officeart/2018/2/layout/IconLabelList"/>
    <dgm:cxn modelId="{47D385FB-8900-4266-838D-BD790D0C869E}" srcId="{DBFB3EE2-2CDC-47E0-833D-C0449DF9BE18}" destId="{27ADB691-8F77-41E6-9E23-849EDB6854F4}" srcOrd="1" destOrd="0" parTransId="{59D81A2C-4387-4640-B1ED-86289FA76BB1}" sibTransId="{23FFF612-77B5-466B-BFE1-D14ED2C887A3}"/>
    <dgm:cxn modelId="{2E7490D7-9C7B-4672-8411-58C325FD9787}" type="presParOf" srcId="{100AED28-2CB2-4E62-BFC0-F9CE1FC5E783}" destId="{218E2F40-8FCA-441C-B6D4-26EC3B28E731}" srcOrd="0" destOrd="0" presId="urn:microsoft.com/office/officeart/2018/2/layout/IconLabelList"/>
    <dgm:cxn modelId="{6A5FC1F5-A65F-43FF-A852-BB8001AD41F5}" type="presParOf" srcId="{218E2F40-8FCA-441C-B6D4-26EC3B28E731}" destId="{38D7371B-A423-4531-BFD6-15F2DB814E11}" srcOrd="0" destOrd="0" presId="urn:microsoft.com/office/officeart/2018/2/layout/IconLabelList"/>
    <dgm:cxn modelId="{95A3D96C-BC0B-4BCE-AA4F-454642F5E1FE}" type="presParOf" srcId="{218E2F40-8FCA-441C-B6D4-26EC3B28E731}" destId="{023DBFE6-CF76-490C-9F36-CAEBAD1ED334}" srcOrd="1" destOrd="0" presId="urn:microsoft.com/office/officeart/2018/2/layout/IconLabelList"/>
    <dgm:cxn modelId="{D9CF2695-6F41-4FBD-A7AE-5BFA0407A9F0}" type="presParOf" srcId="{218E2F40-8FCA-441C-B6D4-26EC3B28E731}" destId="{DFB1D16E-99EC-430C-9B5E-7B03955BDCBD}" srcOrd="2" destOrd="0" presId="urn:microsoft.com/office/officeart/2018/2/layout/IconLabelList"/>
    <dgm:cxn modelId="{AF8E6AF6-8770-4992-B7B0-AD7B672BF2A1}" type="presParOf" srcId="{100AED28-2CB2-4E62-BFC0-F9CE1FC5E783}" destId="{029604FC-EE19-4088-9C85-1E555901739B}" srcOrd="1" destOrd="0" presId="urn:microsoft.com/office/officeart/2018/2/layout/IconLabelList"/>
    <dgm:cxn modelId="{7E1D94FB-FA3E-4911-B85D-B38A62F4EC36}" type="presParOf" srcId="{100AED28-2CB2-4E62-BFC0-F9CE1FC5E783}" destId="{5344385D-8BF6-49C5-BD23-37893D267EB1}" srcOrd="2" destOrd="0" presId="urn:microsoft.com/office/officeart/2018/2/layout/IconLabelList"/>
    <dgm:cxn modelId="{F5297539-BBC8-464E-949B-0734EF5B9D1E}" type="presParOf" srcId="{5344385D-8BF6-49C5-BD23-37893D267EB1}" destId="{C24E866C-B296-48FB-8B90-8389CE419C29}" srcOrd="0" destOrd="0" presId="urn:microsoft.com/office/officeart/2018/2/layout/IconLabelList"/>
    <dgm:cxn modelId="{8213684B-E502-4C6E-9B97-DFA2BF9EE489}" type="presParOf" srcId="{5344385D-8BF6-49C5-BD23-37893D267EB1}" destId="{1C6DD796-19FC-4C56-BBC2-650D22C7487E}" srcOrd="1" destOrd="0" presId="urn:microsoft.com/office/officeart/2018/2/layout/IconLabelList"/>
    <dgm:cxn modelId="{93042F86-92F1-4DDF-8E96-4E775A44D2D1}" type="presParOf" srcId="{5344385D-8BF6-49C5-BD23-37893D267EB1}" destId="{5A087439-EFB7-4559-BB30-55D6F2B9B2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84A02-BAEB-45DA-8FA9-F0C906428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EB18A-763C-4359-A4E6-66EC3CC84618}">
      <dgm:prSet/>
      <dgm:spPr/>
      <dgm:t>
        <a:bodyPr/>
        <a:lstStyle/>
        <a:p>
          <a:r>
            <a:rPr lang="en-US"/>
            <a:t>Deploying the final ML model </a:t>
          </a:r>
        </a:p>
      </dgm:t>
    </dgm:pt>
    <dgm:pt modelId="{99F82069-A0FA-4DC4-BC8D-52F1899BC8F3}" type="parTrans" cxnId="{678D46E0-0267-46CC-8C67-055CEDD49C86}">
      <dgm:prSet/>
      <dgm:spPr/>
      <dgm:t>
        <a:bodyPr/>
        <a:lstStyle/>
        <a:p>
          <a:endParaRPr lang="en-US"/>
        </a:p>
      </dgm:t>
    </dgm:pt>
    <dgm:pt modelId="{6AF2FA9E-4DDA-499F-B3E3-E31910F9B29C}" type="sibTrans" cxnId="{678D46E0-0267-46CC-8C67-055CEDD49C86}">
      <dgm:prSet/>
      <dgm:spPr/>
      <dgm:t>
        <a:bodyPr/>
        <a:lstStyle/>
        <a:p>
          <a:endParaRPr lang="en-US"/>
        </a:p>
      </dgm:t>
    </dgm:pt>
    <dgm:pt modelId="{85F4802F-26C2-491D-ABE0-758320E15F1E}">
      <dgm:prSet/>
      <dgm:spPr/>
      <dgm:t>
        <a:bodyPr/>
        <a:lstStyle/>
        <a:p>
          <a:r>
            <a:rPr lang="en-US" dirty="0"/>
            <a:t>continuous variable to generate credit score</a:t>
          </a:r>
        </a:p>
      </dgm:t>
    </dgm:pt>
    <dgm:pt modelId="{1B557DFB-4BC4-44E2-AC2B-AA4B3BF0B96F}" type="parTrans" cxnId="{E9817D16-0301-48F3-AC39-033A8A1EE571}">
      <dgm:prSet/>
      <dgm:spPr/>
      <dgm:t>
        <a:bodyPr/>
        <a:lstStyle/>
        <a:p>
          <a:endParaRPr lang="en-US"/>
        </a:p>
      </dgm:t>
    </dgm:pt>
    <dgm:pt modelId="{CAF43302-65E6-4CBA-B8FE-14DF8C6DB136}" type="sibTrans" cxnId="{E9817D16-0301-48F3-AC39-033A8A1EE571}">
      <dgm:prSet/>
      <dgm:spPr/>
      <dgm:t>
        <a:bodyPr/>
        <a:lstStyle/>
        <a:p>
          <a:endParaRPr lang="en-US"/>
        </a:p>
      </dgm:t>
    </dgm:pt>
    <dgm:pt modelId="{4AD262F8-9A01-415E-8FA6-8627CE73A61E}">
      <dgm:prSet/>
      <dgm:spPr/>
      <dgm:t>
        <a:bodyPr/>
        <a:lstStyle/>
        <a:p>
          <a:r>
            <a:rPr lang="en-US" dirty="0"/>
            <a:t>Identification of more effective alternative data</a:t>
          </a:r>
        </a:p>
      </dgm:t>
    </dgm:pt>
    <dgm:pt modelId="{4C72BBCF-1EFB-42A1-B234-B14C9B5B5E3D}" type="parTrans" cxnId="{2394B01D-138D-465D-9D4C-339207C2C1E9}">
      <dgm:prSet/>
      <dgm:spPr/>
      <dgm:t>
        <a:bodyPr/>
        <a:lstStyle/>
        <a:p>
          <a:endParaRPr lang="en-US"/>
        </a:p>
      </dgm:t>
    </dgm:pt>
    <dgm:pt modelId="{19736E33-BCB6-4448-9082-BE513B03B24C}" type="sibTrans" cxnId="{2394B01D-138D-465D-9D4C-339207C2C1E9}">
      <dgm:prSet/>
      <dgm:spPr/>
      <dgm:t>
        <a:bodyPr/>
        <a:lstStyle/>
        <a:p>
          <a:endParaRPr lang="en-US"/>
        </a:p>
      </dgm:t>
    </dgm:pt>
    <dgm:pt modelId="{07F00820-AF31-4B23-86BA-01BD4820406A}" type="pres">
      <dgm:prSet presAssocID="{66C84A02-BAEB-45DA-8FA9-F0C906428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060879-BD3C-4A9D-BC94-9767C4136866}" type="pres">
      <dgm:prSet presAssocID="{41DEB18A-763C-4359-A4E6-66EC3CC84618}" presName="hierRoot1" presStyleCnt="0"/>
      <dgm:spPr/>
    </dgm:pt>
    <dgm:pt modelId="{31859C95-9A56-41E4-9D8A-2F7783FDF601}" type="pres">
      <dgm:prSet presAssocID="{41DEB18A-763C-4359-A4E6-66EC3CC84618}" presName="composite" presStyleCnt="0"/>
      <dgm:spPr/>
    </dgm:pt>
    <dgm:pt modelId="{17D970C0-10A6-4BCE-BDBE-CBCF58BC3251}" type="pres">
      <dgm:prSet presAssocID="{41DEB18A-763C-4359-A4E6-66EC3CC84618}" presName="background" presStyleLbl="node0" presStyleIdx="0" presStyleCnt="3"/>
      <dgm:spPr/>
    </dgm:pt>
    <dgm:pt modelId="{B00A244E-546F-4E8B-945A-285741C749F6}" type="pres">
      <dgm:prSet presAssocID="{41DEB18A-763C-4359-A4E6-66EC3CC84618}" presName="text" presStyleLbl="fgAcc0" presStyleIdx="0" presStyleCnt="3">
        <dgm:presLayoutVars>
          <dgm:chPref val="3"/>
        </dgm:presLayoutVars>
      </dgm:prSet>
      <dgm:spPr/>
    </dgm:pt>
    <dgm:pt modelId="{5099D1E9-38A5-4330-99FF-ACC10387A848}" type="pres">
      <dgm:prSet presAssocID="{41DEB18A-763C-4359-A4E6-66EC3CC84618}" presName="hierChild2" presStyleCnt="0"/>
      <dgm:spPr/>
    </dgm:pt>
    <dgm:pt modelId="{6E7D059E-BD95-4500-9AEC-A16C56DFA8C9}" type="pres">
      <dgm:prSet presAssocID="{85F4802F-26C2-491D-ABE0-758320E15F1E}" presName="hierRoot1" presStyleCnt="0"/>
      <dgm:spPr/>
    </dgm:pt>
    <dgm:pt modelId="{A6405FF3-86B2-440F-92A8-7FD4C2BD3DD2}" type="pres">
      <dgm:prSet presAssocID="{85F4802F-26C2-491D-ABE0-758320E15F1E}" presName="composite" presStyleCnt="0"/>
      <dgm:spPr/>
    </dgm:pt>
    <dgm:pt modelId="{B7CCA5CB-8C0C-44CE-BB69-6A4C4DDC5386}" type="pres">
      <dgm:prSet presAssocID="{85F4802F-26C2-491D-ABE0-758320E15F1E}" presName="background" presStyleLbl="node0" presStyleIdx="1" presStyleCnt="3"/>
      <dgm:spPr/>
    </dgm:pt>
    <dgm:pt modelId="{EB61FDCC-A883-4BC5-9EDC-1FCD1AFD266C}" type="pres">
      <dgm:prSet presAssocID="{85F4802F-26C2-491D-ABE0-758320E15F1E}" presName="text" presStyleLbl="fgAcc0" presStyleIdx="1" presStyleCnt="3">
        <dgm:presLayoutVars>
          <dgm:chPref val="3"/>
        </dgm:presLayoutVars>
      </dgm:prSet>
      <dgm:spPr/>
    </dgm:pt>
    <dgm:pt modelId="{5A4BA778-7D0D-4648-8D65-122C2B4B6E0B}" type="pres">
      <dgm:prSet presAssocID="{85F4802F-26C2-491D-ABE0-758320E15F1E}" presName="hierChild2" presStyleCnt="0"/>
      <dgm:spPr/>
    </dgm:pt>
    <dgm:pt modelId="{0CAD0340-3AD9-45D9-88D3-7B21F6463BD4}" type="pres">
      <dgm:prSet presAssocID="{4AD262F8-9A01-415E-8FA6-8627CE73A61E}" presName="hierRoot1" presStyleCnt="0"/>
      <dgm:spPr/>
    </dgm:pt>
    <dgm:pt modelId="{009E56FC-9DE7-4CF7-B02E-4C3CC4544749}" type="pres">
      <dgm:prSet presAssocID="{4AD262F8-9A01-415E-8FA6-8627CE73A61E}" presName="composite" presStyleCnt="0"/>
      <dgm:spPr/>
    </dgm:pt>
    <dgm:pt modelId="{9C2B996B-5551-4665-A499-4036D4C40F0D}" type="pres">
      <dgm:prSet presAssocID="{4AD262F8-9A01-415E-8FA6-8627CE73A61E}" presName="background" presStyleLbl="node0" presStyleIdx="2" presStyleCnt="3"/>
      <dgm:spPr/>
    </dgm:pt>
    <dgm:pt modelId="{A21C97C4-5C3D-41DF-919F-48323F55CE1C}" type="pres">
      <dgm:prSet presAssocID="{4AD262F8-9A01-415E-8FA6-8627CE73A61E}" presName="text" presStyleLbl="fgAcc0" presStyleIdx="2" presStyleCnt="3">
        <dgm:presLayoutVars>
          <dgm:chPref val="3"/>
        </dgm:presLayoutVars>
      </dgm:prSet>
      <dgm:spPr/>
    </dgm:pt>
    <dgm:pt modelId="{38AE1A63-8690-460D-8851-37A7E3BF89CB}" type="pres">
      <dgm:prSet presAssocID="{4AD262F8-9A01-415E-8FA6-8627CE73A61E}" presName="hierChild2" presStyleCnt="0"/>
      <dgm:spPr/>
    </dgm:pt>
  </dgm:ptLst>
  <dgm:cxnLst>
    <dgm:cxn modelId="{D183F308-CDAB-4BF3-8E66-437F43C1FCF4}" type="presOf" srcId="{85F4802F-26C2-491D-ABE0-758320E15F1E}" destId="{EB61FDCC-A883-4BC5-9EDC-1FCD1AFD266C}" srcOrd="0" destOrd="0" presId="urn:microsoft.com/office/officeart/2005/8/layout/hierarchy1"/>
    <dgm:cxn modelId="{6FD70E10-6B78-49E3-967C-C73589F7344D}" type="presOf" srcId="{66C84A02-BAEB-45DA-8FA9-F0C906428B97}" destId="{07F00820-AF31-4B23-86BA-01BD4820406A}" srcOrd="0" destOrd="0" presId="urn:microsoft.com/office/officeart/2005/8/layout/hierarchy1"/>
    <dgm:cxn modelId="{E9817D16-0301-48F3-AC39-033A8A1EE571}" srcId="{66C84A02-BAEB-45DA-8FA9-F0C906428B97}" destId="{85F4802F-26C2-491D-ABE0-758320E15F1E}" srcOrd="1" destOrd="0" parTransId="{1B557DFB-4BC4-44E2-AC2B-AA4B3BF0B96F}" sibTransId="{CAF43302-65E6-4CBA-B8FE-14DF8C6DB136}"/>
    <dgm:cxn modelId="{2394B01D-138D-465D-9D4C-339207C2C1E9}" srcId="{66C84A02-BAEB-45DA-8FA9-F0C906428B97}" destId="{4AD262F8-9A01-415E-8FA6-8627CE73A61E}" srcOrd="2" destOrd="0" parTransId="{4C72BBCF-1EFB-42A1-B234-B14C9B5B5E3D}" sibTransId="{19736E33-BCB6-4448-9082-BE513B03B24C}"/>
    <dgm:cxn modelId="{A1C3996A-6E76-41F9-8968-BAD253CFFE7B}" type="presOf" srcId="{4AD262F8-9A01-415E-8FA6-8627CE73A61E}" destId="{A21C97C4-5C3D-41DF-919F-48323F55CE1C}" srcOrd="0" destOrd="0" presId="urn:microsoft.com/office/officeart/2005/8/layout/hierarchy1"/>
    <dgm:cxn modelId="{F1B55B90-98E0-4716-9761-E57BC41A6F76}" type="presOf" srcId="{41DEB18A-763C-4359-A4E6-66EC3CC84618}" destId="{B00A244E-546F-4E8B-945A-285741C749F6}" srcOrd="0" destOrd="0" presId="urn:microsoft.com/office/officeart/2005/8/layout/hierarchy1"/>
    <dgm:cxn modelId="{678D46E0-0267-46CC-8C67-055CEDD49C86}" srcId="{66C84A02-BAEB-45DA-8FA9-F0C906428B97}" destId="{41DEB18A-763C-4359-A4E6-66EC3CC84618}" srcOrd="0" destOrd="0" parTransId="{99F82069-A0FA-4DC4-BC8D-52F1899BC8F3}" sibTransId="{6AF2FA9E-4DDA-499F-B3E3-E31910F9B29C}"/>
    <dgm:cxn modelId="{3E776AF3-001C-4B7F-8FA8-67F879F2AE3F}" type="presParOf" srcId="{07F00820-AF31-4B23-86BA-01BD4820406A}" destId="{8B060879-BD3C-4A9D-BC94-9767C4136866}" srcOrd="0" destOrd="0" presId="urn:microsoft.com/office/officeart/2005/8/layout/hierarchy1"/>
    <dgm:cxn modelId="{9455DA21-52F3-43FA-B3F6-E7E0166B9DF0}" type="presParOf" srcId="{8B060879-BD3C-4A9D-BC94-9767C4136866}" destId="{31859C95-9A56-41E4-9D8A-2F7783FDF601}" srcOrd="0" destOrd="0" presId="urn:microsoft.com/office/officeart/2005/8/layout/hierarchy1"/>
    <dgm:cxn modelId="{C5D2ECAB-047F-42D9-83A9-90E564F04D4B}" type="presParOf" srcId="{31859C95-9A56-41E4-9D8A-2F7783FDF601}" destId="{17D970C0-10A6-4BCE-BDBE-CBCF58BC3251}" srcOrd="0" destOrd="0" presId="urn:microsoft.com/office/officeart/2005/8/layout/hierarchy1"/>
    <dgm:cxn modelId="{DCD8E09B-F234-47B1-A9E8-403BFE9AFBF6}" type="presParOf" srcId="{31859C95-9A56-41E4-9D8A-2F7783FDF601}" destId="{B00A244E-546F-4E8B-945A-285741C749F6}" srcOrd="1" destOrd="0" presId="urn:microsoft.com/office/officeart/2005/8/layout/hierarchy1"/>
    <dgm:cxn modelId="{E138288C-F71C-4987-86D2-47157DC2815F}" type="presParOf" srcId="{8B060879-BD3C-4A9D-BC94-9767C4136866}" destId="{5099D1E9-38A5-4330-99FF-ACC10387A848}" srcOrd="1" destOrd="0" presId="urn:microsoft.com/office/officeart/2005/8/layout/hierarchy1"/>
    <dgm:cxn modelId="{DA9D52B9-DBB8-4A20-8508-529CA3E4C20B}" type="presParOf" srcId="{07F00820-AF31-4B23-86BA-01BD4820406A}" destId="{6E7D059E-BD95-4500-9AEC-A16C56DFA8C9}" srcOrd="1" destOrd="0" presId="urn:microsoft.com/office/officeart/2005/8/layout/hierarchy1"/>
    <dgm:cxn modelId="{482C7890-CA27-4096-9E5C-EE36F3BAE4CA}" type="presParOf" srcId="{6E7D059E-BD95-4500-9AEC-A16C56DFA8C9}" destId="{A6405FF3-86B2-440F-92A8-7FD4C2BD3DD2}" srcOrd="0" destOrd="0" presId="urn:microsoft.com/office/officeart/2005/8/layout/hierarchy1"/>
    <dgm:cxn modelId="{C178F3D9-7ECD-45D7-BE48-DD3B6B479AF9}" type="presParOf" srcId="{A6405FF3-86B2-440F-92A8-7FD4C2BD3DD2}" destId="{B7CCA5CB-8C0C-44CE-BB69-6A4C4DDC5386}" srcOrd="0" destOrd="0" presId="urn:microsoft.com/office/officeart/2005/8/layout/hierarchy1"/>
    <dgm:cxn modelId="{06C161D2-8C19-4B9A-912B-6249A37551F6}" type="presParOf" srcId="{A6405FF3-86B2-440F-92A8-7FD4C2BD3DD2}" destId="{EB61FDCC-A883-4BC5-9EDC-1FCD1AFD266C}" srcOrd="1" destOrd="0" presId="urn:microsoft.com/office/officeart/2005/8/layout/hierarchy1"/>
    <dgm:cxn modelId="{EF23C523-CD39-4CFB-AB54-2AA72B177987}" type="presParOf" srcId="{6E7D059E-BD95-4500-9AEC-A16C56DFA8C9}" destId="{5A4BA778-7D0D-4648-8D65-122C2B4B6E0B}" srcOrd="1" destOrd="0" presId="urn:microsoft.com/office/officeart/2005/8/layout/hierarchy1"/>
    <dgm:cxn modelId="{61158442-4E08-49DF-9AD1-5A901926B413}" type="presParOf" srcId="{07F00820-AF31-4B23-86BA-01BD4820406A}" destId="{0CAD0340-3AD9-45D9-88D3-7B21F6463BD4}" srcOrd="2" destOrd="0" presId="urn:microsoft.com/office/officeart/2005/8/layout/hierarchy1"/>
    <dgm:cxn modelId="{F2E16C88-F36E-42DD-9D35-D4E3C776FD78}" type="presParOf" srcId="{0CAD0340-3AD9-45D9-88D3-7B21F6463BD4}" destId="{009E56FC-9DE7-4CF7-B02E-4C3CC4544749}" srcOrd="0" destOrd="0" presId="urn:microsoft.com/office/officeart/2005/8/layout/hierarchy1"/>
    <dgm:cxn modelId="{78ACAAD7-FB5E-4B34-9DD7-EA8D51A1449C}" type="presParOf" srcId="{009E56FC-9DE7-4CF7-B02E-4C3CC4544749}" destId="{9C2B996B-5551-4665-A499-4036D4C40F0D}" srcOrd="0" destOrd="0" presId="urn:microsoft.com/office/officeart/2005/8/layout/hierarchy1"/>
    <dgm:cxn modelId="{339331C1-6E0C-4D69-B129-903F0DB4E09A}" type="presParOf" srcId="{009E56FC-9DE7-4CF7-B02E-4C3CC4544749}" destId="{A21C97C4-5C3D-41DF-919F-48323F55CE1C}" srcOrd="1" destOrd="0" presId="urn:microsoft.com/office/officeart/2005/8/layout/hierarchy1"/>
    <dgm:cxn modelId="{C083D64F-25FB-4F3D-BCEF-F70C4BA6F2AD}" type="presParOf" srcId="{0CAD0340-3AD9-45D9-88D3-7B21F6463BD4}" destId="{38AE1A63-8690-460D-8851-37A7E3BF89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BF783-A1B3-4871-8970-52FFBD4EDC40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38862-5B4C-4C09-9D12-710281172052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XGBoost</a:t>
          </a:r>
          <a:endParaRPr lang="en-US" sz="2400" kern="1200" dirty="0"/>
        </a:p>
      </dsp:txBody>
      <dsp:txXfrm>
        <a:off x="288396" y="1634282"/>
        <a:ext cx="2117829" cy="1314957"/>
      </dsp:txXfrm>
    </dsp:sp>
    <dsp:sp modelId="{51B129EE-E5D8-449C-B657-3AE881514951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9A4C3-BE84-44B8-895B-38D62AB26F7D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Logistic Regression</a:t>
          </a:r>
          <a:endParaRPr lang="en-US" sz="2400" kern="1200" dirty="0"/>
        </a:p>
      </dsp:txBody>
      <dsp:txXfrm>
        <a:off x="2976857" y="1634282"/>
        <a:ext cx="2117829" cy="1314957"/>
      </dsp:txXfrm>
    </dsp:sp>
    <dsp:sp modelId="{00A86D53-EB9D-4A5F-8714-874A39494FEB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B0DA1-7098-45A3-AC80-EE922FA1B4F9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Scorecard </a:t>
          </a:r>
        </a:p>
      </dsp:txBody>
      <dsp:txXfrm>
        <a:off x="5665318" y="1634282"/>
        <a:ext cx="2117829" cy="1314957"/>
      </dsp:txXfrm>
    </dsp:sp>
    <dsp:sp modelId="{175C7E4E-C0FA-4441-89B7-43EFF2C64008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3D3D1-A9E1-42D4-88CE-041AF6CB1C72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Interpretability</a:t>
          </a:r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BF6C7-B980-4435-AB79-3BED26CDF0C7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E372269F-8545-42A6-A3FB-23CEC55D88A0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Identify the data</a:t>
          </a:r>
        </a:p>
      </dsp:txBody>
      <dsp:txXfrm>
        <a:off x="2092" y="573182"/>
        <a:ext cx="2241239" cy="1344743"/>
      </dsp:txXfrm>
    </dsp:sp>
    <dsp:sp modelId="{472AB08C-4AC8-4A85-966B-666AA178D173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FF8FEDEC-2283-4C79-84C3-BDB4BE8CCFB9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2758817" y="573182"/>
        <a:ext cx="2241239" cy="1344743"/>
      </dsp:txXfrm>
    </dsp:sp>
    <dsp:sp modelId="{F55CA7D2-EFFA-4016-8926-E9E231B9C1A0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362BEF69-226C-4370-B79C-CB95CE43C220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wrangling</a:t>
          </a:r>
        </a:p>
      </dsp:txBody>
      <dsp:txXfrm>
        <a:off x="5515542" y="573182"/>
        <a:ext cx="2241239" cy="1344743"/>
      </dsp:txXfrm>
    </dsp:sp>
    <dsp:sp modelId="{C7729149-D6C8-4FD1-8949-F6FB71F7B6C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C5D48788-7CEE-488F-BE41-1F2B449DFA4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visualization</a:t>
          </a:r>
        </a:p>
      </dsp:txBody>
      <dsp:txXfrm>
        <a:off x="8272267" y="573182"/>
        <a:ext cx="2241239" cy="1344743"/>
      </dsp:txXfrm>
    </dsp:sp>
    <dsp:sp modelId="{BEF87B76-2646-4D11-8338-35E644277E4E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C07B0DE3-F586-4725-9688-6509CD70B83A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Feature engineering</a:t>
          </a:r>
        </a:p>
      </dsp:txBody>
      <dsp:txXfrm>
        <a:off x="2092" y="2433411"/>
        <a:ext cx="2241239" cy="1344743"/>
      </dsp:txXfrm>
    </dsp:sp>
    <dsp:sp modelId="{B3626AD3-0F5A-4C55-9AA9-D76EBB2C69A1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829471DA-D3A1-4BE9-A0D9-923E7E22A7F6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</a:t>
          </a:r>
        </a:p>
      </dsp:txBody>
      <dsp:txXfrm>
        <a:off x="2758817" y="2433411"/>
        <a:ext cx="2241239" cy="1344743"/>
      </dsp:txXfrm>
    </dsp:sp>
    <dsp:sp modelId="{5AB23548-136A-44F3-BC53-E61266D94D77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B3230887-2C59-42E1-9A5D-38D3F98FBF84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 Imbalance</a:t>
          </a:r>
        </a:p>
      </dsp:txBody>
      <dsp:txXfrm>
        <a:off x="5515542" y="2433411"/>
        <a:ext cx="2241239" cy="1344743"/>
      </dsp:txXfrm>
    </dsp:sp>
    <dsp:sp modelId="{B82DFEAB-FAA6-4D75-B306-1EF84936DF4F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 evaluation</a:t>
          </a:r>
        </a:p>
      </dsp:txBody>
      <dsp:txXfrm>
        <a:off x="8272267" y="2433411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96B19-9AF1-46DC-87D2-F2DFCD212739}">
      <dsp:nvSpPr>
        <dsp:cNvPr id="0" name=""/>
        <dsp:cNvSpPr/>
      </dsp:nvSpPr>
      <dsp:spPr>
        <a:xfrm>
          <a:off x="0" y="2001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04D-8F77-4FDB-8036-8C6DC71D316B}">
      <dsp:nvSpPr>
        <dsp:cNvPr id="0" name=""/>
        <dsp:cNvSpPr/>
      </dsp:nvSpPr>
      <dsp:spPr>
        <a:xfrm>
          <a:off x="0" y="2001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307,511 x 122</a:t>
          </a:r>
        </a:p>
      </dsp:txBody>
      <dsp:txXfrm>
        <a:off x="0" y="2001"/>
        <a:ext cx="4381500" cy="682487"/>
      </dsp:txXfrm>
    </dsp:sp>
    <dsp:sp modelId="{42D77D33-9A5C-4529-ACE4-73A70F93ECC8}">
      <dsp:nvSpPr>
        <dsp:cNvPr id="0" name=""/>
        <dsp:cNvSpPr/>
      </dsp:nvSpPr>
      <dsp:spPr>
        <a:xfrm>
          <a:off x="0" y="684488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42EA-E558-44A4-A112-B7E05788A917}">
      <dsp:nvSpPr>
        <dsp:cNvPr id="0" name=""/>
        <dsp:cNvSpPr/>
      </dsp:nvSpPr>
      <dsp:spPr>
        <a:xfrm>
          <a:off x="0" y="684488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Target [1,0]</a:t>
          </a:r>
        </a:p>
      </dsp:txBody>
      <dsp:txXfrm>
        <a:off x="0" y="684488"/>
        <a:ext cx="4381500" cy="682487"/>
      </dsp:txXfrm>
    </dsp:sp>
    <dsp:sp modelId="{CC479279-3834-49F8-964C-9B681758C2CC}">
      <dsp:nvSpPr>
        <dsp:cNvPr id="0" name=""/>
        <dsp:cNvSpPr/>
      </dsp:nvSpPr>
      <dsp:spPr>
        <a:xfrm>
          <a:off x="0" y="1366975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3E22-98DE-485B-91CF-9695A817E3ED}">
      <dsp:nvSpPr>
        <dsp:cNvPr id="0" name=""/>
        <dsp:cNvSpPr/>
      </dsp:nvSpPr>
      <dsp:spPr>
        <a:xfrm>
          <a:off x="0" y="1366975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Int64, float64 and object</a:t>
          </a:r>
        </a:p>
      </dsp:txBody>
      <dsp:txXfrm>
        <a:off x="0" y="1366975"/>
        <a:ext cx="4381500" cy="682487"/>
      </dsp:txXfrm>
    </dsp:sp>
    <dsp:sp modelId="{18EC8201-4636-4E54-8F03-4818E59EB401}">
      <dsp:nvSpPr>
        <dsp:cNvPr id="0" name=""/>
        <dsp:cNvSpPr/>
      </dsp:nvSpPr>
      <dsp:spPr>
        <a:xfrm>
          <a:off x="0" y="2049462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EB74-1E9C-4E26-952F-C361A57BE24D}">
      <dsp:nvSpPr>
        <dsp:cNvPr id="0" name=""/>
        <dsp:cNvSpPr/>
      </dsp:nvSpPr>
      <dsp:spPr>
        <a:xfrm>
          <a:off x="0" y="2049462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100,000 missing values</a:t>
          </a:r>
        </a:p>
      </dsp:txBody>
      <dsp:txXfrm>
        <a:off x="0" y="2049462"/>
        <a:ext cx="4381500" cy="682487"/>
      </dsp:txXfrm>
    </dsp:sp>
    <dsp:sp modelId="{30016873-BCD0-4955-A642-B908750D2C1E}">
      <dsp:nvSpPr>
        <dsp:cNvPr id="0" name=""/>
        <dsp:cNvSpPr/>
      </dsp:nvSpPr>
      <dsp:spPr>
        <a:xfrm>
          <a:off x="0" y="2731949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096E-9F3D-4120-833C-30DE5EEDE92B}">
      <dsp:nvSpPr>
        <dsp:cNvPr id="0" name=""/>
        <dsp:cNvSpPr/>
      </dsp:nvSpPr>
      <dsp:spPr>
        <a:xfrm>
          <a:off x="0" y="2731949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Imputation</a:t>
          </a:r>
        </a:p>
      </dsp:txBody>
      <dsp:txXfrm>
        <a:off x="0" y="2731949"/>
        <a:ext cx="4381500" cy="682487"/>
      </dsp:txXfrm>
    </dsp:sp>
    <dsp:sp modelId="{8AF68694-CA1B-4C8A-899B-2E79E4903FC3}">
      <dsp:nvSpPr>
        <dsp:cNvPr id="0" name=""/>
        <dsp:cNvSpPr/>
      </dsp:nvSpPr>
      <dsp:spPr>
        <a:xfrm>
          <a:off x="0" y="3414436"/>
          <a:ext cx="438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3754-C683-46EF-8368-3A6A1A0B8B75}">
      <dsp:nvSpPr>
        <dsp:cNvPr id="0" name=""/>
        <dsp:cNvSpPr/>
      </dsp:nvSpPr>
      <dsp:spPr>
        <a:xfrm>
          <a:off x="0" y="3414436"/>
          <a:ext cx="4381500" cy="68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Outliers</a:t>
          </a:r>
        </a:p>
      </dsp:txBody>
      <dsp:txXfrm>
        <a:off x="0" y="3414436"/>
        <a:ext cx="4381500" cy="682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8B3BC-713A-4FCA-8687-72BF396CFBAC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5A79-1678-4705-BC24-385B5DE45338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7504-1965-4329-94FD-9871937DF778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 err="1"/>
            <a:t>df.plot</a:t>
          </a:r>
          <a:r>
            <a:rPr lang="en-US" sz="1600" i="1" kern="1200" dirty="0"/>
            <a:t>(kind='</a:t>
          </a:r>
          <a:r>
            <a:rPr lang="en-US" sz="1600" i="1" kern="1200" dirty="0" err="1"/>
            <a:t>scatter',x</a:t>
          </a:r>
          <a:r>
            <a:rPr lang="en-US" sz="1600" i="1" kern="1200" dirty="0"/>
            <a:t>==’ ',y=’’)</a:t>
          </a:r>
          <a:endParaRPr lang="en-US" sz="1600" kern="1200" dirty="0"/>
        </a:p>
      </dsp:txBody>
      <dsp:txXfrm>
        <a:off x="1337397" y="2284"/>
        <a:ext cx="4926242" cy="1157919"/>
      </dsp:txXfrm>
    </dsp:sp>
    <dsp:sp modelId="{7611AB3D-503B-4305-9BA5-D3823FD1CCE4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7C9D-6D62-4F31-AA5F-A07726F8A13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9D7D-63DD-4ACF-80C0-81969095AABD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 err="1"/>
            <a:t>df.plot</a:t>
          </a:r>
          <a:r>
            <a:rPr lang="en-US" sz="1600" i="1" kern="1200" dirty="0"/>
            <a:t>(kind='</a:t>
          </a:r>
          <a:r>
            <a:rPr lang="en-US" sz="1600" i="1" kern="1200" dirty="0" err="1"/>
            <a:t>pie',legend</a:t>
          </a:r>
          <a:r>
            <a:rPr lang="en-US" sz="1600" i="1" kern="1200" dirty="0"/>
            <a:t>=</a:t>
          </a:r>
          <a:r>
            <a:rPr lang="en-US" sz="1600" i="1" kern="1200" dirty="0" err="1"/>
            <a:t>True,figsize</a:t>
          </a:r>
          <a:r>
            <a:rPr lang="en-US" sz="1600" i="1" kern="1200" dirty="0"/>
            <a:t>=(12,12))</a:t>
          </a:r>
          <a:r>
            <a:rPr lang="en-US" sz="1600" kern="1200" dirty="0"/>
            <a:t>.</a:t>
          </a:r>
        </a:p>
      </dsp:txBody>
      <dsp:txXfrm>
        <a:off x="1337397" y="1449684"/>
        <a:ext cx="4926242" cy="1157919"/>
      </dsp:txXfrm>
    </dsp:sp>
    <dsp:sp modelId="{F30A252D-5C87-4953-A3FA-96018F26165E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FC256-B287-47FE-8387-61BF1686938C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63D1B-9317-4C69-957D-37A9965932AF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 err="1"/>
            <a:t>df.plot</a:t>
          </a:r>
          <a:r>
            <a:rPr lang="en-US" sz="1600" i="1" kern="1200" dirty="0"/>
            <a:t>(kind='bar’)</a:t>
          </a:r>
          <a:endParaRPr lang="en-US" sz="1600" kern="1200" dirty="0"/>
        </a:p>
      </dsp:txBody>
      <dsp:txXfrm>
        <a:off x="1337397" y="2897083"/>
        <a:ext cx="4926242" cy="1157919"/>
      </dsp:txXfrm>
    </dsp:sp>
    <dsp:sp modelId="{AC460B3B-74F2-47F9-8E79-B8F677AA8BE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3CF8A-EA71-4420-9B51-20D4C537C1A3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3FB89-417F-404B-8745-6371AA56C247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plt.boxplot</a:t>
          </a:r>
          <a:endParaRPr lang="en-US" sz="1600" kern="1200"/>
        </a:p>
      </dsp:txBody>
      <dsp:txXfrm>
        <a:off x="1337397" y="4344483"/>
        <a:ext cx="4926242" cy="1157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371B-A423-4531-BFD6-15F2DB814E11}">
      <dsp:nvSpPr>
        <dsp:cNvPr id="0" name=""/>
        <dsp:cNvSpPr/>
      </dsp:nvSpPr>
      <dsp:spPr>
        <a:xfrm>
          <a:off x="622021" y="1213077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1D16E-99EC-430C-9B5E-7B03955BDCBD}">
      <dsp:nvSpPr>
        <dsp:cNvPr id="0" name=""/>
        <dsp:cNvSpPr/>
      </dsp:nvSpPr>
      <dsp:spPr>
        <a:xfrm>
          <a:off x="62053" y="2418260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Scaling </a:t>
          </a:r>
        </a:p>
      </dsp:txBody>
      <dsp:txXfrm>
        <a:off x="62053" y="2418260"/>
        <a:ext cx="2036250" cy="720000"/>
      </dsp:txXfrm>
    </dsp:sp>
    <dsp:sp modelId="{C24E866C-B296-48FB-8B90-8389CE419C29}">
      <dsp:nvSpPr>
        <dsp:cNvPr id="0" name=""/>
        <dsp:cNvSpPr/>
      </dsp:nvSpPr>
      <dsp:spPr>
        <a:xfrm>
          <a:off x="3014615" y="1213077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87439-EFB7-4559-BB30-55D6F2B9B290}">
      <dsp:nvSpPr>
        <dsp:cNvPr id="0" name=""/>
        <dsp:cNvSpPr/>
      </dsp:nvSpPr>
      <dsp:spPr>
        <a:xfrm>
          <a:off x="2454646" y="2418260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 Imbalance resolution using SMOTE</a:t>
          </a:r>
        </a:p>
      </dsp:txBody>
      <dsp:txXfrm>
        <a:off x="2454646" y="2418260"/>
        <a:ext cx="203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70C0-10A6-4BCE-BDBE-CBCF58BC325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A244E-546F-4E8B-945A-285741C749F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Deploying the final ML model </a:t>
          </a:r>
        </a:p>
      </dsp:txBody>
      <dsp:txXfrm>
        <a:off x="383617" y="1447754"/>
        <a:ext cx="2847502" cy="1768010"/>
      </dsp:txXfrm>
    </dsp:sp>
    <dsp:sp modelId="{B7CCA5CB-8C0C-44CE-BB69-6A4C4DDC538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FDCC-A883-4BC5-9EDC-1FCD1AFD266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continuous variable to generate credit score</a:t>
          </a:r>
        </a:p>
      </dsp:txBody>
      <dsp:txXfrm>
        <a:off x="3998355" y="1447754"/>
        <a:ext cx="2847502" cy="1768010"/>
      </dsp:txXfrm>
    </dsp:sp>
    <dsp:sp modelId="{9C2B996B-5551-4665-A499-4036D4C40F0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C97C4-5C3D-41DF-919F-48323F55CE1C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Identification of more effective alternative data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EA71-50B8-4341-92E0-83E8281730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E15AA-2410-D34C-9743-FCDEFA83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E15AA-2410-D34C-9743-FCDEFA83D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0B2-8C30-015C-3BEE-3204DD5A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4582-6548-A54F-3499-DAC15DAE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917D-107F-DDE5-45B9-BF385B0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11E6-171C-B432-484A-BD4BC51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955B-5124-4F6C-50AD-7EA8B9D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BC97-682E-FA7A-2671-56901D7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5697-F8A1-632F-302E-6BD842C6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6EB8-7F5D-0DFD-57CC-1819245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6461-E064-DFD1-EB0F-BE5D196A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F831-1BBF-7415-9AEE-695595F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BA3E1-C088-561A-4606-62A26BE14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77CF-8964-1D5E-2B30-8F8AB77B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478A-4EEE-0560-D5C4-BD99B51E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7A51-EA73-4AC9-2F42-6758F30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FB81-0392-5EC8-2AD2-BD01F1F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F58-221B-2375-C6BF-88C090D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C579-2D28-58FC-E680-E6644BB1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D018-2E7B-8223-78B5-474DA58E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67D9-71A0-0183-A6FB-E611305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7750-AEB5-F85C-FE94-7A6968D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BC6-A11A-E6E0-7908-6CDBD2C6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7064-AE29-A8A7-D9A3-E4B5C72B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E3B5-7315-CEBC-E3FD-BE49EBC4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6D31-6423-2426-23C9-34F5BBEF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83DD-9F23-5C0A-015F-C383F3B3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2C11-F2D2-D8EC-E1EA-12DB7895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F0E8-9F75-4509-9423-196E7400E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90886-BB39-15C4-8C5D-F953AFDF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ADC8-F0A3-8F38-6CD5-C48FFEC8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8137-5E09-557A-BAA2-4D1F7FB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E164-362D-DCF6-BEC0-2CEE285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5272-9BF3-0F73-B785-3BA3370B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F9CA-54FD-E1DA-0F16-482CFCE1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DD10-DD7E-8387-8046-6F37631B1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F1F0F-0057-5305-075F-A157DA445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AE93A-C328-50CA-3A39-3EE1CEE5E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EC5E-5AE2-AF18-E3B0-33F255B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5ABFC-31CA-2D62-8399-CCC1024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FFB0-7EB1-9DED-ED95-CE14D476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897C-68DC-8176-7B38-95EA471F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E83D6-A738-27C5-3561-B199D518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C158-551B-35AE-E6F9-1516BEA2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A99D-4910-DF0B-2412-987E4429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12EC-2FA0-017B-D7ED-23C137D2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9D0B-0C1F-9CEC-49E8-53C41565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67466-788A-18F0-7120-C6677F13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0DFF-E5C2-9FB6-DEED-5259482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1CC2-3251-1E15-9593-3CC87603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A7FD-D6F0-D899-B0AA-B5DD896B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DD9D3-A1BB-171D-D760-A6AE2242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CADF-07A9-790A-8720-A0BA720B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9D5A-7AA0-7E6E-CF56-D6EC67B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24B3-A028-84A8-B11A-4583E107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2616B-185B-8C63-557A-68044674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CC021-D41F-53F0-9316-4B15630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FB6C-2E4E-9A76-3509-4E91E593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B8BF-4AF5-CADF-DD87-3F2B0E9D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F6B1-720C-ADE0-EC29-C52B55FC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D07E-40B1-49BC-55BF-1407425D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E49B-01B5-1705-7779-40AF6E65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482FF-C923-A1A7-90BF-409263BA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7092-0106-9A4B-BD35-1DD4762A1E3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890A-C040-9C33-10CB-AFD0B01F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908F-DCC5-A84A-394E-E7E56EC9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695E-BE20-D543-BE8B-F476D943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riSuryaSV/credit_risk/blob/main/creditrisk_vaddhiparth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SriSuryaSV/credit_risk/blob/main/creditrisk_vaddhiparthy.ipynb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3D Hologram from iPad">
            <a:extLst>
              <a:ext uri="{FF2B5EF4-FFF2-40B4-BE49-F238E27FC236}">
                <a16:creationId xmlns:a16="http://schemas.microsoft.com/office/drawing/2014/main" id="{9A768FE9-9B33-404C-EF4F-F6847974E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02976-06F7-2888-B5DE-6B197DA7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/>
              <a:t>Credit Risk Evaluation using Machine Learning</a:t>
            </a: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D5D9D-D507-15BA-2CCB-F6AADE8A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By</a:t>
            </a:r>
            <a:r>
              <a:rPr lang="en-US" i="1"/>
              <a:t> Surya </a:t>
            </a:r>
            <a:r>
              <a:rPr lang="en-US"/>
              <a:t>Vaddhiparthy</a:t>
            </a:r>
            <a:endParaRPr lang="en-US" i="1"/>
          </a:p>
          <a:p>
            <a:pPr algn="l"/>
            <a:r>
              <a:rPr lang="en-US"/>
              <a:t>Under the guidance of Professor 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Dr. Guan Yue Hong</a:t>
            </a:r>
            <a:r>
              <a:rPr lang="en-US">
                <a:effectLst/>
              </a:rPr>
              <a:t> </a:t>
            </a:r>
            <a:endParaRPr lang="en-US" i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3F6264-22F2-535D-6EEE-C75DBBF2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6466"/>
            <a:ext cx="11080739" cy="32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roject Jupyter | Try Jupyter">
            <a:hlinkClick r:id="rId2"/>
            <a:extLst>
              <a:ext uri="{FF2B5EF4-FFF2-40B4-BE49-F238E27FC236}">
                <a16:creationId xmlns:a16="http://schemas.microsoft.com/office/drawing/2014/main" id="{FEEF4023-5DEB-9523-DE06-B9EAB257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35" y="5629351"/>
            <a:ext cx="2218565" cy="11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in Toss GIFs | Tenor">
            <a:extLst>
              <a:ext uri="{FF2B5EF4-FFF2-40B4-BE49-F238E27FC236}">
                <a16:creationId xmlns:a16="http://schemas.microsoft.com/office/drawing/2014/main" id="{48B733A4-0599-15D5-E6C8-E302F688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18" y="79939"/>
            <a:ext cx="6493993" cy="55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0A0DAA-36D0-DCE2-2526-F27B4B0E7166}"/>
              </a:ext>
            </a:extLst>
          </p:cNvPr>
          <p:cNvSpPr txBox="1"/>
          <p:nvPr/>
        </p:nvSpPr>
        <p:spPr>
          <a:xfrm>
            <a:off x="3593206" y="5808372"/>
            <a:ext cx="388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 ABC Network</a:t>
            </a:r>
          </a:p>
        </p:txBody>
      </p:sp>
    </p:spTree>
    <p:extLst>
      <p:ext uri="{BB962C8B-B14F-4D97-AF65-F5344CB8AC3E}">
        <p14:creationId xmlns:p14="http://schemas.microsoft.com/office/powerpoint/2010/main" val="156546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74149-BD51-1F94-821A-30D9EBFB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81191"/>
            <a:ext cx="8553450" cy="56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501D-AED8-1E30-D21D-886B9E0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for Machine Learning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BD3B72-010C-48FF-184F-FEB11E8CE8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5529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44090077-78B0-9F87-6BC3-902F3DAF2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057" y="1690688"/>
            <a:ext cx="6511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Extreme gradient boosting with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synthetic minority over sampling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7E30D-DC41-5752-D8F4-0DBA4B2E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48" y="1633537"/>
            <a:ext cx="7390103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033-F1E4-6777-46F0-D3480DA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BE0D6-3DF8-85E6-DBAA-636E1A6F1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20237"/>
              </p:ext>
            </p:extLst>
          </p:nvPr>
        </p:nvGraphicFramePr>
        <p:xfrm>
          <a:off x="838200" y="2117979"/>
          <a:ext cx="10515600" cy="357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135">
                  <a:extLst>
                    <a:ext uri="{9D8B030D-6E8A-4147-A177-3AD203B41FA5}">
                      <a16:colId xmlns:a16="http://schemas.microsoft.com/office/drawing/2014/main" val="2781702522"/>
                    </a:ext>
                  </a:extLst>
                </a:gridCol>
                <a:gridCol w="1392684">
                  <a:extLst>
                    <a:ext uri="{9D8B030D-6E8A-4147-A177-3AD203B41FA5}">
                      <a16:colId xmlns:a16="http://schemas.microsoft.com/office/drawing/2014/main" val="3771551045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706006092"/>
                    </a:ext>
                  </a:extLst>
                </a:gridCol>
                <a:gridCol w="2076892">
                  <a:extLst>
                    <a:ext uri="{9D8B030D-6E8A-4147-A177-3AD203B41FA5}">
                      <a16:colId xmlns:a16="http://schemas.microsoft.com/office/drawing/2014/main" val="64555023"/>
                    </a:ext>
                  </a:extLst>
                </a:gridCol>
                <a:gridCol w="2246274">
                  <a:extLst>
                    <a:ext uri="{9D8B030D-6E8A-4147-A177-3AD203B41FA5}">
                      <a16:colId xmlns:a16="http://schemas.microsoft.com/office/drawing/2014/main" val="1826197571"/>
                    </a:ext>
                  </a:extLst>
                </a:gridCol>
              </a:tblGrid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Model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Precision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Recall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F1-score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Imbalanced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905812031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Logistic Regression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0.38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407028321"/>
                  </a:ext>
                </a:extLst>
              </a:tr>
              <a:tr h="794698">
                <a:tc>
                  <a:txBody>
                    <a:bodyPr/>
                    <a:lstStyle/>
                    <a:p>
                      <a:r>
                        <a:rPr lang="en-US" sz="2100"/>
                        <a:t>Stochastic Gradient Descent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0.05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3026119397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XGBoost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0.55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0.02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1895690517"/>
                  </a:ext>
                </a:extLst>
              </a:tr>
              <a:tr h="432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Stochastic Gradient Descent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3956668606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XGBoost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0.91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2940661878"/>
                  </a:ext>
                </a:extLst>
              </a:tr>
              <a:tr h="468599">
                <a:tc>
                  <a:txBody>
                    <a:bodyPr/>
                    <a:lstStyle/>
                    <a:p>
                      <a:r>
                        <a:rPr lang="en-US" sz="2100"/>
                        <a:t>Random Forest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0.89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</a:t>
                      </a:r>
                    </a:p>
                  </a:txBody>
                  <a:tcPr marL="108472" marR="108472" marT="54236" marB="5423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</a:t>
                      </a:r>
                    </a:p>
                  </a:txBody>
                  <a:tcPr marL="108472" marR="108472" marT="54236" marB="54236"/>
                </a:tc>
                <a:extLst>
                  <a:ext uri="{0D108BD9-81ED-4DB2-BD59-A6C34878D82A}">
                    <a16:rowId xmlns:a16="http://schemas.microsoft.com/office/drawing/2014/main" val="76151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5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6E8D-9526-B4D0-AA6B-A26422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DF088-D981-1FF5-4B4B-9D28C1CB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07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C172-E062-88BF-79D8-7F33FBFB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5" descr="Handshake">
            <a:extLst>
              <a:ext uri="{FF2B5EF4-FFF2-40B4-BE49-F238E27FC236}">
                <a16:creationId xmlns:a16="http://schemas.microsoft.com/office/drawing/2014/main" id="{963F9472-1FF9-92F0-3934-1260AA7FA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E741-C5CC-9E7F-6EFD-45C62D21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Fintech Companies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E51B8-25DA-69BE-4D41-6A934F97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64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5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115176-AEC9-4FF7-8DF7-318ECB832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Red toy person in front of two lines of white figures">
            <a:extLst>
              <a:ext uri="{FF2B5EF4-FFF2-40B4-BE49-F238E27FC236}">
                <a16:creationId xmlns:a16="http://schemas.microsoft.com/office/drawing/2014/main" id="{CB9F4393-2165-17D3-CC12-62037C8A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BC5096B-3782-42A4-8A8B-866FA29B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0"/>
            <a:ext cx="4797551" cy="6858000"/>
          </a:xfrm>
          <a:custGeom>
            <a:avLst/>
            <a:gdLst>
              <a:gd name="connsiteX0" fmla="*/ 0 w 4196431"/>
              <a:gd name="connsiteY0" fmla="*/ 0 h 6858000"/>
              <a:gd name="connsiteX1" fmla="*/ 4196431 w 4196431"/>
              <a:gd name="connsiteY1" fmla="*/ 0 h 6858000"/>
              <a:gd name="connsiteX2" fmla="*/ 4074168 w 4196431"/>
              <a:gd name="connsiteY2" fmla="*/ 2252778 h 6858000"/>
              <a:gd name="connsiteX3" fmla="*/ 3294627 w 4196431"/>
              <a:gd name="connsiteY3" fmla="*/ 5843425 h 6858000"/>
              <a:gd name="connsiteX4" fmla="*/ 3216094 w 4196431"/>
              <a:gd name="connsiteY4" fmla="*/ 5282005 h 6858000"/>
              <a:gd name="connsiteX5" fmla="*/ 3001017 w 4196431"/>
              <a:gd name="connsiteY5" fmla="*/ 6619370 h 6858000"/>
              <a:gd name="connsiteX6" fmla="*/ 2977814 w 4196431"/>
              <a:gd name="connsiteY6" fmla="*/ 6541268 h 6858000"/>
              <a:gd name="connsiteX7" fmla="*/ 2875630 w 4196431"/>
              <a:gd name="connsiteY7" fmla="*/ 6683272 h 6858000"/>
              <a:gd name="connsiteX8" fmla="*/ 2793380 w 4196431"/>
              <a:gd name="connsiteY8" fmla="*/ 6809553 h 6858000"/>
              <a:gd name="connsiteX9" fmla="*/ 2778938 w 4196431"/>
              <a:gd name="connsiteY9" fmla="*/ 6858000 h 6858000"/>
              <a:gd name="connsiteX10" fmla="*/ 2478009 w 4196431"/>
              <a:gd name="connsiteY10" fmla="*/ 6858000 h 6858000"/>
              <a:gd name="connsiteX11" fmla="*/ 2477464 w 4196431"/>
              <a:gd name="connsiteY11" fmla="*/ 6849211 h 6858000"/>
              <a:gd name="connsiteX12" fmla="*/ 2457972 w 4196431"/>
              <a:gd name="connsiteY12" fmla="*/ 6528590 h 6858000"/>
              <a:gd name="connsiteX13" fmla="*/ 2353092 w 4196431"/>
              <a:gd name="connsiteY13" fmla="*/ 6842319 h 6858000"/>
              <a:gd name="connsiteX14" fmla="*/ 2346619 w 4196431"/>
              <a:gd name="connsiteY14" fmla="*/ 6858000 h 6858000"/>
              <a:gd name="connsiteX15" fmla="*/ 1797809 w 4196431"/>
              <a:gd name="connsiteY15" fmla="*/ 6858000 h 6858000"/>
              <a:gd name="connsiteX16" fmla="*/ 1779535 w 4196431"/>
              <a:gd name="connsiteY16" fmla="*/ 6824799 h 6858000"/>
              <a:gd name="connsiteX17" fmla="*/ 1707437 w 4196431"/>
              <a:gd name="connsiteY17" fmla="*/ 6571191 h 6858000"/>
              <a:gd name="connsiteX18" fmla="*/ 1555277 w 4196431"/>
              <a:gd name="connsiteY18" fmla="*/ 6749709 h 6858000"/>
              <a:gd name="connsiteX19" fmla="*/ 1534407 w 4196431"/>
              <a:gd name="connsiteY19" fmla="*/ 6858000 h 6858000"/>
              <a:gd name="connsiteX20" fmla="*/ 1251061 w 4196431"/>
              <a:gd name="connsiteY20" fmla="*/ 6858000 h 6858000"/>
              <a:gd name="connsiteX21" fmla="*/ 1242905 w 4196431"/>
              <a:gd name="connsiteY21" fmla="*/ 6828991 h 6858000"/>
              <a:gd name="connsiteX22" fmla="*/ 1190272 w 4196431"/>
              <a:gd name="connsiteY22" fmla="*/ 6796367 h 6858000"/>
              <a:gd name="connsiteX23" fmla="*/ 1098878 w 4196431"/>
              <a:gd name="connsiteY23" fmla="*/ 6842732 h 6858000"/>
              <a:gd name="connsiteX24" fmla="*/ 1093868 w 4196431"/>
              <a:gd name="connsiteY24" fmla="*/ 6858000 h 6858000"/>
              <a:gd name="connsiteX25" fmla="*/ 0 w 4196431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431" h="6858000">
                <a:moveTo>
                  <a:pt x="0" y="0"/>
                </a:moveTo>
                <a:lnTo>
                  <a:pt x="4196431" y="0"/>
                </a:lnTo>
                <a:cubicBezTo>
                  <a:pt x="4163410" y="1021915"/>
                  <a:pt x="4120573" y="1975363"/>
                  <a:pt x="4074168" y="2252778"/>
                </a:cubicBezTo>
                <a:cubicBezTo>
                  <a:pt x="3487393" y="5765830"/>
                  <a:pt x="3294627" y="5843425"/>
                  <a:pt x="3294627" y="5843425"/>
                </a:cubicBezTo>
                <a:cubicBezTo>
                  <a:pt x="3294627" y="5843425"/>
                  <a:pt x="3260714" y="5467624"/>
                  <a:pt x="3216094" y="5282005"/>
                </a:cubicBezTo>
                <a:cubicBezTo>
                  <a:pt x="3207169" y="5543191"/>
                  <a:pt x="3031807" y="6578291"/>
                  <a:pt x="3001017" y="6619370"/>
                </a:cubicBezTo>
                <a:cubicBezTo>
                  <a:pt x="2993432" y="6595026"/>
                  <a:pt x="2985399" y="6567641"/>
                  <a:pt x="2977814" y="6541268"/>
                </a:cubicBezTo>
                <a:cubicBezTo>
                  <a:pt x="2952379" y="6592998"/>
                  <a:pt x="2920252" y="6641178"/>
                  <a:pt x="2875630" y="6683272"/>
                </a:cubicBezTo>
                <a:cubicBezTo>
                  <a:pt x="2837255" y="6719534"/>
                  <a:pt x="2811459" y="6762420"/>
                  <a:pt x="2793380" y="6809553"/>
                </a:cubicBezTo>
                <a:lnTo>
                  <a:pt x="2778938" y="6858000"/>
                </a:lnTo>
                <a:lnTo>
                  <a:pt x="2478009" y="6858000"/>
                </a:lnTo>
                <a:lnTo>
                  <a:pt x="2477464" y="6849211"/>
                </a:lnTo>
                <a:cubicBezTo>
                  <a:pt x="2474622" y="6741570"/>
                  <a:pt x="2479223" y="6629767"/>
                  <a:pt x="2457972" y="6528590"/>
                </a:cubicBezTo>
                <a:cubicBezTo>
                  <a:pt x="2419319" y="6660101"/>
                  <a:pt x="2384556" y="6761891"/>
                  <a:pt x="2353092" y="6842319"/>
                </a:cubicBezTo>
                <a:lnTo>
                  <a:pt x="2346619" y="6858000"/>
                </a:lnTo>
                <a:lnTo>
                  <a:pt x="1797809" y="6858000"/>
                </a:lnTo>
                <a:lnTo>
                  <a:pt x="1779535" y="6824799"/>
                </a:lnTo>
                <a:cubicBezTo>
                  <a:pt x="1741321" y="6743115"/>
                  <a:pt x="1720489" y="6658294"/>
                  <a:pt x="1707437" y="6571191"/>
                </a:cubicBezTo>
                <a:cubicBezTo>
                  <a:pt x="1669955" y="6502217"/>
                  <a:pt x="1616855" y="6820203"/>
                  <a:pt x="1555277" y="6749709"/>
                </a:cubicBezTo>
                <a:lnTo>
                  <a:pt x="1534407" y="6858000"/>
                </a:lnTo>
                <a:lnTo>
                  <a:pt x="1251061" y="6858000"/>
                </a:lnTo>
                <a:lnTo>
                  <a:pt x="1242905" y="6828991"/>
                </a:lnTo>
                <a:cubicBezTo>
                  <a:pt x="1232189" y="6812342"/>
                  <a:pt x="1215595" y="6800551"/>
                  <a:pt x="1190272" y="6796367"/>
                </a:cubicBezTo>
                <a:cubicBezTo>
                  <a:pt x="1141077" y="6789900"/>
                  <a:pt x="1114094" y="6810464"/>
                  <a:pt x="1098878" y="6842732"/>
                </a:cubicBezTo>
                <a:lnTo>
                  <a:pt x="10938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F895-8438-5489-DE9A-12956E5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471333" cy="333035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9759-1650-2C2C-3833-3121012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133135"/>
            <a:ext cx="3241829" cy="1454510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Enable access to credit for people with limited credit history</a:t>
            </a:r>
          </a:p>
        </p:txBody>
      </p:sp>
    </p:spTree>
    <p:extLst>
      <p:ext uri="{BB962C8B-B14F-4D97-AF65-F5344CB8AC3E}">
        <p14:creationId xmlns:p14="http://schemas.microsoft.com/office/powerpoint/2010/main" val="413357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9BC-3D99-3894-DD41-5F56B17E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9D122E-383E-2B19-1EAD-44BAF198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60938"/>
              </p:ext>
            </p:extLst>
          </p:nvPr>
        </p:nvGraphicFramePr>
        <p:xfrm>
          <a:off x="768626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roject Jupyter | Try Jupyter">
            <a:hlinkClick r:id="rId7"/>
            <a:extLst>
              <a:ext uri="{FF2B5EF4-FFF2-40B4-BE49-F238E27FC236}">
                <a16:creationId xmlns:a16="http://schemas.microsoft.com/office/drawing/2014/main" id="{1F3F8A05-2A4B-0050-033B-1035467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5814390"/>
            <a:ext cx="1773824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93A452-2040-F3B7-EF5E-83D65CEED607}"/>
              </a:ext>
            </a:extLst>
          </p:cNvPr>
          <p:cNvSpPr txBox="1"/>
          <p:nvPr/>
        </p:nvSpPr>
        <p:spPr>
          <a:xfrm>
            <a:off x="7606014" y="6042026"/>
            <a:ext cx="26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access source code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6262381-D9A7-B9C7-DAEB-D0545EE32CF5}"/>
              </a:ext>
            </a:extLst>
          </p:cNvPr>
          <p:cNvSpPr/>
          <p:nvPr/>
        </p:nvSpPr>
        <p:spPr>
          <a:xfrm>
            <a:off x="10299700" y="6162008"/>
            <a:ext cx="33517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09D8-FA0C-82CC-CEE4-B879DA67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Data wrangling methods used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BE0D7D-8FFD-DFA0-4B24-9BB9B76D9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57107"/>
              </p:ext>
            </p:extLst>
          </p:nvPr>
        </p:nvGraphicFramePr>
        <p:xfrm>
          <a:off x="838200" y="1825625"/>
          <a:ext cx="4381500" cy="409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B1F1A3-21F3-D1D5-0478-E1E57B33C194}"/>
              </a:ext>
            </a:extLst>
          </p:cNvPr>
          <p:cNvSpPr txBox="1"/>
          <p:nvPr/>
        </p:nvSpPr>
        <p:spPr>
          <a:xfrm>
            <a:off x="6819900" y="2038350"/>
            <a:ext cx="3829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pd.read_csv: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df.head(): df.rename(columns=str.lower):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pd.set_option: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df.dtypes: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df.target.unique():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df.describe().T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df_missing=df.isna().sum():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df[['occupation_type']].fillna(value='Unknown’):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800" i="1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outliers = df[((df&lt;(q1-1.5*IQR)) | (df&gt;(q3+1.5*IQR)))]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87D6AB-2999-B86B-01CA-7A2CB979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/>
              <a:t>Data Visualization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398731-90C6-28EB-CBA7-63B31CC58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0017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3B637AE-3439-F4BB-D385-3D5D855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9" y="372571"/>
            <a:ext cx="8745401" cy="61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4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2CB80-6BB3-01A4-9C94-B8A69678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14300"/>
            <a:ext cx="6543675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99EB00-43EC-F6F7-0FCB-DCD8F424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0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7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304</Words>
  <Application>Microsoft Macintosh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Credit Risk Evaluation using Machine Learning</vt:lpstr>
      <vt:lpstr>Fintech Companies</vt:lpstr>
      <vt:lpstr>Goal </vt:lpstr>
      <vt:lpstr>Steps</vt:lpstr>
      <vt:lpstr>EDA and Data wrangling methods used</vt:lpstr>
      <vt:lpstr>Data Visualization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Preparing the data for Machine Learning</vt:lpstr>
      <vt:lpstr>Extreme gradient boosting with  synthetic minority over sampling</vt:lpstr>
      <vt:lpstr>Machine Learning Model Evaluation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Evaluation using Machine Learning</dc:title>
  <dc:creator>Surya Vaddhiparthy</dc:creator>
  <cp:lastModifiedBy>Surya Vaddhiparthy</cp:lastModifiedBy>
  <cp:revision>8</cp:revision>
  <dcterms:created xsi:type="dcterms:W3CDTF">2022-11-28T22:45:32Z</dcterms:created>
  <dcterms:modified xsi:type="dcterms:W3CDTF">2022-11-29T21:15:48Z</dcterms:modified>
</cp:coreProperties>
</file>