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96650-AEB8-4799-999D-B11D67056B0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3B1668-1639-4095-B360-4A1951ECA8B0}">
      <dgm:prSet/>
      <dgm:spPr/>
      <dgm:t>
        <a:bodyPr/>
        <a:lstStyle/>
        <a:p>
          <a:r>
            <a:rPr lang="en-US"/>
            <a:t>For classification: </a:t>
          </a:r>
        </a:p>
      </dgm:t>
    </dgm:pt>
    <dgm:pt modelId="{D1B6E5DD-41C3-405B-9856-B571ECD98BFB}" type="parTrans" cxnId="{82F42080-75B0-4259-A42C-9ADE13B93EBD}">
      <dgm:prSet/>
      <dgm:spPr/>
      <dgm:t>
        <a:bodyPr/>
        <a:lstStyle/>
        <a:p>
          <a:endParaRPr lang="en-US"/>
        </a:p>
      </dgm:t>
    </dgm:pt>
    <dgm:pt modelId="{FA14BB26-8D43-43D0-AC7C-8F30AF2B19B0}" type="sibTrans" cxnId="{82F42080-75B0-4259-A42C-9ADE13B93EBD}">
      <dgm:prSet/>
      <dgm:spPr/>
      <dgm:t>
        <a:bodyPr/>
        <a:lstStyle/>
        <a:p>
          <a:endParaRPr lang="en-US"/>
        </a:p>
      </dgm:t>
    </dgm:pt>
    <dgm:pt modelId="{6E555AC2-9863-40C6-B1B4-0771122E22B0}">
      <dgm:prSet/>
      <dgm:spPr/>
      <dgm:t>
        <a:bodyPr/>
        <a:lstStyle/>
        <a:p>
          <a:r>
            <a:rPr lang="en-US"/>
            <a:t>Logistic Regression </a:t>
          </a:r>
        </a:p>
      </dgm:t>
    </dgm:pt>
    <dgm:pt modelId="{0CDF1199-B744-437E-8872-E58283E5CD1C}" type="parTrans" cxnId="{80F7207B-AF21-47F0-9723-7A0777EC6475}">
      <dgm:prSet/>
      <dgm:spPr/>
      <dgm:t>
        <a:bodyPr/>
        <a:lstStyle/>
        <a:p>
          <a:endParaRPr lang="en-US"/>
        </a:p>
      </dgm:t>
    </dgm:pt>
    <dgm:pt modelId="{646F2CAC-8A40-4AE7-80F2-0F3300A0408A}" type="sibTrans" cxnId="{80F7207B-AF21-47F0-9723-7A0777EC6475}">
      <dgm:prSet/>
      <dgm:spPr/>
      <dgm:t>
        <a:bodyPr/>
        <a:lstStyle/>
        <a:p>
          <a:endParaRPr lang="en-US"/>
        </a:p>
      </dgm:t>
    </dgm:pt>
    <dgm:pt modelId="{332343AE-9628-45AD-A57E-026F251AA3FB}">
      <dgm:prSet/>
      <dgm:spPr/>
      <dgm:t>
        <a:bodyPr/>
        <a:lstStyle/>
        <a:p>
          <a:r>
            <a:rPr lang="en-US"/>
            <a:t>Classification tree </a:t>
          </a:r>
        </a:p>
      </dgm:t>
    </dgm:pt>
    <dgm:pt modelId="{8A891C27-C392-40A4-9747-5990028AFB34}" type="parTrans" cxnId="{BEA816D9-14AB-42B5-BAD8-B1CD5AF5AD19}">
      <dgm:prSet/>
      <dgm:spPr/>
      <dgm:t>
        <a:bodyPr/>
        <a:lstStyle/>
        <a:p>
          <a:endParaRPr lang="en-US"/>
        </a:p>
      </dgm:t>
    </dgm:pt>
    <dgm:pt modelId="{177D5C1A-F757-49CC-A7CA-AFD7274FC671}" type="sibTrans" cxnId="{BEA816D9-14AB-42B5-BAD8-B1CD5AF5AD19}">
      <dgm:prSet/>
      <dgm:spPr/>
      <dgm:t>
        <a:bodyPr/>
        <a:lstStyle/>
        <a:p>
          <a:endParaRPr lang="en-US"/>
        </a:p>
      </dgm:t>
    </dgm:pt>
    <dgm:pt modelId="{0A2F6803-45B8-408D-A746-064C19999516}">
      <dgm:prSet/>
      <dgm:spPr/>
      <dgm:t>
        <a:bodyPr/>
        <a:lstStyle/>
        <a:p>
          <a:r>
            <a:rPr lang="en-US"/>
            <a:t>For Prediction:</a:t>
          </a:r>
        </a:p>
      </dgm:t>
    </dgm:pt>
    <dgm:pt modelId="{478789A9-7F32-409A-8F86-DD8D4A96ECA3}" type="parTrans" cxnId="{152E7A8D-AA4A-4AC2-AB22-32ACBF6BB309}">
      <dgm:prSet/>
      <dgm:spPr/>
      <dgm:t>
        <a:bodyPr/>
        <a:lstStyle/>
        <a:p>
          <a:endParaRPr lang="en-US"/>
        </a:p>
      </dgm:t>
    </dgm:pt>
    <dgm:pt modelId="{196C39E0-56B3-4F87-AA8B-189C5E01037E}" type="sibTrans" cxnId="{152E7A8D-AA4A-4AC2-AB22-32ACBF6BB309}">
      <dgm:prSet/>
      <dgm:spPr/>
      <dgm:t>
        <a:bodyPr/>
        <a:lstStyle/>
        <a:p>
          <a:endParaRPr lang="en-US"/>
        </a:p>
      </dgm:t>
    </dgm:pt>
    <dgm:pt modelId="{64DE5C1A-9A9D-4BD6-8E5C-1DA8BD4B702B}">
      <dgm:prSet/>
      <dgm:spPr/>
      <dgm:t>
        <a:bodyPr/>
        <a:lstStyle/>
        <a:p>
          <a:r>
            <a:rPr lang="en-US"/>
            <a:t>Stepwise regression</a:t>
          </a:r>
        </a:p>
      </dgm:t>
    </dgm:pt>
    <dgm:pt modelId="{DAF8899D-F2C4-42A9-96EC-FE5F5406A027}" type="parTrans" cxnId="{10870E71-F062-4CD7-BA8A-347DD8AD6E16}">
      <dgm:prSet/>
      <dgm:spPr/>
      <dgm:t>
        <a:bodyPr/>
        <a:lstStyle/>
        <a:p>
          <a:endParaRPr lang="en-US"/>
        </a:p>
      </dgm:t>
    </dgm:pt>
    <dgm:pt modelId="{524E5C18-2940-45F8-B8EB-04BD1D5EA3E4}" type="sibTrans" cxnId="{10870E71-F062-4CD7-BA8A-347DD8AD6E16}">
      <dgm:prSet/>
      <dgm:spPr/>
      <dgm:t>
        <a:bodyPr/>
        <a:lstStyle/>
        <a:p>
          <a:endParaRPr lang="en-US"/>
        </a:p>
      </dgm:t>
    </dgm:pt>
    <dgm:pt modelId="{C716BFF6-360B-4825-88DC-1932DA95F024}">
      <dgm:prSet/>
      <dgm:spPr/>
      <dgm:t>
        <a:bodyPr/>
        <a:lstStyle/>
        <a:p>
          <a:r>
            <a:rPr lang="en-US"/>
            <a:t>Regression tree</a:t>
          </a:r>
        </a:p>
      </dgm:t>
    </dgm:pt>
    <dgm:pt modelId="{FDF525D5-2A1A-4273-96E9-B4D14EF9027A}" type="parTrans" cxnId="{35D82471-DDA3-4886-95D7-12A0C1A8BFAC}">
      <dgm:prSet/>
      <dgm:spPr/>
      <dgm:t>
        <a:bodyPr/>
        <a:lstStyle/>
        <a:p>
          <a:endParaRPr lang="en-US"/>
        </a:p>
      </dgm:t>
    </dgm:pt>
    <dgm:pt modelId="{0073258A-DA08-41E9-B884-C39D417C5A84}" type="sibTrans" cxnId="{35D82471-DDA3-4886-95D7-12A0C1A8BFAC}">
      <dgm:prSet/>
      <dgm:spPr/>
      <dgm:t>
        <a:bodyPr/>
        <a:lstStyle/>
        <a:p>
          <a:endParaRPr lang="en-US"/>
        </a:p>
      </dgm:t>
    </dgm:pt>
    <dgm:pt modelId="{2ADE6429-E5A3-44F3-875E-52027FC41A87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15A48350-F526-404A-953D-41F2E349ECE0}" type="parTrans" cxnId="{909F4344-E8C6-46EE-8BD2-CF27EEEE4A66}">
      <dgm:prSet/>
      <dgm:spPr/>
      <dgm:t>
        <a:bodyPr/>
        <a:lstStyle/>
        <a:p>
          <a:endParaRPr lang="en-US"/>
        </a:p>
      </dgm:t>
    </dgm:pt>
    <dgm:pt modelId="{FE7DAF09-D177-4087-9823-06A1C3688A6F}" type="sibTrans" cxnId="{909F4344-E8C6-46EE-8BD2-CF27EEEE4A66}">
      <dgm:prSet/>
      <dgm:spPr/>
      <dgm:t>
        <a:bodyPr/>
        <a:lstStyle/>
        <a:p>
          <a:endParaRPr lang="en-US"/>
        </a:p>
      </dgm:t>
    </dgm:pt>
    <dgm:pt modelId="{AA3948EA-981D-4B8C-8369-C05DB10FA4F1}" type="pres">
      <dgm:prSet presAssocID="{59396650-AEB8-4799-999D-B11D67056B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C46F91-2012-41AD-8D62-9E1A0292A597}" type="pres">
      <dgm:prSet presAssocID="{EA3B1668-1639-4095-B360-4A1951ECA8B0}" presName="hierRoot1" presStyleCnt="0"/>
      <dgm:spPr/>
    </dgm:pt>
    <dgm:pt modelId="{61DC2CB0-D075-4B62-BA12-E414002FAEAA}" type="pres">
      <dgm:prSet presAssocID="{EA3B1668-1639-4095-B360-4A1951ECA8B0}" presName="composite" presStyleCnt="0"/>
      <dgm:spPr/>
    </dgm:pt>
    <dgm:pt modelId="{8E676091-8CB7-4DD9-B663-2D0889B238CB}" type="pres">
      <dgm:prSet presAssocID="{EA3B1668-1639-4095-B360-4A1951ECA8B0}" presName="background" presStyleLbl="node0" presStyleIdx="0" presStyleCnt="2"/>
      <dgm:spPr/>
    </dgm:pt>
    <dgm:pt modelId="{FEDB562D-C76A-467A-BF3A-A9EE3AB5C7CC}" type="pres">
      <dgm:prSet presAssocID="{EA3B1668-1639-4095-B360-4A1951ECA8B0}" presName="text" presStyleLbl="fgAcc0" presStyleIdx="0" presStyleCnt="2">
        <dgm:presLayoutVars>
          <dgm:chPref val="3"/>
        </dgm:presLayoutVars>
      </dgm:prSet>
      <dgm:spPr/>
    </dgm:pt>
    <dgm:pt modelId="{D4E7FA91-348C-4DE4-932C-1134B9C1EF55}" type="pres">
      <dgm:prSet presAssocID="{EA3B1668-1639-4095-B360-4A1951ECA8B0}" presName="hierChild2" presStyleCnt="0"/>
      <dgm:spPr/>
    </dgm:pt>
    <dgm:pt modelId="{CEAE8604-222E-4100-9E22-1C5E77F6ECD3}" type="pres">
      <dgm:prSet presAssocID="{0CDF1199-B744-437E-8872-E58283E5CD1C}" presName="Name10" presStyleLbl="parChTrans1D2" presStyleIdx="0" presStyleCnt="5"/>
      <dgm:spPr/>
    </dgm:pt>
    <dgm:pt modelId="{7A88E830-8BD1-4821-9AF1-9BB612EF34F5}" type="pres">
      <dgm:prSet presAssocID="{6E555AC2-9863-40C6-B1B4-0771122E22B0}" presName="hierRoot2" presStyleCnt="0"/>
      <dgm:spPr/>
    </dgm:pt>
    <dgm:pt modelId="{1A47FC7C-6FB6-4EF0-BF4D-CD0D5B1FF11F}" type="pres">
      <dgm:prSet presAssocID="{6E555AC2-9863-40C6-B1B4-0771122E22B0}" presName="composite2" presStyleCnt="0"/>
      <dgm:spPr/>
    </dgm:pt>
    <dgm:pt modelId="{CD9C707B-C877-4758-B556-3E78A38CC849}" type="pres">
      <dgm:prSet presAssocID="{6E555AC2-9863-40C6-B1B4-0771122E22B0}" presName="background2" presStyleLbl="node2" presStyleIdx="0" presStyleCnt="5"/>
      <dgm:spPr/>
    </dgm:pt>
    <dgm:pt modelId="{30969FF8-4799-4A42-BBD4-C91A870CCEB0}" type="pres">
      <dgm:prSet presAssocID="{6E555AC2-9863-40C6-B1B4-0771122E22B0}" presName="text2" presStyleLbl="fgAcc2" presStyleIdx="0" presStyleCnt="5">
        <dgm:presLayoutVars>
          <dgm:chPref val="3"/>
        </dgm:presLayoutVars>
      </dgm:prSet>
      <dgm:spPr/>
    </dgm:pt>
    <dgm:pt modelId="{2DF985CA-7761-4F73-A94D-88D1ABF18FB2}" type="pres">
      <dgm:prSet presAssocID="{6E555AC2-9863-40C6-B1B4-0771122E22B0}" presName="hierChild3" presStyleCnt="0"/>
      <dgm:spPr/>
    </dgm:pt>
    <dgm:pt modelId="{2B8C5E5D-DFA6-42EA-B01C-99365E256DF6}" type="pres">
      <dgm:prSet presAssocID="{8A891C27-C392-40A4-9747-5990028AFB34}" presName="Name10" presStyleLbl="parChTrans1D2" presStyleIdx="1" presStyleCnt="5"/>
      <dgm:spPr/>
    </dgm:pt>
    <dgm:pt modelId="{1AD3907E-E33C-4E92-A6AF-61D122F09719}" type="pres">
      <dgm:prSet presAssocID="{332343AE-9628-45AD-A57E-026F251AA3FB}" presName="hierRoot2" presStyleCnt="0"/>
      <dgm:spPr/>
    </dgm:pt>
    <dgm:pt modelId="{E136FF8A-6FDB-4C28-A162-2DBC0AF48CEF}" type="pres">
      <dgm:prSet presAssocID="{332343AE-9628-45AD-A57E-026F251AA3FB}" presName="composite2" presStyleCnt="0"/>
      <dgm:spPr/>
    </dgm:pt>
    <dgm:pt modelId="{5CBFE6F8-A34B-42F0-B66C-D9D66C563B6F}" type="pres">
      <dgm:prSet presAssocID="{332343AE-9628-45AD-A57E-026F251AA3FB}" presName="background2" presStyleLbl="node2" presStyleIdx="1" presStyleCnt="5"/>
      <dgm:spPr/>
    </dgm:pt>
    <dgm:pt modelId="{FDFBDB3D-4FA8-431A-AAC0-277D8A3CC329}" type="pres">
      <dgm:prSet presAssocID="{332343AE-9628-45AD-A57E-026F251AA3FB}" presName="text2" presStyleLbl="fgAcc2" presStyleIdx="1" presStyleCnt="5">
        <dgm:presLayoutVars>
          <dgm:chPref val="3"/>
        </dgm:presLayoutVars>
      </dgm:prSet>
      <dgm:spPr/>
    </dgm:pt>
    <dgm:pt modelId="{E369C583-97ED-4B72-BE85-7B4487AADB0C}" type="pres">
      <dgm:prSet presAssocID="{332343AE-9628-45AD-A57E-026F251AA3FB}" presName="hierChild3" presStyleCnt="0"/>
      <dgm:spPr/>
    </dgm:pt>
    <dgm:pt modelId="{A32CCA58-D017-45BF-953C-FD47788FAB54}" type="pres">
      <dgm:prSet presAssocID="{0A2F6803-45B8-408D-A746-064C19999516}" presName="hierRoot1" presStyleCnt="0"/>
      <dgm:spPr/>
    </dgm:pt>
    <dgm:pt modelId="{763439B3-0D1F-4F4B-8CF1-07B67AB7DEDE}" type="pres">
      <dgm:prSet presAssocID="{0A2F6803-45B8-408D-A746-064C19999516}" presName="composite" presStyleCnt="0"/>
      <dgm:spPr/>
    </dgm:pt>
    <dgm:pt modelId="{9372B8A1-E455-4CAE-8EFA-667D34A055BE}" type="pres">
      <dgm:prSet presAssocID="{0A2F6803-45B8-408D-A746-064C19999516}" presName="background" presStyleLbl="node0" presStyleIdx="1" presStyleCnt="2"/>
      <dgm:spPr/>
    </dgm:pt>
    <dgm:pt modelId="{EF7AA9F5-8E63-46AA-9B0E-B24ACA5755F3}" type="pres">
      <dgm:prSet presAssocID="{0A2F6803-45B8-408D-A746-064C19999516}" presName="text" presStyleLbl="fgAcc0" presStyleIdx="1" presStyleCnt="2">
        <dgm:presLayoutVars>
          <dgm:chPref val="3"/>
        </dgm:presLayoutVars>
      </dgm:prSet>
      <dgm:spPr/>
    </dgm:pt>
    <dgm:pt modelId="{7F8209DA-4482-45F5-BEB5-8E955F325522}" type="pres">
      <dgm:prSet presAssocID="{0A2F6803-45B8-408D-A746-064C19999516}" presName="hierChild2" presStyleCnt="0"/>
      <dgm:spPr/>
    </dgm:pt>
    <dgm:pt modelId="{163D692B-5388-4B60-9F35-B47B26AD2635}" type="pres">
      <dgm:prSet presAssocID="{DAF8899D-F2C4-42A9-96EC-FE5F5406A027}" presName="Name10" presStyleLbl="parChTrans1D2" presStyleIdx="2" presStyleCnt="5"/>
      <dgm:spPr/>
    </dgm:pt>
    <dgm:pt modelId="{FC88DCB9-5838-4F31-B214-05BA24FAF85D}" type="pres">
      <dgm:prSet presAssocID="{64DE5C1A-9A9D-4BD6-8E5C-1DA8BD4B702B}" presName="hierRoot2" presStyleCnt="0"/>
      <dgm:spPr/>
    </dgm:pt>
    <dgm:pt modelId="{D5F56BD2-1F06-43D0-82E1-F2EC653FBA8F}" type="pres">
      <dgm:prSet presAssocID="{64DE5C1A-9A9D-4BD6-8E5C-1DA8BD4B702B}" presName="composite2" presStyleCnt="0"/>
      <dgm:spPr/>
    </dgm:pt>
    <dgm:pt modelId="{481A08D6-CD25-4561-A1CC-B7898EA6E828}" type="pres">
      <dgm:prSet presAssocID="{64DE5C1A-9A9D-4BD6-8E5C-1DA8BD4B702B}" presName="background2" presStyleLbl="node2" presStyleIdx="2" presStyleCnt="5"/>
      <dgm:spPr/>
    </dgm:pt>
    <dgm:pt modelId="{100639E9-C60A-4698-9E7D-7100811B05D7}" type="pres">
      <dgm:prSet presAssocID="{64DE5C1A-9A9D-4BD6-8E5C-1DA8BD4B702B}" presName="text2" presStyleLbl="fgAcc2" presStyleIdx="2" presStyleCnt="5">
        <dgm:presLayoutVars>
          <dgm:chPref val="3"/>
        </dgm:presLayoutVars>
      </dgm:prSet>
      <dgm:spPr/>
    </dgm:pt>
    <dgm:pt modelId="{96948E8B-E8CE-4F0F-8D1B-6B2986D524DE}" type="pres">
      <dgm:prSet presAssocID="{64DE5C1A-9A9D-4BD6-8E5C-1DA8BD4B702B}" presName="hierChild3" presStyleCnt="0"/>
      <dgm:spPr/>
    </dgm:pt>
    <dgm:pt modelId="{0253790F-6E2B-4BBE-8A6C-33E51A7225AB}" type="pres">
      <dgm:prSet presAssocID="{FDF525D5-2A1A-4273-96E9-B4D14EF9027A}" presName="Name10" presStyleLbl="parChTrans1D2" presStyleIdx="3" presStyleCnt="5"/>
      <dgm:spPr/>
    </dgm:pt>
    <dgm:pt modelId="{ADA85602-F1E4-40B6-9602-7DFBFE4B6868}" type="pres">
      <dgm:prSet presAssocID="{C716BFF6-360B-4825-88DC-1932DA95F024}" presName="hierRoot2" presStyleCnt="0"/>
      <dgm:spPr/>
    </dgm:pt>
    <dgm:pt modelId="{70B908B7-FFB2-4D87-9432-856E75EDAFBF}" type="pres">
      <dgm:prSet presAssocID="{C716BFF6-360B-4825-88DC-1932DA95F024}" presName="composite2" presStyleCnt="0"/>
      <dgm:spPr/>
    </dgm:pt>
    <dgm:pt modelId="{BE4D43E7-B28F-4D46-91B3-E7ED8E9CDE9A}" type="pres">
      <dgm:prSet presAssocID="{C716BFF6-360B-4825-88DC-1932DA95F024}" presName="background2" presStyleLbl="node2" presStyleIdx="3" presStyleCnt="5"/>
      <dgm:spPr/>
    </dgm:pt>
    <dgm:pt modelId="{5BE197DF-DB5C-46A9-BC38-9AD6E4C459A7}" type="pres">
      <dgm:prSet presAssocID="{C716BFF6-360B-4825-88DC-1932DA95F024}" presName="text2" presStyleLbl="fgAcc2" presStyleIdx="3" presStyleCnt="5">
        <dgm:presLayoutVars>
          <dgm:chPref val="3"/>
        </dgm:presLayoutVars>
      </dgm:prSet>
      <dgm:spPr/>
    </dgm:pt>
    <dgm:pt modelId="{BB098EF7-E947-469D-B005-261C8B5196CA}" type="pres">
      <dgm:prSet presAssocID="{C716BFF6-360B-4825-88DC-1932DA95F024}" presName="hierChild3" presStyleCnt="0"/>
      <dgm:spPr/>
    </dgm:pt>
    <dgm:pt modelId="{0C1E64F1-52F7-4687-900F-CBAC437A2581}" type="pres">
      <dgm:prSet presAssocID="{15A48350-F526-404A-953D-41F2E349ECE0}" presName="Name10" presStyleLbl="parChTrans1D2" presStyleIdx="4" presStyleCnt="5"/>
      <dgm:spPr/>
    </dgm:pt>
    <dgm:pt modelId="{0D3FF311-E5C5-4935-A769-B74E67124DE2}" type="pres">
      <dgm:prSet presAssocID="{2ADE6429-E5A3-44F3-875E-52027FC41A87}" presName="hierRoot2" presStyleCnt="0"/>
      <dgm:spPr/>
    </dgm:pt>
    <dgm:pt modelId="{08EEB01E-0579-4F6F-BFAB-1CA18E94C48C}" type="pres">
      <dgm:prSet presAssocID="{2ADE6429-E5A3-44F3-875E-52027FC41A87}" presName="composite2" presStyleCnt="0"/>
      <dgm:spPr/>
    </dgm:pt>
    <dgm:pt modelId="{24605407-477C-4766-A406-BE0F9202A73E}" type="pres">
      <dgm:prSet presAssocID="{2ADE6429-E5A3-44F3-875E-52027FC41A87}" presName="background2" presStyleLbl="node2" presStyleIdx="4" presStyleCnt="5"/>
      <dgm:spPr/>
    </dgm:pt>
    <dgm:pt modelId="{2879D35A-6429-4281-8ED9-7BB79DF02E42}" type="pres">
      <dgm:prSet presAssocID="{2ADE6429-E5A3-44F3-875E-52027FC41A87}" presName="text2" presStyleLbl="fgAcc2" presStyleIdx="4" presStyleCnt="5">
        <dgm:presLayoutVars>
          <dgm:chPref val="3"/>
        </dgm:presLayoutVars>
      </dgm:prSet>
      <dgm:spPr/>
    </dgm:pt>
    <dgm:pt modelId="{E9A7F539-0E33-48EA-9B72-779B356D8790}" type="pres">
      <dgm:prSet presAssocID="{2ADE6429-E5A3-44F3-875E-52027FC41A87}" presName="hierChild3" presStyleCnt="0"/>
      <dgm:spPr/>
    </dgm:pt>
  </dgm:ptLst>
  <dgm:cxnLst>
    <dgm:cxn modelId="{8F5AC11C-9360-4E84-978C-D372B26AD2E6}" type="presOf" srcId="{8A891C27-C392-40A4-9747-5990028AFB34}" destId="{2B8C5E5D-DFA6-42EA-B01C-99365E256DF6}" srcOrd="0" destOrd="0" presId="urn:microsoft.com/office/officeart/2005/8/layout/hierarchy1"/>
    <dgm:cxn modelId="{A7056422-0C20-4074-A14C-47E3E0DDFBD2}" type="presOf" srcId="{332343AE-9628-45AD-A57E-026F251AA3FB}" destId="{FDFBDB3D-4FA8-431A-AAC0-277D8A3CC329}" srcOrd="0" destOrd="0" presId="urn:microsoft.com/office/officeart/2005/8/layout/hierarchy1"/>
    <dgm:cxn modelId="{6837262A-E6E4-4F44-A587-048E033A3F96}" type="presOf" srcId="{DAF8899D-F2C4-42A9-96EC-FE5F5406A027}" destId="{163D692B-5388-4B60-9F35-B47B26AD2635}" srcOrd="0" destOrd="0" presId="urn:microsoft.com/office/officeart/2005/8/layout/hierarchy1"/>
    <dgm:cxn modelId="{909F4344-E8C6-46EE-8BD2-CF27EEEE4A66}" srcId="{0A2F6803-45B8-408D-A746-064C19999516}" destId="{2ADE6429-E5A3-44F3-875E-52027FC41A87}" srcOrd="2" destOrd="0" parTransId="{15A48350-F526-404A-953D-41F2E349ECE0}" sibTransId="{FE7DAF09-D177-4087-9823-06A1C3688A6F}"/>
    <dgm:cxn modelId="{4F66C666-9CB6-44B0-B58E-8D2621B158DD}" type="presOf" srcId="{C716BFF6-360B-4825-88DC-1932DA95F024}" destId="{5BE197DF-DB5C-46A9-BC38-9AD6E4C459A7}" srcOrd="0" destOrd="0" presId="urn:microsoft.com/office/officeart/2005/8/layout/hierarchy1"/>
    <dgm:cxn modelId="{D1AA6B70-13ED-477F-B84B-2EAD77D94AA7}" type="presOf" srcId="{6E555AC2-9863-40C6-B1B4-0771122E22B0}" destId="{30969FF8-4799-4A42-BBD4-C91A870CCEB0}" srcOrd="0" destOrd="0" presId="urn:microsoft.com/office/officeart/2005/8/layout/hierarchy1"/>
    <dgm:cxn modelId="{774E9E70-51B6-4EAC-BDA0-C75B06ED528E}" type="presOf" srcId="{59396650-AEB8-4799-999D-B11D67056B02}" destId="{AA3948EA-981D-4B8C-8369-C05DB10FA4F1}" srcOrd="0" destOrd="0" presId="urn:microsoft.com/office/officeart/2005/8/layout/hierarchy1"/>
    <dgm:cxn modelId="{10870E71-F062-4CD7-BA8A-347DD8AD6E16}" srcId="{0A2F6803-45B8-408D-A746-064C19999516}" destId="{64DE5C1A-9A9D-4BD6-8E5C-1DA8BD4B702B}" srcOrd="0" destOrd="0" parTransId="{DAF8899D-F2C4-42A9-96EC-FE5F5406A027}" sibTransId="{524E5C18-2940-45F8-B8EB-04BD1D5EA3E4}"/>
    <dgm:cxn modelId="{35D82471-DDA3-4886-95D7-12A0C1A8BFAC}" srcId="{0A2F6803-45B8-408D-A746-064C19999516}" destId="{C716BFF6-360B-4825-88DC-1932DA95F024}" srcOrd="1" destOrd="0" parTransId="{FDF525D5-2A1A-4273-96E9-B4D14EF9027A}" sibTransId="{0073258A-DA08-41E9-B884-C39D417C5A84}"/>
    <dgm:cxn modelId="{2AE5A652-ACA8-4CA6-A7D9-746621C3E7E9}" type="presOf" srcId="{0CDF1199-B744-437E-8872-E58283E5CD1C}" destId="{CEAE8604-222E-4100-9E22-1C5E77F6ECD3}" srcOrd="0" destOrd="0" presId="urn:microsoft.com/office/officeart/2005/8/layout/hierarchy1"/>
    <dgm:cxn modelId="{80F7207B-AF21-47F0-9723-7A0777EC6475}" srcId="{EA3B1668-1639-4095-B360-4A1951ECA8B0}" destId="{6E555AC2-9863-40C6-B1B4-0771122E22B0}" srcOrd="0" destOrd="0" parTransId="{0CDF1199-B744-437E-8872-E58283E5CD1C}" sibTransId="{646F2CAC-8A40-4AE7-80F2-0F3300A0408A}"/>
    <dgm:cxn modelId="{3C1DC07E-390E-4C80-A453-A113D2E5519E}" type="presOf" srcId="{64DE5C1A-9A9D-4BD6-8E5C-1DA8BD4B702B}" destId="{100639E9-C60A-4698-9E7D-7100811B05D7}" srcOrd="0" destOrd="0" presId="urn:microsoft.com/office/officeart/2005/8/layout/hierarchy1"/>
    <dgm:cxn modelId="{82F42080-75B0-4259-A42C-9ADE13B93EBD}" srcId="{59396650-AEB8-4799-999D-B11D67056B02}" destId="{EA3B1668-1639-4095-B360-4A1951ECA8B0}" srcOrd="0" destOrd="0" parTransId="{D1B6E5DD-41C3-405B-9856-B571ECD98BFB}" sibTransId="{FA14BB26-8D43-43D0-AC7C-8F30AF2B19B0}"/>
    <dgm:cxn modelId="{152E7A8D-AA4A-4AC2-AB22-32ACBF6BB309}" srcId="{59396650-AEB8-4799-999D-B11D67056B02}" destId="{0A2F6803-45B8-408D-A746-064C19999516}" srcOrd="1" destOrd="0" parTransId="{478789A9-7F32-409A-8F86-DD8D4A96ECA3}" sibTransId="{196C39E0-56B3-4F87-AA8B-189C5E01037E}"/>
    <dgm:cxn modelId="{F3ABE7A0-8914-404E-9B1C-8D3B525B0712}" type="presOf" srcId="{2ADE6429-E5A3-44F3-875E-52027FC41A87}" destId="{2879D35A-6429-4281-8ED9-7BB79DF02E42}" srcOrd="0" destOrd="0" presId="urn:microsoft.com/office/officeart/2005/8/layout/hierarchy1"/>
    <dgm:cxn modelId="{0DD7D0AD-7B32-42DE-84D3-1A090B55A57E}" type="presOf" srcId="{0A2F6803-45B8-408D-A746-064C19999516}" destId="{EF7AA9F5-8E63-46AA-9B0E-B24ACA5755F3}" srcOrd="0" destOrd="0" presId="urn:microsoft.com/office/officeart/2005/8/layout/hierarchy1"/>
    <dgm:cxn modelId="{6D200DBF-2F72-411F-9D50-3D178D42BE69}" type="presOf" srcId="{EA3B1668-1639-4095-B360-4A1951ECA8B0}" destId="{FEDB562D-C76A-467A-BF3A-A9EE3AB5C7CC}" srcOrd="0" destOrd="0" presId="urn:microsoft.com/office/officeart/2005/8/layout/hierarchy1"/>
    <dgm:cxn modelId="{BEA816D9-14AB-42B5-BAD8-B1CD5AF5AD19}" srcId="{EA3B1668-1639-4095-B360-4A1951ECA8B0}" destId="{332343AE-9628-45AD-A57E-026F251AA3FB}" srcOrd="1" destOrd="0" parTransId="{8A891C27-C392-40A4-9747-5990028AFB34}" sibTransId="{177D5C1A-F757-49CC-A7CA-AFD7274FC671}"/>
    <dgm:cxn modelId="{FE6E5EDC-B535-4345-9373-8B38ADFE8419}" type="presOf" srcId="{15A48350-F526-404A-953D-41F2E349ECE0}" destId="{0C1E64F1-52F7-4687-900F-CBAC437A2581}" srcOrd="0" destOrd="0" presId="urn:microsoft.com/office/officeart/2005/8/layout/hierarchy1"/>
    <dgm:cxn modelId="{69FCEDF6-CC86-44BC-A9E8-FAB59EF12FA6}" type="presOf" srcId="{FDF525D5-2A1A-4273-96E9-B4D14EF9027A}" destId="{0253790F-6E2B-4BBE-8A6C-33E51A7225AB}" srcOrd="0" destOrd="0" presId="urn:microsoft.com/office/officeart/2005/8/layout/hierarchy1"/>
    <dgm:cxn modelId="{0ED105EA-EE4F-4E94-B24E-C6C686693592}" type="presParOf" srcId="{AA3948EA-981D-4B8C-8369-C05DB10FA4F1}" destId="{35C46F91-2012-41AD-8D62-9E1A0292A597}" srcOrd="0" destOrd="0" presId="urn:microsoft.com/office/officeart/2005/8/layout/hierarchy1"/>
    <dgm:cxn modelId="{45678D23-8EFD-4AFD-A9AD-0A0BC3AE4E6C}" type="presParOf" srcId="{35C46F91-2012-41AD-8D62-9E1A0292A597}" destId="{61DC2CB0-D075-4B62-BA12-E414002FAEAA}" srcOrd="0" destOrd="0" presId="urn:microsoft.com/office/officeart/2005/8/layout/hierarchy1"/>
    <dgm:cxn modelId="{71454913-37E0-481C-AE48-A4B3BE22BAFB}" type="presParOf" srcId="{61DC2CB0-D075-4B62-BA12-E414002FAEAA}" destId="{8E676091-8CB7-4DD9-B663-2D0889B238CB}" srcOrd="0" destOrd="0" presId="urn:microsoft.com/office/officeart/2005/8/layout/hierarchy1"/>
    <dgm:cxn modelId="{7928E163-24CB-4F6C-98B1-157BD3629069}" type="presParOf" srcId="{61DC2CB0-D075-4B62-BA12-E414002FAEAA}" destId="{FEDB562D-C76A-467A-BF3A-A9EE3AB5C7CC}" srcOrd="1" destOrd="0" presId="urn:microsoft.com/office/officeart/2005/8/layout/hierarchy1"/>
    <dgm:cxn modelId="{6661FB9B-A7A1-4CA9-972E-240FED43F53E}" type="presParOf" srcId="{35C46F91-2012-41AD-8D62-9E1A0292A597}" destId="{D4E7FA91-348C-4DE4-932C-1134B9C1EF55}" srcOrd="1" destOrd="0" presId="urn:microsoft.com/office/officeart/2005/8/layout/hierarchy1"/>
    <dgm:cxn modelId="{EF01A5EC-751B-481A-A603-C60F7D04DC20}" type="presParOf" srcId="{D4E7FA91-348C-4DE4-932C-1134B9C1EF55}" destId="{CEAE8604-222E-4100-9E22-1C5E77F6ECD3}" srcOrd="0" destOrd="0" presId="urn:microsoft.com/office/officeart/2005/8/layout/hierarchy1"/>
    <dgm:cxn modelId="{1D95E0C4-933F-40E4-99CC-DBC31B2EE041}" type="presParOf" srcId="{D4E7FA91-348C-4DE4-932C-1134B9C1EF55}" destId="{7A88E830-8BD1-4821-9AF1-9BB612EF34F5}" srcOrd="1" destOrd="0" presId="urn:microsoft.com/office/officeart/2005/8/layout/hierarchy1"/>
    <dgm:cxn modelId="{09DF8586-7634-45DE-BCE5-EA04BC6D502C}" type="presParOf" srcId="{7A88E830-8BD1-4821-9AF1-9BB612EF34F5}" destId="{1A47FC7C-6FB6-4EF0-BF4D-CD0D5B1FF11F}" srcOrd="0" destOrd="0" presId="urn:microsoft.com/office/officeart/2005/8/layout/hierarchy1"/>
    <dgm:cxn modelId="{BC1C3C24-1E5E-4706-903C-08A7BEAC4DFF}" type="presParOf" srcId="{1A47FC7C-6FB6-4EF0-BF4D-CD0D5B1FF11F}" destId="{CD9C707B-C877-4758-B556-3E78A38CC849}" srcOrd="0" destOrd="0" presId="urn:microsoft.com/office/officeart/2005/8/layout/hierarchy1"/>
    <dgm:cxn modelId="{50791E41-5B18-4D56-8430-35BB0AED7F3B}" type="presParOf" srcId="{1A47FC7C-6FB6-4EF0-BF4D-CD0D5B1FF11F}" destId="{30969FF8-4799-4A42-BBD4-C91A870CCEB0}" srcOrd="1" destOrd="0" presId="urn:microsoft.com/office/officeart/2005/8/layout/hierarchy1"/>
    <dgm:cxn modelId="{3E418C3F-9A42-4A2D-A075-A7B509AF9BFD}" type="presParOf" srcId="{7A88E830-8BD1-4821-9AF1-9BB612EF34F5}" destId="{2DF985CA-7761-4F73-A94D-88D1ABF18FB2}" srcOrd="1" destOrd="0" presId="urn:microsoft.com/office/officeart/2005/8/layout/hierarchy1"/>
    <dgm:cxn modelId="{17C8D778-50B1-464E-9137-24B80A3EC0EE}" type="presParOf" srcId="{D4E7FA91-348C-4DE4-932C-1134B9C1EF55}" destId="{2B8C5E5D-DFA6-42EA-B01C-99365E256DF6}" srcOrd="2" destOrd="0" presId="urn:microsoft.com/office/officeart/2005/8/layout/hierarchy1"/>
    <dgm:cxn modelId="{92126060-1785-4AA9-A89C-8F2C0E3809D7}" type="presParOf" srcId="{D4E7FA91-348C-4DE4-932C-1134B9C1EF55}" destId="{1AD3907E-E33C-4E92-A6AF-61D122F09719}" srcOrd="3" destOrd="0" presId="urn:microsoft.com/office/officeart/2005/8/layout/hierarchy1"/>
    <dgm:cxn modelId="{50BD7AA7-22AE-44B7-8B8F-B1069A038415}" type="presParOf" srcId="{1AD3907E-E33C-4E92-A6AF-61D122F09719}" destId="{E136FF8A-6FDB-4C28-A162-2DBC0AF48CEF}" srcOrd="0" destOrd="0" presId="urn:microsoft.com/office/officeart/2005/8/layout/hierarchy1"/>
    <dgm:cxn modelId="{FB005D69-2454-40DB-8E15-3F4FC72246D5}" type="presParOf" srcId="{E136FF8A-6FDB-4C28-A162-2DBC0AF48CEF}" destId="{5CBFE6F8-A34B-42F0-B66C-D9D66C563B6F}" srcOrd="0" destOrd="0" presId="urn:microsoft.com/office/officeart/2005/8/layout/hierarchy1"/>
    <dgm:cxn modelId="{0266B49B-03FD-4399-9D00-D183A878DF31}" type="presParOf" srcId="{E136FF8A-6FDB-4C28-A162-2DBC0AF48CEF}" destId="{FDFBDB3D-4FA8-431A-AAC0-277D8A3CC329}" srcOrd="1" destOrd="0" presId="urn:microsoft.com/office/officeart/2005/8/layout/hierarchy1"/>
    <dgm:cxn modelId="{833D51B7-821F-4E77-A945-95BF04B82F95}" type="presParOf" srcId="{1AD3907E-E33C-4E92-A6AF-61D122F09719}" destId="{E369C583-97ED-4B72-BE85-7B4487AADB0C}" srcOrd="1" destOrd="0" presId="urn:microsoft.com/office/officeart/2005/8/layout/hierarchy1"/>
    <dgm:cxn modelId="{67EB2AD3-6EC6-4E8F-ABC1-38058C7F918A}" type="presParOf" srcId="{AA3948EA-981D-4B8C-8369-C05DB10FA4F1}" destId="{A32CCA58-D017-45BF-953C-FD47788FAB54}" srcOrd="1" destOrd="0" presId="urn:microsoft.com/office/officeart/2005/8/layout/hierarchy1"/>
    <dgm:cxn modelId="{8862C29F-4EE4-4B1D-8CF2-496EC4EA1071}" type="presParOf" srcId="{A32CCA58-D017-45BF-953C-FD47788FAB54}" destId="{763439B3-0D1F-4F4B-8CF1-07B67AB7DEDE}" srcOrd="0" destOrd="0" presId="urn:microsoft.com/office/officeart/2005/8/layout/hierarchy1"/>
    <dgm:cxn modelId="{EAFE5A7E-C243-4779-855C-7F84E1C68677}" type="presParOf" srcId="{763439B3-0D1F-4F4B-8CF1-07B67AB7DEDE}" destId="{9372B8A1-E455-4CAE-8EFA-667D34A055BE}" srcOrd="0" destOrd="0" presId="urn:microsoft.com/office/officeart/2005/8/layout/hierarchy1"/>
    <dgm:cxn modelId="{9670B7B9-759B-41B3-A450-875A548A6411}" type="presParOf" srcId="{763439B3-0D1F-4F4B-8CF1-07B67AB7DEDE}" destId="{EF7AA9F5-8E63-46AA-9B0E-B24ACA5755F3}" srcOrd="1" destOrd="0" presId="urn:microsoft.com/office/officeart/2005/8/layout/hierarchy1"/>
    <dgm:cxn modelId="{E3458FC9-40CF-4276-BF96-CD9A4A241252}" type="presParOf" srcId="{A32CCA58-D017-45BF-953C-FD47788FAB54}" destId="{7F8209DA-4482-45F5-BEB5-8E955F325522}" srcOrd="1" destOrd="0" presId="urn:microsoft.com/office/officeart/2005/8/layout/hierarchy1"/>
    <dgm:cxn modelId="{B72491DA-F868-43C9-8A84-5A55F98BD74B}" type="presParOf" srcId="{7F8209DA-4482-45F5-BEB5-8E955F325522}" destId="{163D692B-5388-4B60-9F35-B47B26AD2635}" srcOrd="0" destOrd="0" presId="urn:microsoft.com/office/officeart/2005/8/layout/hierarchy1"/>
    <dgm:cxn modelId="{D21B9E3C-9B07-43C7-82A1-6AD1BF92F14D}" type="presParOf" srcId="{7F8209DA-4482-45F5-BEB5-8E955F325522}" destId="{FC88DCB9-5838-4F31-B214-05BA24FAF85D}" srcOrd="1" destOrd="0" presId="urn:microsoft.com/office/officeart/2005/8/layout/hierarchy1"/>
    <dgm:cxn modelId="{BB4BCADE-E517-4C90-B1EA-185DCDD49B9C}" type="presParOf" srcId="{FC88DCB9-5838-4F31-B214-05BA24FAF85D}" destId="{D5F56BD2-1F06-43D0-82E1-F2EC653FBA8F}" srcOrd="0" destOrd="0" presId="urn:microsoft.com/office/officeart/2005/8/layout/hierarchy1"/>
    <dgm:cxn modelId="{775078FA-3D7C-4D65-8745-CCFF11080F66}" type="presParOf" srcId="{D5F56BD2-1F06-43D0-82E1-F2EC653FBA8F}" destId="{481A08D6-CD25-4561-A1CC-B7898EA6E828}" srcOrd="0" destOrd="0" presId="urn:microsoft.com/office/officeart/2005/8/layout/hierarchy1"/>
    <dgm:cxn modelId="{C3DE0699-D569-4155-825E-25BCD85C3297}" type="presParOf" srcId="{D5F56BD2-1F06-43D0-82E1-F2EC653FBA8F}" destId="{100639E9-C60A-4698-9E7D-7100811B05D7}" srcOrd="1" destOrd="0" presId="urn:microsoft.com/office/officeart/2005/8/layout/hierarchy1"/>
    <dgm:cxn modelId="{E95B8010-0E32-4AAB-BF21-9A4015930957}" type="presParOf" srcId="{FC88DCB9-5838-4F31-B214-05BA24FAF85D}" destId="{96948E8B-E8CE-4F0F-8D1B-6B2986D524DE}" srcOrd="1" destOrd="0" presId="urn:microsoft.com/office/officeart/2005/8/layout/hierarchy1"/>
    <dgm:cxn modelId="{65829624-6E93-42F5-98B3-A26C09EDB995}" type="presParOf" srcId="{7F8209DA-4482-45F5-BEB5-8E955F325522}" destId="{0253790F-6E2B-4BBE-8A6C-33E51A7225AB}" srcOrd="2" destOrd="0" presId="urn:microsoft.com/office/officeart/2005/8/layout/hierarchy1"/>
    <dgm:cxn modelId="{B82B94DD-72CE-4C4D-BFDE-0C3590F23330}" type="presParOf" srcId="{7F8209DA-4482-45F5-BEB5-8E955F325522}" destId="{ADA85602-F1E4-40B6-9602-7DFBFE4B6868}" srcOrd="3" destOrd="0" presId="urn:microsoft.com/office/officeart/2005/8/layout/hierarchy1"/>
    <dgm:cxn modelId="{CA33CB29-14F6-48EC-80A4-13068672C780}" type="presParOf" srcId="{ADA85602-F1E4-40B6-9602-7DFBFE4B6868}" destId="{70B908B7-FFB2-4D87-9432-856E75EDAFBF}" srcOrd="0" destOrd="0" presId="urn:microsoft.com/office/officeart/2005/8/layout/hierarchy1"/>
    <dgm:cxn modelId="{DFA62826-A5E7-416C-85B0-1AF6D4A0014E}" type="presParOf" srcId="{70B908B7-FFB2-4D87-9432-856E75EDAFBF}" destId="{BE4D43E7-B28F-4D46-91B3-E7ED8E9CDE9A}" srcOrd="0" destOrd="0" presId="urn:microsoft.com/office/officeart/2005/8/layout/hierarchy1"/>
    <dgm:cxn modelId="{B19E2D02-45F5-4148-9832-EA343A7EE51D}" type="presParOf" srcId="{70B908B7-FFB2-4D87-9432-856E75EDAFBF}" destId="{5BE197DF-DB5C-46A9-BC38-9AD6E4C459A7}" srcOrd="1" destOrd="0" presId="urn:microsoft.com/office/officeart/2005/8/layout/hierarchy1"/>
    <dgm:cxn modelId="{DBAC2582-4094-49BB-8C05-EE8D69E1CFEC}" type="presParOf" srcId="{ADA85602-F1E4-40B6-9602-7DFBFE4B6868}" destId="{BB098EF7-E947-469D-B005-261C8B5196CA}" srcOrd="1" destOrd="0" presId="urn:microsoft.com/office/officeart/2005/8/layout/hierarchy1"/>
    <dgm:cxn modelId="{177940B4-DE2F-4895-AF78-D4711F6606C3}" type="presParOf" srcId="{7F8209DA-4482-45F5-BEB5-8E955F325522}" destId="{0C1E64F1-52F7-4687-900F-CBAC437A2581}" srcOrd="4" destOrd="0" presId="urn:microsoft.com/office/officeart/2005/8/layout/hierarchy1"/>
    <dgm:cxn modelId="{FDC0E073-5FEC-4DE3-A2AD-5D554B7494E7}" type="presParOf" srcId="{7F8209DA-4482-45F5-BEB5-8E955F325522}" destId="{0D3FF311-E5C5-4935-A769-B74E67124DE2}" srcOrd="5" destOrd="0" presId="urn:microsoft.com/office/officeart/2005/8/layout/hierarchy1"/>
    <dgm:cxn modelId="{1C86D70C-8632-4FE2-869C-3E6EA09E6F8D}" type="presParOf" srcId="{0D3FF311-E5C5-4935-A769-B74E67124DE2}" destId="{08EEB01E-0579-4F6F-BFAB-1CA18E94C48C}" srcOrd="0" destOrd="0" presId="urn:microsoft.com/office/officeart/2005/8/layout/hierarchy1"/>
    <dgm:cxn modelId="{C6A45D3F-6C14-4794-B051-1C69BF2089B2}" type="presParOf" srcId="{08EEB01E-0579-4F6F-BFAB-1CA18E94C48C}" destId="{24605407-477C-4766-A406-BE0F9202A73E}" srcOrd="0" destOrd="0" presId="urn:microsoft.com/office/officeart/2005/8/layout/hierarchy1"/>
    <dgm:cxn modelId="{0C33C409-9442-4484-ADB3-C0AE510C230B}" type="presParOf" srcId="{08EEB01E-0579-4F6F-BFAB-1CA18E94C48C}" destId="{2879D35A-6429-4281-8ED9-7BB79DF02E42}" srcOrd="1" destOrd="0" presId="urn:microsoft.com/office/officeart/2005/8/layout/hierarchy1"/>
    <dgm:cxn modelId="{A4813BDD-1676-4BBE-81E6-AB7314B0A3D2}" type="presParOf" srcId="{0D3FF311-E5C5-4935-A769-B74E67124DE2}" destId="{E9A7F539-0E33-48EA-9B72-779B356D87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E64F1-52F7-4687-900F-CBAC437A2581}">
      <dsp:nvSpPr>
        <dsp:cNvPr id="0" name=""/>
        <dsp:cNvSpPr/>
      </dsp:nvSpPr>
      <dsp:spPr>
        <a:xfrm>
          <a:off x="6668428" y="1345208"/>
          <a:ext cx="1955109" cy="465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38"/>
              </a:lnTo>
              <a:lnTo>
                <a:pt x="1955109" y="317038"/>
              </a:lnTo>
              <a:lnTo>
                <a:pt x="1955109" y="46522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3790F-6E2B-4BBE-8A6C-33E51A7225AB}">
      <dsp:nvSpPr>
        <dsp:cNvPr id="0" name=""/>
        <dsp:cNvSpPr/>
      </dsp:nvSpPr>
      <dsp:spPr>
        <a:xfrm>
          <a:off x="6622708" y="1345208"/>
          <a:ext cx="91440" cy="465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22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692B-5388-4B60-9F35-B47B26AD2635}">
      <dsp:nvSpPr>
        <dsp:cNvPr id="0" name=""/>
        <dsp:cNvSpPr/>
      </dsp:nvSpPr>
      <dsp:spPr>
        <a:xfrm>
          <a:off x="4713318" y="1345208"/>
          <a:ext cx="1955109" cy="465227"/>
        </a:xfrm>
        <a:custGeom>
          <a:avLst/>
          <a:gdLst/>
          <a:ahLst/>
          <a:cxnLst/>
          <a:rect l="0" t="0" r="0" b="0"/>
          <a:pathLst>
            <a:path>
              <a:moveTo>
                <a:pt x="1955109" y="0"/>
              </a:moveTo>
              <a:lnTo>
                <a:pt x="1955109" y="317038"/>
              </a:lnTo>
              <a:lnTo>
                <a:pt x="0" y="317038"/>
              </a:lnTo>
              <a:lnTo>
                <a:pt x="0" y="46522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C5E5D-DFA6-42EA-B01C-99365E256DF6}">
      <dsp:nvSpPr>
        <dsp:cNvPr id="0" name=""/>
        <dsp:cNvSpPr/>
      </dsp:nvSpPr>
      <dsp:spPr>
        <a:xfrm>
          <a:off x="1780654" y="1345208"/>
          <a:ext cx="977554" cy="465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38"/>
              </a:lnTo>
              <a:lnTo>
                <a:pt x="977554" y="317038"/>
              </a:lnTo>
              <a:lnTo>
                <a:pt x="977554" y="46522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E8604-222E-4100-9E22-1C5E77F6ECD3}">
      <dsp:nvSpPr>
        <dsp:cNvPr id="0" name=""/>
        <dsp:cNvSpPr/>
      </dsp:nvSpPr>
      <dsp:spPr>
        <a:xfrm>
          <a:off x="803100" y="1345208"/>
          <a:ext cx="977554" cy="465227"/>
        </a:xfrm>
        <a:custGeom>
          <a:avLst/>
          <a:gdLst/>
          <a:ahLst/>
          <a:cxnLst/>
          <a:rect l="0" t="0" r="0" b="0"/>
          <a:pathLst>
            <a:path>
              <a:moveTo>
                <a:pt x="977554" y="0"/>
              </a:moveTo>
              <a:lnTo>
                <a:pt x="977554" y="317038"/>
              </a:lnTo>
              <a:lnTo>
                <a:pt x="0" y="317038"/>
              </a:lnTo>
              <a:lnTo>
                <a:pt x="0" y="46522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76091-8CB7-4DD9-B663-2D0889B238CB}">
      <dsp:nvSpPr>
        <dsp:cNvPr id="0" name=""/>
        <dsp:cNvSpPr/>
      </dsp:nvSpPr>
      <dsp:spPr>
        <a:xfrm>
          <a:off x="980837" y="329440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B562D-C76A-467A-BF3A-A9EE3AB5C7CC}">
      <dsp:nvSpPr>
        <dsp:cNvPr id="0" name=""/>
        <dsp:cNvSpPr/>
      </dsp:nvSpPr>
      <dsp:spPr>
        <a:xfrm>
          <a:off x="1158574" y="498290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classification: </a:t>
          </a:r>
        </a:p>
      </dsp:txBody>
      <dsp:txXfrm>
        <a:off x="1188325" y="528041"/>
        <a:ext cx="1540132" cy="956266"/>
      </dsp:txXfrm>
    </dsp:sp>
    <dsp:sp modelId="{CD9C707B-C877-4758-B556-3E78A38CC849}">
      <dsp:nvSpPr>
        <dsp:cNvPr id="0" name=""/>
        <dsp:cNvSpPr/>
      </dsp:nvSpPr>
      <dsp:spPr>
        <a:xfrm>
          <a:off x="3282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969FF8-4799-4A42-BBD4-C91A870CCEB0}">
      <dsp:nvSpPr>
        <dsp:cNvPr id="0" name=""/>
        <dsp:cNvSpPr/>
      </dsp:nvSpPr>
      <dsp:spPr>
        <a:xfrm>
          <a:off x="181019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Logistic Regression </a:t>
          </a:r>
        </a:p>
      </dsp:txBody>
      <dsp:txXfrm>
        <a:off x="210770" y="2009036"/>
        <a:ext cx="1540132" cy="956266"/>
      </dsp:txXfrm>
    </dsp:sp>
    <dsp:sp modelId="{5CBFE6F8-A34B-42F0-B66C-D9D66C563B6F}">
      <dsp:nvSpPr>
        <dsp:cNvPr id="0" name=""/>
        <dsp:cNvSpPr/>
      </dsp:nvSpPr>
      <dsp:spPr>
        <a:xfrm>
          <a:off x="1958392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FBDB3D-4FA8-431A-AAC0-277D8A3CC329}">
      <dsp:nvSpPr>
        <dsp:cNvPr id="0" name=""/>
        <dsp:cNvSpPr/>
      </dsp:nvSpPr>
      <dsp:spPr>
        <a:xfrm>
          <a:off x="2136129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Classification tree </a:t>
          </a:r>
        </a:p>
      </dsp:txBody>
      <dsp:txXfrm>
        <a:off x="2165880" y="2009036"/>
        <a:ext cx="1540132" cy="956266"/>
      </dsp:txXfrm>
    </dsp:sp>
    <dsp:sp modelId="{9372B8A1-E455-4CAE-8EFA-667D34A055BE}">
      <dsp:nvSpPr>
        <dsp:cNvPr id="0" name=""/>
        <dsp:cNvSpPr/>
      </dsp:nvSpPr>
      <dsp:spPr>
        <a:xfrm>
          <a:off x="5868610" y="329440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AA9F5-8E63-46AA-9B0E-B24ACA5755F3}">
      <dsp:nvSpPr>
        <dsp:cNvPr id="0" name=""/>
        <dsp:cNvSpPr/>
      </dsp:nvSpPr>
      <dsp:spPr>
        <a:xfrm>
          <a:off x="6046347" y="498290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 Prediction:</a:t>
          </a:r>
        </a:p>
      </dsp:txBody>
      <dsp:txXfrm>
        <a:off x="6076098" y="528041"/>
        <a:ext cx="1540132" cy="956266"/>
      </dsp:txXfrm>
    </dsp:sp>
    <dsp:sp modelId="{481A08D6-CD25-4561-A1CC-B7898EA6E828}">
      <dsp:nvSpPr>
        <dsp:cNvPr id="0" name=""/>
        <dsp:cNvSpPr/>
      </dsp:nvSpPr>
      <dsp:spPr>
        <a:xfrm>
          <a:off x="3913501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0639E9-C60A-4698-9E7D-7100811B05D7}">
      <dsp:nvSpPr>
        <dsp:cNvPr id="0" name=""/>
        <dsp:cNvSpPr/>
      </dsp:nvSpPr>
      <dsp:spPr>
        <a:xfrm>
          <a:off x="4091238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Stepwise regression</a:t>
          </a:r>
        </a:p>
      </dsp:txBody>
      <dsp:txXfrm>
        <a:off x="4120989" y="2009036"/>
        <a:ext cx="1540132" cy="956266"/>
      </dsp:txXfrm>
    </dsp:sp>
    <dsp:sp modelId="{BE4D43E7-B28F-4D46-91B3-E7ED8E9CDE9A}">
      <dsp:nvSpPr>
        <dsp:cNvPr id="0" name=""/>
        <dsp:cNvSpPr/>
      </dsp:nvSpPr>
      <dsp:spPr>
        <a:xfrm>
          <a:off x="5868610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E197DF-DB5C-46A9-BC38-9AD6E4C459A7}">
      <dsp:nvSpPr>
        <dsp:cNvPr id="0" name=""/>
        <dsp:cNvSpPr/>
      </dsp:nvSpPr>
      <dsp:spPr>
        <a:xfrm>
          <a:off x="6046347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Regression tree</a:t>
          </a:r>
        </a:p>
      </dsp:txBody>
      <dsp:txXfrm>
        <a:off x="6076098" y="2009036"/>
        <a:ext cx="1540132" cy="956266"/>
      </dsp:txXfrm>
    </dsp:sp>
    <dsp:sp modelId="{24605407-477C-4766-A406-BE0F9202A73E}">
      <dsp:nvSpPr>
        <dsp:cNvPr id="0" name=""/>
        <dsp:cNvSpPr/>
      </dsp:nvSpPr>
      <dsp:spPr>
        <a:xfrm>
          <a:off x="7823720" y="1810435"/>
          <a:ext cx="1599634" cy="10157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79D35A-6429-4281-8ED9-7BB79DF02E42}">
      <dsp:nvSpPr>
        <dsp:cNvPr id="0" name=""/>
        <dsp:cNvSpPr/>
      </dsp:nvSpPr>
      <dsp:spPr>
        <a:xfrm>
          <a:off x="8001457" y="1979285"/>
          <a:ext cx="1599634" cy="10157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</a:t>
          </a:r>
        </a:p>
      </dsp:txBody>
      <dsp:txXfrm>
        <a:off x="8031208" y="2009036"/>
        <a:ext cx="1540132" cy="95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5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4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8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7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7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19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4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8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8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3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24B-94DB-EE76-B6FF-B66B9967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80" y="-11176"/>
            <a:ext cx="6894575" cy="3566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300" dirty="0">
                <a:latin typeface="Agency FB" panose="020B0503020202020204" pitchFamily="34" charset="0"/>
              </a:rPr>
              <a:t>Project-1 Northpoint Software Production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C413-597A-1847-059C-588CEBDD8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4712" y="3626718"/>
            <a:ext cx="6894576" cy="1572768"/>
          </a:xfrm>
        </p:spPr>
        <p:txBody>
          <a:bodyPr>
            <a:normAutofit/>
          </a:bodyPr>
          <a:lstStyle/>
          <a:p>
            <a:r>
              <a:rPr lang="en-US" dirty="0"/>
              <a:t>By Sri Vamshi </a:t>
            </a:r>
            <a:r>
              <a:rPr lang="en-US" dirty="0" err="1"/>
              <a:t>polela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8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6D43-1163-E34F-D69E-B1776E0C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requirements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A235F5-C9DD-0D51-7820-6E93D89D2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15" y="2164081"/>
            <a:ext cx="11573719" cy="2499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26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CD0E-1E5A-1EA7-6A16-DFD6BD40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Charts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DBD3B-3510-57DE-5E1E-F383D6DE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350512"/>
            <a:ext cx="10303014" cy="4814030"/>
          </a:xfrm>
        </p:spPr>
      </p:pic>
    </p:spTree>
    <p:extLst>
      <p:ext uri="{BB962C8B-B14F-4D97-AF65-F5344CB8AC3E}">
        <p14:creationId xmlns:p14="http://schemas.microsoft.com/office/powerpoint/2010/main" val="349327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A621C68C-6194-BF6D-B264-7C9655EDA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0273" r="-1" b="1105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84EFDE-CADF-209F-12F4-5736C520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Business Recommendations:</a:t>
            </a:r>
            <a:b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7F10-49C2-C1DA-4C11-7B91389F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Top 300 Individuals: 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efforts on the top 300 targets identified by the model, as indicated by the cumulative gains chart, to capture a significant share of the overall expected spending.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 </a:t>
            </a:r>
          </a:p>
          <a:p>
            <a:pPr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resources strategically to this specific group to enhance marketing campaign efficiency, ensuring a more effective utilization of resources and maximizing return on investment.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5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4D4D-BA23-ADB3-3E93-51B92AAF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CE3D-3A67-421A-B5FC-9F3E69B1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Goals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 Goal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 and preprocessing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transformation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Dimension reductions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2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F18D-EB2D-704F-453C-1387AB56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52C1-7F63-AB17-645D-18074419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Predictors relevancy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Model Selection</a:t>
            </a:r>
          </a:p>
          <a:p>
            <a:r>
              <a:rPr lang="en-US" sz="26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fitting, validation accuracy and test accuracy</a:t>
            </a:r>
          </a:p>
          <a:p>
            <a:r>
              <a:rPr lang="en-US" sz="26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models performance</a:t>
            </a:r>
          </a:p>
          <a:p>
            <a:r>
              <a:rPr lang="en-US" sz="2600" b="0" i="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(of the selected models)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expected spending and gross profit</a:t>
            </a:r>
          </a:p>
          <a:p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Gain charts</a:t>
            </a:r>
          </a:p>
          <a:p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9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29C93CD-877B-4A89-AC8A-768E0D893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45BB70-1EF0-4722-B492-785F65F6D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5EF6B-87E8-D351-81E9-B02691F3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77C617-75CE-4DC4-B39D-C5E92D04A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FB8341-96F9-4495-AD0E-FDE80860E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9478" y="477854"/>
            <a:ext cx="3928567" cy="2496254"/>
            <a:chOff x="7807230" y="2012810"/>
            <a:chExt cx="3251252" cy="34598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0112B6-31EE-457E-9CCD-63BAB8C3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768071D-C0BF-4DB7-8417-6522DBEE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208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B95AA98-747A-35A6-16B1-CD08BDA8A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0"/>
          <a:stretch/>
        </p:blipFill>
        <p:spPr>
          <a:xfrm>
            <a:off x="7778920" y="637525"/>
            <a:ext cx="3593958" cy="217563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E566F495-168A-430E-BFAF-A028E6CCF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09569" y="3139262"/>
            <a:ext cx="3928567" cy="2478034"/>
            <a:chOff x="7807230" y="2012810"/>
            <a:chExt cx="3251252" cy="34598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71CBE4-6E0B-46D7-B56D-CB7923E5A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D03A49-B9C5-4383-8A19-2F871D04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A0CFF-CE30-ACB9-E950-B537F96D0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4232" r="1" b="3155"/>
          <a:stretch/>
        </p:blipFill>
        <p:spPr>
          <a:xfrm>
            <a:off x="7778072" y="3343729"/>
            <a:ext cx="3591559" cy="21437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97AC793-493B-4EEE-9750-EC3D76274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1D84F5-DA97-471F-9A8A-FB3F7694E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4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9FA8791-4903-6C9C-5469-ECBC983D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6" y="758167"/>
            <a:ext cx="5159675" cy="46050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317B6-9420-EE66-7A57-45B5B83F8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88857" y="912957"/>
            <a:ext cx="5159676" cy="4295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38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EA3C-BA02-15A7-0E1C-E8A10186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Models </a:t>
            </a:r>
            <a:r>
              <a:rPr lang="en-US" dirty="0" err="1"/>
              <a:t>SElected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14B3233-E97F-FD13-389A-93E36E9C6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75229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88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B87EC5EB-2EA3-2368-C1D9-98BB6CAF6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166841"/>
              </p:ext>
            </p:extLst>
          </p:nvPr>
        </p:nvGraphicFramePr>
        <p:xfrm>
          <a:off x="2058618" y="2340435"/>
          <a:ext cx="8389089" cy="332449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389301">
                  <a:extLst>
                    <a:ext uri="{9D8B030D-6E8A-4147-A177-3AD203B41FA5}">
                      <a16:colId xmlns:a16="http://schemas.microsoft.com/office/drawing/2014/main" val="4202373777"/>
                    </a:ext>
                  </a:extLst>
                </a:gridCol>
                <a:gridCol w="1917293">
                  <a:extLst>
                    <a:ext uri="{9D8B030D-6E8A-4147-A177-3AD203B41FA5}">
                      <a16:colId xmlns:a16="http://schemas.microsoft.com/office/drawing/2014/main" val="359153093"/>
                    </a:ext>
                  </a:extLst>
                </a:gridCol>
                <a:gridCol w="2082495">
                  <a:extLst>
                    <a:ext uri="{9D8B030D-6E8A-4147-A177-3AD203B41FA5}">
                      <a16:colId xmlns:a16="http://schemas.microsoft.com/office/drawing/2014/main" val="2206285277"/>
                    </a:ext>
                  </a:extLst>
                </a:gridCol>
              </a:tblGrid>
              <a:tr h="9588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00" cap="none" spc="0">
                          <a:solidFill>
                            <a:schemeClr val="bg1"/>
                          </a:solidFill>
                          <a:effectLst/>
                        </a:rPr>
                        <a:t>Models</a:t>
                      </a:r>
                      <a:endParaRPr lang="en-US" sz="26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173010" marB="1730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00" cap="none" spc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26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173010" marB="1730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kern="100" cap="none" spc="0">
                          <a:solidFill>
                            <a:schemeClr val="bg1"/>
                          </a:solidFill>
                          <a:effectLst/>
                        </a:rPr>
                        <a:t>Sensitivity</a:t>
                      </a:r>
                      <a:endParaRPr lang="en-US" sz="26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173010" marB="1730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86270"/>
                  </a:ext>
                </a:extLst>
              </a:tr>
              <a:tr h="7885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00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2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100" cap="none" spc="0">
                          <a:solidFill>
                            <a:schemeClr val="tx1"/>
                          </a:solidFill>
                          <a:effectLst/>
                        </a:rPr>
                        <a:t>81.14%</a:t>
                      </a:r>
                      <a:endParaRPr lang="en-US" sz="2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100" cap="none" spc="0">
                          <a:solidFill>
                            <a:schemeClr val="tx1"/>
                          </a:solidFill>
                          <a:effectLst/>
                        </a:rPr>
                        <a:t>79.48%</a:t>
                      </a:r>
                      <a:endParaRPr lang="en-US" sz="2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39123"/>
                  </a:ext>
                </a:extLst>
              </a:tr>
              <a:tr h="7885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00" cap="none" spc="0">
                          <a:solidFill>
                            <a:schemeClr val="tx1"/>
                          </a:solidFill>
                          <a:effectLst/>
                        </a:rPr>
                        <a:t>Stepwise Logistic regression</a:t>
                      </a:r>
                      <a:endParaRPr lang="en-US" sz="2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100" cap="none" spc="0">
                          <a:solidFill>
                            <a:schemeClr val="tx1"/>
                          </a:solidFill>
                          <a:effectLst/>
                        </a:rPr>
                        <a:t>82%</a:t>
                      </a:r>
                      <a:endParaRPr lang="en-US" sz="2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100" cap="none" spc="0">
                          <a:solidFill>
                            <a:schemeClr val="tx1"/>
                          </a:solidFill>
                          <a:effectLst/>
                        </a:rPr>
                        <a:t>81.21%</a:t>
                      </a:r>
                      <a:endParaRPr lang="en-US" sz="2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156142"/>
                  </a:ext>
                </a:extLst>
              </a:tr>
              <a:tr h="7885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00" cap="none" spc="0">
                          <a:solidFill>
                            <a:schemeClr val="tx1"/>
                          </a:solidFill>
                          <a:effectLst/>
                        </a:rPr>
                        <a:t>Classification Tree</a:t>
                      </a:r>
                      <a:endParaRPr lang="en-US" sz="2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100" cap="none" spc="0">
                          <a:solidFill>
                            <a:schemeClr val="tx1"/>
                          </a:solidFill>
                          <a:effectLst/>
                        </a:rPr>
                        <a:t>78.14%</a:t>
                      </a:r>
                      <a:endParaRPr lang="en-US" sz="2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100" cap="none" spc="0">
                          <a:solidFill>
                            <a:schemeClr val="tx1"/>
                          </a:solidFill>
                          <a:effectLst/>
                        </a:rPr>
                        <a:t>79.65%</a:t>
                      </a:r>
                      <a:endParaRPr lang="en-US" sz="2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107" marR="86505" marT="80394" marB="173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6386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65C4F3F-5C02-8BEE-99FC-B490E759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Performance Evaluation –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9657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D3A84D-3B7B-C239-9645-35DF3026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Evaluation – Regression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D0F631-4250-7BD4-F88A-DD5F71D58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165161"/>
              </p:ext>
            </p:extLst>
          </p:nvPr>
        </p:nvGraphicFramePr>
        <p:xfrm>
          <a:off x="1875483" y="2015732"/>
          <a:ext cx="8755465" cy="345061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911402">
                  <a:extLst>
                    <a:ext uri="{9D8B030D-6E8A-4147-A177-3AD203B41FA5}">
                      <a16:colId xmlns:a16="http://schemas.microsoft.com/office/drawing/2014/main" val="1193618323"/>
                    </a:ext>
                  </a:extLst>
                </a:gridCol>
                <a:gridCol w="2400276">
                  <a:extLst>
                    <a:ext uri="{9D8B030D-6E8A-4147-A177-3AD203B41FA5}">
                      <a16:colId xmlns:a16="http://schemas.microsoft.com/office/drawing/2014/main" val="811920541"/>
                    </a:ext>
                  </a:extLst>
                </a:gridCol>
                <a:gridCol w="2443787">
                  <a:extLst>
                    <a:ext uri="{9D8B030D-6E8A-4147-A177-3AD203B41FA5}">
                      <a16:colId xmlns:a16="http://schemas.microsoft.com/office/drawing/2014/main" val="3528325582"/>
                    </a:ext>
                  </a:extLst>
                </a:gridCol>
              </a:tblGrid>
              <a:tr h="1073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00" cap="none" spc="0">
                          <a:solidFill>
                            <a:schemeClr val="bg1"/>
                          </a:solidFill>
                          <a:effectLst/>
                        </a:rPr>
                        <a:t>Models</a:t>
                      </a:r>
                      <a:endParaRPr lang="en-US" sz="30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193620" marB="193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00" cap="none" spc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  <a:endParaRPr lang="en-US" sz="30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193620" marB="193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00" cap="none" spc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  <a:endParaRPr lang="en-US" sz="3000" b="1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193620" marB="19362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45183"/>
                  </a:ext>
                </a:extLst>
              </a:tr>
              <a:tr h="79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kern="100" cap="none" spc="0">
                          <a:solidFill>
                            <a:schemeClr val="tx1"/>
                          </a:solidFill>
                          <a:effectLst/>
                        </a:rPr>
                        <a:t>Regression Tree</a:t>
                      </a:r>
                      <a:endParaRPr lang="en-US" sz="25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cap="none" spc="0">
                          <a:solidFill>
                            <a:schemeClr val="tx1"/>
                          </a:solidFill>
                          <a:effectLst/>
                        </a:rPr>
                        <a:t>100.581</a:t>
                      </a:r>
                      <a:endParaRPr lang="en-US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cap="none" spc="0">
                          <a:solidFill>
                            <a:schemeClr val="tx1"/>
                          </a:solidFill>
                          <a:effectLst/>
                        </a:rPr>
                        <a:t>178.41</a:t>
                      </a:r>
                      <a:endParaRPr lang="en-US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597603"/>
                  </a:ext>
                </a:extLst>
              </a:tr>
              <a:tr h="79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kern="100" cap="none" spc="0">
                          <a:solidFill>
                            <a:schemeClr val="tx1"/>
                          </a:solidFill>
                          <a:effectLst/>
                        </a:rPr>
                        <a:t>Stepwise Regression</a:t>
                      </a:r>
                      <a:endParaRPr lang="en-US" sz="25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cap="none" spc="0">
                          <a:solidFill>
                            <a:schemeClr val="tx1"/>
                          </a:solidFill>
                          <a:effectLst/>
                        </a:rPr>
                        <a:t>109.84</a:t>
                      </a:r>
                      <a:endParaRPr lang="en-US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cap="none" spc="0">
                          <a:solidFill>
                            <a:schemeClr val="tx1"/>
                          </a:solidFill>
                          <a:effectLst/>
                        </a:rPr>
                        <a:t>176.71</a:t>
                      </a:r>
                      <a:endParaRPr lang="en-US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4919"/>
                  </a:ext>
                </a:extLst>
              </a:tr>
              <a:tr h="792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kern="100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25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cap="none" spc="0">
                          <a:solidFill>
                            <a:schemeClr val="tx1"/>
                          </a:solidFill>
                          <a:effectLst/>
                        </a:rPr>
                        <a:t>97.71</a:t>
                      </a:r>
                      <a:endParaRPr lang="en-US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cap="none" spc="0">
                          <a:solidFill>
                            <a:schemeClr val="tx1"/>
                          </a:solidFill>
                          <a:effectLst/>
                        </a:rPr>
                        <a:t>172.01</a:t>
                      </a:r>
                      <a:endParaRPr lang="en-US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534" marR="96810" marT="0" marB="1936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53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5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590C3-C646-EEF5-A3D6-D9EBDA53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Gross profit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9EC84-8931-79A8-F1AE-7FC81792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13" y="1805570"/>
            <a:ext cx="3754242" cy="993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79894-571D-AA53-3BFE-D89C269FF845}"/>
              </a:ext>
            </a:extLst>
          </p:cNvPr>
          <p:cNvSpPr txBox="1"/>
          <p:nvPr/>
        </p:nvSpPr>
        <p:spPr>
          <a:xfrm>
            <a:off x="4805736" y="3012661"/>
            <a:ext cx="58047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29768"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gross profit, calculated at $1,598,075, for 180,000 observations. </a:t>
            </a:r>
          </a:p>
          <a:p>
            <a:pPr marL="342900" indent="-342900" defTabSz="429768"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estimate is derived by considering the average spending of purchasers, a purchase rate of 5.3%, and the associated cost of $2 per booklet, covering printing, postage, and other mailing expenses.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098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254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Aptos</vt:lpstr>
      <vt:lpstr>Arial</vt:lpstr>
      <vt:lpstr>Calibri</vt:lpstr>
      <vt:lpstr>Gill Sans MT</vt:lpstr>
      <vt:lpstr>Times New Roman</vt:lpstr>
      <vt:lpstr>Wingdings</vt:lpstr>
      <vt:lpstr>Gallery</vt:lpstr>
      <vt:lpstr>Project-1 Northpoint Software Production company</vt:lpstr>
      <vt:lpstr>Agenda</vt:lpstr>
      <vt:lpstr>Agenda</vt:lpstr>
      <vt:lpstr>Data Analysis</vt:lpstr>
      <vt:lpstr>PowerPoint Presentation</vt:lpstr>
      <vt:lpstr>Models SElected</vt:lpstr>
      <vt:lpstr>Performance Evaluation – Classification Models</vt:lpstr>
      <vt:lpstr>Performance Evaluation – Regression Models</vt:lpstr>
      <vt:lpstr>Gross profit </vt:lpstr>
      <vt:lpstr>Business requirements</vt:lpstr>
      <vt:lpstr>Gain Charts </vt:lpstr>
      <vt:lpstr>Business Recommendations: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 Northpoint Software Production company</dc:title>
  <dc:creator>Sri Vamshi Polela</dc:creator>
  <cp:lastModifiedBy>Sri Vamshi Polela</cp:lastModifiedBy>
  <cp:revision>5</cp:revision>
  <dcterms:created xsi:type="dcterms:W3CDTF">2024-02-14T21:42:21Z</dcterms:created>
  <dcterms:modified xsi:type="dcterms:W3CDTF">2024-02-14T22:44:04Z</dcterms:modified>
</cp:coreProperties>
</file>