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38" roundtripDataSignature="AMtx7mhDryFU/UC5nvkpNWGy3t7Fu6PAz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CAB4668-6410-4718-BF61-88AB1F4A0CF4}">
  <a:tblStyle styleId="{BCAB4668-6410-4718-BF61-88AB1F4A0CF4}"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D9B84067-7E22-4E67-8272-ADF3CF7A01EB}" styleName="Table_1">
    <a:wholeTbl>
      <a:tcTxStyle b="off" i="off">
        <a:font>
          <a:latin typeface="Arial"/>
          <a:ea typeface="Arial"/>
          <a:cs typeface="Arial"/>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accent3"/>
          </a:solidFill>
        </a:fill>
      </a:tcStyle>
    </a:wholeTbl>
    <a:band1H>
      <a:tcTxStyle/>
      <a:tcStyle>
        <a:fill>
          <a:solidFill>
            <a:schemeClr val="accent3"/>
          </a:solidFill>
        </a:fill>
      </a:tcStyle>
    </a:band1H>
    <a:band2H>
      <a:tcTxStyle/>
    </a:band2H>
    <a:band1V>
      <a:tcTxStyle/>
      <a:tcStyle>
        <a:fill>
          <a:solidFill>
            <a:schemeClr val="accent3"/>
          </a:solidFill>
        </a:fill>
      </a:tcStyle>
    </a:band1V>
    <a:band2V>
      <a:tcTxStyle/>
    </a:band2V>
    <a:lastCol>
      <a:tcTxStyle b="on" i="off"/>
    </a:lastCol>
    <a:firstCol>
      <a:tcTxStyle b="on" i="off"/>
    </a:firstCol>
    <a:lastRow>
      <a:tcTxStyle b="on" i="off"/>
      <a:tcStyle>
        <a:tcBdr>
          <a:top>
            <a:ln cap="flat" cmpd="sng" w="50800">
              <a:solidFill>
                <a:schemeClr val="dk1"/>
              </a:solidFill>
              <a:prstDash val="solid"/>
              <a:round/>
              <a:headEnd len="sm" w="sm" type="none"/>
              <a:tailEnd len="sm" w="sm" type="none"/>
            </a:ln>
          </a:top>
        </a:tcBdr>
        <a:fill>
          <a:solidFill>
            <a:schemeClr val="accent3"/>
          </a:solidFill>
        </a:fill>
      </a:tcStyle>
    </a:lastRow>
    <a:seCell>
      <a:tcTxStyle/>
    </a:seCell>
    <a:swCell>
      <a:tcTxStyle/>
    </a:swCell>
    <a:firstRow>
      <a:tcTxStyle b="on" i="off">
        <a:font>
          <a:latin typeface="Arial"/>
          <a:ea typeface="Arial"/>
          <a:cs typeface="Arial"/>
        </a:font>
        <a:schemeClr val="lt1"/>
      </a:tcTxStyle>
      <a:tcStyle>
        <a:fill>
          <a:solidFill>
            <a:schemeClr val="accent4"/>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16" Type="http://schemas.openxmlformats.org/officeDocument/2006/relationships/slide" Target="slides/slide10.xml"/><Relationship Id="rId38" Type="http://customschemas.google.com/relationships/presentationmetadata" Target="meta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1" name="Google Shape;13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8" name="Google Shape;13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0" name="Google Shape;15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2" name="Google Shape;162;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4" name="Google Shape;17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0" name="Google Shape;10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5" name="Google Shape;10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0" name="Google Shape;11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5" name="Google Shape;115;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5" name="Google Shape;12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 name="Google Shape;13;p2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Clr>
                <a:schemeClr val="dk1"/>
              </a:buClr>
              <a:buSzPts val="3200"/>
              <a:buFont typeface="Arial"/>
              <a:buNone/>
              <a:defRPr/>
            </a:lvl1pPr>
            <a:lvl2pPr lvl="1" algn="ctr">
              <a:lnSpc>
                <a:spcPct val="100000"/>
              </a:lnSpc>
              <a:spcBef>
                <a:spcPts val="560"/>
              </a:spcBef>
              <a:spcAft>
                <a:spcPts val="0"/>
              </a:spcAft>
              <a:buClr>
                <a:schemeClr val="dk1"/>
              </a:buClr>
              <a:buSzPts val="2800"/>
              <a:buFont typeface="Arial"/>
              <a:buNone/>
              <a:defRPr/>
            </a:lvl2pPr>
            <a:lvl3pPr lvl="2" algn="ctr">
              <a:lnSpc>
                <a:spcPct val="100000"/>
              </a:lnSpc>
              <a:spcBef>
                <a:spcPts val="480"/>
              </a:spcBef>
              <a:spcAft>
                <a:spcPts val="0"/>
              </a:spcAft>
              <a:buClr>
                <a:schemeClr val="dk1"/>
              </a:buClr>
              <a:buSzPts val="2400"/>
              <a:buFont typeface="Arial"/>
              <a:buNone/>
              <a:defRPr/>
            </a:lvl3pPr>
            <a:lvl4pPr lvl="3" algn="ctr">
              <a:lnSpc>
                <a:spcPct val="100000"/>
              </a:lnSpc>
              <a:spcBef>
                <a:spcPts val="400"/>
              </a:spcBef>
              <a:spcAft>
                <a:spcPts val="0"/>
              </a:spcAft>
              <a:buClr>
                <a:schemeClr val="dk1"/>
              </a:buClr>
              <a:buSzPts val="2000"/>
              <a:buFont typeface="Arial"/>
              <a:buNone/>
              <a:defRPr/>
            </a:lvl4pPr>
            <a:lvl5pPr lvl="4" algn="ctr">
              <a:lnSpc>
                <a:spcPct val="100000"/>
              </a:lnSpc>
              <a:spcBef>
                <a:spcPts val="400"/>
              </a:spcBef>
              <a:spcAft>
                <a:spcPts val="0"/>
              </a:spcAft>
              <a:buClr>
                <a:schemeClr val="dk1"/>
              </a:buClr>
              <a:buSzPts val="2000"/>
              <a:buFont typeface="Arial"/>
              <a:buNone/>
              <a:defRPr/>
            </a:lvl5pPr>
            <a:lvl6pPr lvl="5" algn="ctr">
              <a:lnSpc>
                <a:spcPct val="100000"/>
              </a:lnSpc>
              <a:spcBef>
                <a:spcPts val="400"/>
              </a:spcBef>
              <a:spcAft>
                <a:spcPts val="0"/>
              </a:spcAft>
              <a:buClr>
                <a:schemeClr val="dk1"/>
              </a:buClr>
              <a:buSzPts val="2000"/>
              <a:buFont typeface="Arial"/>
              <a:buNone/>
              <a:defRPr/>
            </a:lvl6pPr>
            <a:lvl7pPr lvl="6" algn="ctr">
              <a:lnSpc>
                <a:spcPct val="100000"/>
              </a:lnSpc>
              <a:spcBef>
                <a:spcPts val="400"/>
              </a:spcBef>
              <a:spcAft>
                <a:spcPts val="0"/>
              </a:spcAft>
              <a:buClr>
                <a:schemeClr val="dk1"/>
              </a:buClr>
              <a:buSzPts val="2000"/>
              <a:buFont typeface="Arial"/>
              <a:buNone/>
              <a:defRPr/>
            </a:lvl7pPr>
            <a:lvl8pPr lvl="7" algn="ctr">
              <a:lnSpc>
                <a:spcPct val="100000"/>
              </a:lnSpc>
              <a:spcBef>
                <a:spcPts val="400"/>
              </a:spcBef>
              <a:spcAft>
                <a:spcPts val="0"/>
              </a:spcAft>
              <a:buClr>
                <a:schemeClr val="dk1"/>
              </a:buClr>
              <a:buSzPts val="2000"/>
              <a:buFont typeface="Arial"/>
              <a:buNone/>
              <a:defRPr/>
            </a:lvl8pPr>
            <a:lvl9pPr lvl="8" algn="ctr">
              <a:lnSpc>
                <a:spcPct val="100000"/>
              </a:lnSpc>
              <a:spcBef>
                <a:spcPts val="400"/>
              </a:spcBef>
              <a:spcAft>
                <a:spcPts val="0"/>
              </a:spcAft>
              <a:buClr>
                <a:schemeClr val="dk1"/>
              </a:buClr>
              <a:buSzPts val="2000"/>
              <a:buFont typeface="Arial"/>
              <a:buNone/>
              <a:defRPr/>
            </a:lvl9pPr>
          </a:lstStyle>
          <a:p/>
        </p:txBody>
      </p:sp>
      <p:sp>
        <p:nvSpPr>
          <p:cNvPr id="14" name="Google Shape;14;p2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7" name="Shape 67"/>
        <p:cNvGrpSpPr/>
        <p:nvPr/>
      </p:nvGrpSpPr>
      <p:grpSpPr>
        <a:xfrm>
          <a:off x="0" y="0"/>
          <a:ext cx="0" cy="0"/>
          <a:chOff x="0" y="0"/>
          <a:chExt cx="0" cy="0"/>
        </a:xfrm>
      </p:grpSpPr>
      <p:sp>
        <p:nvSpPr>
          <p:cNvPr id="68" name="Google Shape;68;p3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9" name="Google Shape;69;p3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Font typeface="Arial"/>
              <a:buChar char="•"/>
              <a:defRPr sz="2800"/>
            </a:lvl1pPr>
            <a:lvl2pPr indent="-381000" lvl="1" marL="914400" algn="l">
              <a:lnSpc>
                <a:spcPct val="100000"/>
              </a:lnSpc>
              <a:spcBef>
                <a:spcPts val="480"/>
              </a:spcBef>
              <a:spcAft>
                <a:spcPts val="0"/>
              </a:spcAft>
              <a:buClr>
                <a:schemeClr val="dk1"/>
              </a:buClr>
              <a:buSzPts val="2400"/>
              <a:buFont typeface="Arial"/>
              <a:buChar char="–"/>
              <a:defRPr sz="2400"/>
            </a:lvl2pPr>
            <a:lvl3pPr indent="-355600" lvl="2" marL="1371600" algn="l">
              <a:lnSpc>
                <a:spcPct val="100000"/>
              </a:lnSpc>
              <a:spcBef>
                <a:spcPts val="400"/>
              </a:spcBef>
              <a:spcAft>
                <a:spcPts val="0"/>
              </a:spcAft>
              <a:buClr>
                <a:schemeClr val="dk1"/>
              </a:buClr>
              <a:buSzPts val="2000"/>
              <a:buFont typeface="Arial"/>
              <a:buChar char="•"/>
              <a:defRPr sz="2000"/>
            </a:lvl3pPr>
            <a:lvl4pPr indent="-342900" lvl="3" marL="1828800" algn="l">
              <a:lnSpc>
                <a:spcPct val="100000"/>
              </a:lnSpc>
              <a:spcBef>
                <a:spcPts val="360"/>
              </a:spcBef>
              <a:spcAft>
                <a:spcPts val="0"/>
              </a:spcAft>
              <a:buClr>
                <a:schemeClr val="dk1"/>
              </a:buClr>
              <a:buSzPts val="1800"/>
              <a:buFont typeface="Arial"/>
              <a:buChar char="–"/>
              <a:defRPr sz="1800"/>
            </a:lvl4pPr>
            <a:lvl5pPr indent="-342900" lvl="4" marL="2286000" algn="l">
              <a:lnSpc>
                <a:spcPct val="100000"/>
              </a:lnSpc>
              <a:spcBef>
                <a:spcPts val="360"/>
              </a:spcBef>
              <a:spcAft>
                <a:spcPts val="0"/>
              </a:spcAft>
              <a:buClr>
                <a:schemeClr val="dk1"/>
              </a:buClr>
              <a:buSzPts val="1800"/>
              <a:buFont typeface="Arial"/>
              <a:buChar char="»"/>
              <a:defRPr sz="1800"/>
            </a:lvl5pPr>
            <a:lvl6pPr indent="-342900" lvl="5" marL="2743200" algn="l">
              <a:lnSpc>
                <a:spcPct val="100000"/>
              </a:lnSpc>
              <a:spcBef>
                <a:spcPts val="360"/>
              </a:spcBef>
              <a:spcAft>
                <a:spcPts val="0"/>
              </a:spcAft>
              <a:buClr>
                <a:schemeClr val="dk1"/>
              </a:buClr>
              <a:buSzPts val="1800"/>
              <a:buFont typeface="Arial"/>
              <a:buChar char="»"/>
              <a:defRPr sz="1800"/>
            </a:lvl6pPr>
            <a:lvl7pPr indent="-342900" lvl="6" marL="3200400" algn="l">
              <a:lnSpc>
                <a:spcPct val="100000"/>
              </a:lnSpc>
              <a:spcBef>
                <a:spcPts val="360"/>
              </a:spcBef>
              <a:spcAft>
                <a:spcPts val="0"/>
              </a:spcAft>
              <a:buClr>
                <a:schemeClr val="dk1"/>
              </a:buClr>
              <a:buSzPts val="1800"/>
              <a:buFont typeface="Arial"/>
              <a:buChar char="»"/>
              <a:defRPr sz="1800"/>
            </a:lvl7pPr>
            <a:lvl8pPr indent="-342900" lvl="7" marL="3657600" algn="l">
              <a:lnSpc>
                <a:spcPct val="100000"/>
              </a:lnSpc>
              <a:spcBef>
                <a:spcPts val="360"/>
              </a:spcBef>
              <a:spcAft>
                <a:spcPts val="0"/>
              </a:spcAft>
              <a:buClr>
                <a:schemeClr val="dk1"/>
              </a:buClr>
              <a:buSzPts val="1800"/>
              <a:buFont typeface="Arial"/>
              <a:buChar char="»"/>
              <a:defRPr sz="1800"/>
            </a:lvl8pPr>
            <a:lvl9pPr indent="-342900" lvl="8" marL="4114800" algn="l">
              <a:lnSpc>
                <a:spcPct val="100000"/>
              </a:lnSpc>
              <a:spcBef>
                <a:spcPts val="360"/>
              </a:spcBef>
              <a:spcAft>
                <a:spcPts val="0"/>
              </a:spcAft>
              <a:buClr>
                <a:schemeClr val="dk1"/>
              </a:buClr>
              <a:buSzPts val="1800"/>
              <a:buFont typeface="Arial"/>
              <a:buChar char="»"/>
              <a:defRPr sz="1800"/>
            </a:lvl9pPr>
          </a:lstStyle>
          <a:p/>
        </p:txBody>
      </p:sp>
      <p:sp>
        <p:nvSpPr>
          <p:cNvPr id="70" name="Google Shape;70;p3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Font typeface="Arial"/>
              <a:buChar char="•"/>
              <a:defRPr sz="2800"/>
            </a:lvl1pPr>
            <a:lvl2pPr indent="-381000" lvl="1" marL="914400" algn="l">
              <a:lnSpc>
                <a:spcPct val="100000"/>
              </a:lnSpc>
              <a:spcBef>
                <a:spcPts val="480"/>
              </a:spcBef>
              <a:spcAft>
                <a:spcPts val="0"/>
              </a:spcAft>
              <a:buClr>
                <a:schemeClr val="dk1"/>
              </a:buClr>
              <a:buSzPts val="2400"/>
              <a:buFont typeface="Arial"/>
              <a:buChar char="–"/>
              <a:defRPr sz="2400"/>
            </a:lvl2pPr>
            <a:lvl3pPr indent="-355600" lvl="2" marL="1371600" algn="l">
              <a:lnSpc>
                <a:spcPct val="100000"/>
              </a:lnSpc>
              <a:spcBef>
                <a:spcPts val="400"/>
              </a:spcBef>
              <a:spcAft>
                <a:spcPts val="0"/>
              </a:spcAft>
              <a:buClr>
                <a:schemeClr val="dk1"/>
              </a:buClr>
              <a:buSzPts val="2000"/>
              <a:buFont typeface="Arial"/>
              <a:buChar char="•"/>
              <a:defRPr sz="2000"/>
            </a:lvl3pPr>
            <a:lvl4pPr indent="-342900" lvl="3" marL="1828800" algn="l">
              <a:lnSpc>
                <a:spcPct val="100000"/>
              </a:lnSpc>
              <a:spcBef>
                <a:spcPts val="360"/>
              </a:spcBef>
              <a:spcAft>
                <a:spcPts val="0"/>
              </a:spcAft>
              <a:buClr>
                <a:schemeClr val="dk1"/>
              </a:buClr>
              <a:buSzPts val="1800"/>
              <a:buFont typeface="Arial"/>
              <a:buChar char="–"/>
              <a:defRPr sz="1800"/>
            </a:lvl4pPr>
            <a:lvl5pPr indent="-342900" lvl="4" marL="2286000" algn="l">
              <a:lnSpc>
                <a:spcPct val="100000"/>
              </a:lnSpc>
              <a:spcBef>
                <a:spcPts val="360"/>
              </a:spcBef>
              <a:spcAft>
                <a:spcPts val="0"/>
              </a:spcAft>
              <a:buClr>
                <a:schemeClr val="dk1"/>
              </a:buClr>
              <a:buSzPts val="1800"/>
              <a:buFont typeface="Arial"/>
              <a:buChar char="»"/>
              <a:defRPr sz="1800"/>
            </a:lvl5pPr>
            <a:lvl6pPr indent="-342900" lvl="5" marL="2743200" algn="l">
              <a:lnSpc>
                <a:spcPct val="100000"/>
              </a:lnSpc>
              <a:spcBef>
                <a:spcPts val="360"/>
              </a:spcBef>
              <a:spcAft>
                <a:spcPts val="0"/>
              </a:spcAft>
              <a:buClr>
                <a:schemeClr val="dk1"/>
              </a:buClr>
              <a:buSzPts val="1800"/>
              <a:buFont typeface="Arial"/>
              <a:buChar char="»"/>
              <a:defRPr sz="1800"/>
            </a:lvl6pPr>
            <a:lvl7pPr indent="-342900" lvl="6" marL="3200400" algn="l">
              <a:lnSpc>
                <a:spcPct val="100000"/>
              </a:lnSpc>
              <a:spcBef>
                <a:spcPts val="360"/>
              </a:spcBef>
              <a:spcAft>
                <a:spcPts val="0"/>
              </a:spcAft>
              <a:buClr>
                <a:schemeClr val="dk1"/>
              </a:buClr>
              <a:buSzPts val="1800"/>
              <a:buFont typeface="Arial"/>
              <a:buChar char="»"/>
              <a:defRPr sz="1800"/>
            </a:lvl7pPr>
            <a:lvl8pPr indent="-342900" lvl="7" marL="3657600" algn="l">
              <a:lnSpc>
                <a:spcPct val="100000"/>
              </a:lnSpc>
              <a:spcBef>
                <a:spcPts val="360"/>
              </a:spcBef>
              <a:spcAft>
                <a:spcPts val="0"/>
              </a:spcAft>
              <a:buClr>
                <a:schemeClr val="dk1"/>
              </a:buClr>
              <a:buSzPts val="1800"/>
              <a:buFont typeface="Arial"/>
              <a:buChar char="»"/>
              <a:defRPr sz="1800"/>
            </a:lvl8pPr>
            <a:lvl9pPr indent="-342900" lvl="8" marL="4114800" algn="l">
              <a:lnSpc>
                <a:spcPct val="100000"/>
              </a:lnSpc>
              <a:spcBef>
                <a:spcPts val="360"/>
              </a:spcBef>
              <a:spcAft>
                <a:spcPts val="0"/>
              </a:spcAft>
              <a:buClr>
                <a:schemeClr val="dk1"/>
              </a:buClr>
              <a:buSzPts val="1800"/>
              <a:buFont typeface="Arial"/>
              <a:buChar char="»"/>
              <a:defRPr sz="1800"/>
            </a:lvl9pPr>
          </a:lstStyle>
          <a:p/>
        </p:txBody>
      </p:sp>
      <p:sp>
        <p:nvSpPr>
          <p:cNvPr id="71" name="Google Shape;71;p3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4" name="Shape 74"/>
        <p:cNvGrpSpPr/>
        <p:nvPr/>
      </p:nvGrpSpPr>
      <p:grpSpPr>
        <a:xfrm>
          <a:off x="0" y="0"/>
          <a:ext cx="0" cy="0"/>
          <a:chOff x="0" y="0"/>
          <a:chExt cx="0" cy="0"/>
        </a:xfrm>
      </p:grpSpPr>
      <p:sp>
        <p:nvSpPr>
          <p:cNvPr id="75" name="Google Shape;75;p3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6" name="Google Shape;76;p3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chemeClr val="dk1"/>
              </a:buClr>
              <a:buSzPts val="2000"/>
              <a:buFont typeface="Arial"/>
              <a:buNone/>
              <a:defRPr sz="2000"/>
            </a:lvl1pPr>
            <a:lvl2pPr indent="-228600" lvl="1" marL="914400" algn="l">
              <a:lnSpc>
                <a:spcPct val="100000"/>
              </a:lnSpc>
              <a:spcBef>
                <a:spcPts val="360"/>
              </a:spcBef>
              <a:spcAft>
                <a:spcPts val="0"/>
              </a:spcAft>
              <a:buClr>
                <a:schemeClr val="dk1"/>
              </a:buClr>
              <a:buSzPts val="1800"/>
              <a:buFont typeface="Arial"/>
              <a:buNone/>
              <a:defRPr sz="1800"/>
            </a:lvl2pPr>
            <a:lvl3pPr indent="-228600" lvl="2" marL="1371600" algn="l">
              <a:lnSpc>
                <a:spcPct val="100000"/>
              </a:lnSpc>
              <a:spcBef>
                <a:spcPts val="320"/>
              </a:spcBef>
              <a:spcAft>
                <a:spcPts val="0"/>
              </a:spcAft>
              <a:buClr>
                <a:schemeClr val="dk1"/>
              </a:buClr>
              <a:buSzPts val="1600"/>
              <a:buFont typeface="Arial"/>
              <a:buNone/>
              <a:defRPr sz="1600"/>
            </a:lvl3pPr>
            <a:lvl4pPr indent="-228600" lvl="3" marL="1828800" algn="l">
              <a:lnSpc>
                <a:spcPct val="100000"/>
              </a:lnSpc>
              <a:spcBef>
                <a:spcPts val="280"/>
              </a:spcBef>
              <a:spcAft>
                <a:spcPts val="0"/>
              </a:spcAft>
              <a:buClr>
                <a:schemeClr val="dk1"/>
              </a:buClr>
              <a:buSzPts val="1400"/>
              <a:buFont typeface="Arial"/>
              <a:buNone/>
              <a:defRPr sz="1400"/>
            </a:lvl4pPr>
            <a:lvl5pPr indent="-228600" lvl="4" marL="2286000" algn="l">
              <a:lnSpc>
                <a:spcPct val="100000"/>
              </a:lnSpc>
              <a:spcBef>
                <a:spcPts val="280"/>
              </a:spcBef>
              <a:spcAft>
                <a:spcPts val="0"/>
              </a:spcAft>
              <a:buClr>
                <a:schemeClr val="dk1"/>
              </a:buClr>
              <a:buSzPts val="1400"/>
              <a:buFont typeface="Arial"/>
              <a:buNone/>
              <a:defRPr sz="1400"/>
            </a:lvl5pPr>
            <a:lvl6pPr indent="-228600" lvl="5" marL="2743200" algn="l">
              <a:lnSpc>
                <a:spcPct val="100000"/>
              </a:lnSpc>
              <a:spcBef>
                <a:spcPts val="280"/>
              </a:spcBef>
              <a:spcAft>
                <a:spcPts val="0"/>
              </a:spcAft>
              <a:buClr>
                <a:schemeClr val="dk1"/>
              </a:buClr>
              <a:buSzPts val="1400"/>
              <a:buFont typeface="Arial"/>
              <a:buNone/>
              <a:defRPr sz="1400"/>
            </a:lvl6pPr>
            <a:lvl7pPr indent="-228600" lvl="6" marL="3200400" algn="l">
              <a:lnSpc>
                <a:spcPct val="100000"/>
              </a:lnSpc>
              <a:spcBef>
                <a:spcPts val="280"/>
              </a:spcBef>
              <a:spcAft>
                <a:spcPts val="0"/>
              </a:spcAft>
              <a:buClr>
                <a:schemeClr val="dk1"/>
              </a:buClr>
              <a:buSzPts val="1400"/>
              <a:buFont typeface="Arial"/>
              <a:buNone/>
              <a:defRPr sz="1400"/>
            </a:lvl7pPr>
            <a:lvl8pPr indent="-228600" lvl="7" marL="3657600" algn="l">
              <a:lnSpc>
                <a:spcPct val="100000"/>
              </a:lnSpc>
              <a:spcBef>
                <a:spcPts val="280"/>
              </a:spcBef>
              <a:spcAft>
                <a:spcPts val="0"/>
              </a:spcAft>
              <a:buClr>
                <a:schemeClr val="dk1"/>
              </a:buClr>
              <a:buSzPts val="1400"/>
              <a:buFont typeface="Arial"/>
              <a:buNone/>
              <a:defRPr sz="1400"/>
            </a:lvl8pPr>
            <a:lvl9pPr indent="-228600" lvl="8" marL="4114800" algn="l">
              <a:lnSpc>
                <a:spcPct val="100000"/>
              </a:lnSpc>
              <a:spcBef>
                <a:spcPts val="280"/>
              </a:spcBef>
              <a:spcAft>
                <a:spcPts val="0"/>
              </a:spcAft>
              <a:buClr>
                <a:schemeClr val="dk1"/>
              </a:buClr>
              <a:buSzPts val="1400"/>
              <a:buFont typeface="Arial"/>
              <a:buNone/>
              <a:defRPr sz="1400"/>
            </a:lvl9pPr>
          </a:lstStyle>
          <a:p/>
        </p:txBody>
      </p:sp>
      <p:sp>
        <p:nvSpPr>
          <p:cNvPr id="77" name="Google Shape;77;p3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 name="Google Shape;19;p2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 name="Google Shape;20;p2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3" name="Shape 23"/>
        <p:cNvGrpSpPr/>
        <p:nvPr/>
      </p:nvGrpSpPr>
      <p:grpSpPr>
        <a:xfrm>
          <a:off x="0" y="0"/>
          <a:ext cx="0" cy="0"/>
          <a:chOff x="0" y="0"/>
          <a:chExt cx="0" cy="0"/>
        </a:xfrm>
      </p:grpSpPr>
      <p:sp>
        <p:nvSpPr>
          <p:cNvPr id="24" name="Google Shape;24;p25"/>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 name="Google Shape;25;p25"/>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6" name="Google Shape;26;p2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9" name="Shape 29"/>
        <p:cNvGrpSpPr/>
        <p:nvPr/>
      </p:nvGrpSpPr>
      <p:grpSpPr>
        <a:xfrm>
          <a:off x="0" y="0"/>
          <a:ext cx="0" cy="0"/>
          <a:chOff x="0" y="0"/>
          <a:chExt cx="0" cy="0"/>
        </a:xfrm>
      </p:grpSpPr>
      <p:sp>
        <p:nvSpPr>
          <p:cNvPr id="30" name="Google Shape;30;p2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1" name="Google Shape;31;p26"/>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2" name="Google Shape;32;p2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5" name="Shape 35"/>
        <p:cNvGrpSpPr/>
        <p:nvPr/>
      </p:nvGrpSpPr>
      <p:grpSpPr>
        <a:xfrm>
          <a:off x="0" y="0"/>
          <a:ext cx="0" cy="0"/>
          <a:chOff x="0" y="0"/>
          <a:chExt cx="0" cy="0"/>
        </a:xfrm>
      </p:grpSpPr>
      <p:sp>
        <p:nvSpPr>
          <p:cNvPr id="36" name="Google Shape;36;p2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7" name="Google Shape;37;p27"/>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38" name="Google Shape;38;p2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Font typeface="Arial"/>
              <a:buNone/>
              <a:defRPr sz="1400"/>
            </a:lvl1pPr>
            <a:lvl2pPr indent="-228600" lvl="1" marL="914400" algn="l">
              <a:lnSpc>
                <a:spcPct val="100000"/>
              </a:lnSpc>
              <a:spcBef>
                <a:spcPts val="240"/>
              </a:spcBef>
              <a:spcAft>
                <a:spcPts val="0"/>
              </a:spcAft>
              <a:buClr>
                <a:schemeClr val="dk1"/>
              </a:buClr>
              <a:buSzPts val="1200"/>
              <a:buFont typeface="Arial"/>
              <a:buNone/>
              <a:defRPr sz="1200"/>
            </a:lvl2pPr>
            <a:lvl3pPr indent="-228600" lvl="2" marL="1371600" algn="l">
              <a:lnSpc>
                <a:spcPct val="100000"/>
              </a:lnSpc>
              <a:spcBef>
                <a:spcPts val="200"/>
              </a:spcBef>
              <a:spcAft>
                <a:spcPts val="0"/>
              </a:spcAft>
              <a:buClr>
                <a:schemeClr val="dk1"/>
              </a:buClr>
              <a:buSzPts val="1000"/>
              <a:buFont typeface="Arial"/>
              <a:buNone/>
              <a:defRPr sz="1000"/>
            </a:lvl3pPr>
            <a:lvl4pPr indent="-228600" lvl="3" marL="1828800" algn="l">
              <a:lnSpc>
                <a:spcPct val="100000"/>
              </a:lnSpc>
              <a:spcBef>
                <a:spcPts val="180"/>
              </a:spcBef>
              <a:spcAft>
                <a:spcPts val="0"/>
              </a:spcAft>
              <a:buClr>
                <a:schemeClr val="dk1"/>
              </a:buClr>
              <a:buSzPts val="900"/>
              <a:buFont typeface="Arial"/>
              <a:buNone/>
              <a:defRPr sz="900"/>
            </a:lvl4pPr>
            <a:lvl5pPr indent="-228600" lvl="4" marL="2286000" algn="l">
              <a:lnSpc>
                <a:spcPct val="100000"/>
              </a:lnSpc>
              <a:spcBef>
                <a:spcPts val="180"/>
              </a:spcBef>
              <a:spcAft>
                <a:spcPts val="0"/>
              </a:spcAft>
              <a:buClr>
                <a:schemeClr val="dk1"/>
              </a:buClr>
              <a:buSzPts val="900"/>
              <a:buFont typeface="Arial"/>
              <a:buNone/>
              <a:defRPr sz="900"/>
            </a:lvl5pPr>
            <a:lvl6pPr indent="-228600" lvl="5" marL="2743200" algn="l">
              <a:lnSpc>
                <a:spcPct val="100000"/>
              </a:lnSpc>
              <a:spcBef>
                <a:spcPts val="180"/>
              </a:spcBef>
              <a:spcAft>
                <a:spcPts val="0"/>
              </a:spcAft>
              <a:buClr>
                <a:schemeClr val="dk1"/>
              </a:buClr>
              <a:buSzPts val="900"/>
              <a:buFont typeface="Arial"/>
              <a:buNone/>
              <a:defRPr sz="900"/>
            </a:lvl6pPr>
            <a:lvl7pPr indent="-228600" lvl="6" marL="3200400" algn="l">
              <a:lnSpc>
                <a:spcPct val="100000"/>
              </a:lnSpc>
              <a:spcBef>
                <a:spcPts val="180"/>
              </a:spcBef>
              <a:spcAft>
                <a:spcPts val="0"/>
              </a:spcAft>
              <a:buClr>
                <a:schemeClr val="dk1"/>
              </a:buClr>
              <a:buSzPts val="900"/>
              <a:buFont typeface="Arial"/>
              <a:buNone/>
              <a:defRPr sz="900"/>
            </a:lvl7pPr>
            <a:lvl8pPr indent="-228600" lvl="7" marL="3657600" algn="l">
              <a:lnSpc>
                <a:spcPct val="100000"/>
              </a:lnSpc>
              <a:spcBef>
                <a:spcPts val="180"/>
              </a:spcBef>
              <a:spcAft>
                <a:spcPts val="0"/>
              </a:spcAft>
              <a:buClr>
                <a:schemeClr val="dk1"/>
              </a:buClr>
              <a:buSzPts val="900"/>
              <a:buFont typeface="Arial"/>
              <a:buNone/>
              <a:defRPr sz="900"/>
            </a:lvl8pPr>
            <a:lvl9pPr indent="-228600" lvl="8" marL="4114800" algn="l">
              <a:lnSpc>
                <a:spcPct val="100000"/>
              </a:lnSpc>
              <a:spcBef>
                <a:spcPts val="180"/>
              </a:spcBef>
              <a:spcAft>
                <a:spcPts val="0"/>
              </a:spcAft>
              <a:buClr>
                <a:schemeClr val="dk1"/>
              </a:buClr>
              <a:buSzPts val="900"/>
              <a:buFont typeface="Arial"/>
              <a:buNone/>
              <a:defRPr sz="900"/>
            </a:lvl9pPr>
          </a:lstStyle>
          <a:p/>
        </p:txBody>
      </p:sp>
      <p:sp>
        <p:nvSpPr>
          <p:cNvPr id="39" name="Google Shape;39;p2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2" name="Shape 42"/>
        <p:cNvGrpSpPr/>
        <p:nvPr/>
      </p:nvGrpSpPr>
      <p:grpSpPr>
        <a:xfrm>
          <a:off x="0" y="0"/>
          <a:ext cx="0" cy="0"/>
          <a:chOff x="0" y="0"/>
          <a:chExt cx="0" cy="0"/>
        </a:xfrm>
      </p:grpSpPr>
      <p:sp>
        <p:nvSpPr>
          <p:cNvPr id="43" name="Google Shape;43;p2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4" name="Google Shape;44;p2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Font typeface="Arial"/>
              <a:buChar char="•"/>
              <a:defRPr sz="3200"/>
            </a:lvl1pPr>
            <a:lvl2pPr indent="-406400" lvl="1" marL="914400" algn="l">
              <a:lnSpc>
                <a:spcPct val="100000"/>
              </a:lnSpc>
              <a:spcBef>
                <a:spcPts val="560"/>
              </a:spcBef>
              <a:spcAft>
                <a:spcPts val="0"/>
              </a:spcAft>
              <a:buClr>
                <a:schemeClr val="dk1"/>
              </a:buClr>
              <a:buSzPts val="2800"/>
              <a:buFont typeface="Arial"/>
              <a:buChar char="–"/>
              <a:defRPr sz="2800"/>
            </a:lvl2pPr>
            <a:lvl3pPr indent="-381000" lvl="2" marL="1371600" algn="l">
              <a:lnSpc>
                <a:spcPct val="100000"/>
              </a:lnSpc>
              <a:spcBef>
                <a:spcPts val="480"/>
              </a:spcBef>
              <a:spcAft>
                <a:spcPts val="0"/>
              </a:spcAft>
              <a:buClr>
                <a:schemeClr val="dk1"/>
              </a:buClr>
              <a:buSzPts val="2400"/>
              <a:buFont typeface="Arial"/>
              <a:buChar char="•"/>
              <a:defRPr sz="2400"/>
            </a:lvl3pPr>
            <a:lvl4pPr indent="-355600" lvl="3" marL="1828800" algn="l">
              <a:lnSpc>
                <a:spcPct val="100000"/>
              </a:lnSpc>
              <a:spcBef>
                <a:spcPts val="400"/>
              </a:spcBef>
              <a:spcAft>
                <a:spcPts val="0"/>
              </a:spcAft>
              <a:buClr>
                <a:schemeClr val="dk1"/>
              </a:buClr>
              <a:buSzPts val="2000"/>
              <a:buFont typeface="Arial"/>
              <a:buChar char="–"/>
              <a:defRPr sz="2000"/>
            </a:lvl4pPr>
            <a:lvl5pPr indent="-355600" lvl="4" marL="2286000" algn="l">
              <a:lnSpc>
                <a:spcPct val="100000"/>
              </a:lnSpc>
              <a:spcBef>
                <a:spcPts val="400"/>
              </a:spcBef>
              <a:spcAft>
                <a:spcPts val="0"/>
              </a:spcAft>
              <a:buClr>
                <a:schemeClr val="dk1"/>
              </a:buClr>
              <a:buSzPts val="2000"/>
              <a:buFont typeface="Arial"/>
              <a:buChar char="»"/>
              <a:defRPr sz="2000"/>
            </a:lvl5pPr>
            <a:lvl6pPr indent="-355600" lvl="5" marL="2743200" algn="l">
              <a:lnSpc>
                <a:spcPct val="100000"/>
              </a:lnSpc>
              <a:spcBef>
                <a:spcPts val="400"/>
              </a:spcBef>
              <a:spcAft>
                <a:spcPts val="0"/>
              </a:spcAft>
              <a:buClr>
                <a:schemeClr val="dk1"/>
              </a:buClr>
              <a:buSzPts val="2000"/>
              <a:buFont typeface="Arial"/>
              <a:buChar char="»"/>
              <a:defRPr sz="2000"/>
            </a:lvl6pPr>
            <a:lvl7pPr indent="-355600" lvl="6" marL="3200400" algn="l">
              <a:lnSpc>
                <a:spcPct val="100000"/>
              </a:lnSpc>
              <a:spcBef>
                <a:spcPts val="400"/>
              </a:spcBef>
              <a:spcAft>
                <a:spcPts val="0"/>
              </a:spcAft>
              <a:buClr>
                <a:schemeClr val="dk1"/>
              </a:buClr>
              <a:buSzPts val="2000"/>
              <a:buFont typeface="Arial"/>
              <a:buChar char="»"/>
              <a:defRPr sz="2000"/>
            </a:lvl7pPr>
            <a:lvl8pPr indent="-355600" lvl="7" marL="3657600" algn="l">
              <a:lnSpc>
                <a:spcPct val="100000"/>
              </a:lnSpc>
              <a:spcBef>
                <a:spcPts val="400"/>
              </a:spcBef>
              <a:spcAft>
                <a:spcPts val="0"/>
              </a:spcAft>
              <a:buClr>
                <a:schemeClr val="dk1"/>
              </a:buClr>
              <a:buSzPts val="2000"/>
              <a:buFont typeface="Arial"/>
              <a:buChar char="»"/>
              <a:defRPr sz="2000"/>
            </a:lvl8pPr>
            <a:lvl9pPr indent="-355600" lvl="8" marL="4114800" algn="l">
              <a:lnSpc>
                <a:spcPct val="100000"/>
              </a:lnSpc>
              <a:spcBef>
                <a:spcPts val="400"/>
              </a:spcBef>
              <a:spcAft>
                <a:spcPts val="0"/>
              </a:spcAft>
              <a:buClr>
                <a:schemeClr val="dk1"/>
              </a:buClr>
              <a:buSzPts val="2000"/>
              <a:buFont typeface="Arial"/>
              <a:buChar char="»"/>
              <a:defRPr sz="2000"/>
            </a:lvl9pPr>
          </a:lstStyle>
          <a:p/>
        </p:txBody>
      </p:sp>
      <p:sp>
        <p:nvSpPr>
          <p:cNvPr id="45" name="Google Shape;45;p2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Font typeface="Arial"/>
              <a:buNone/>
              <a:defRPr sz="1400"/>
            </a:lvl1pPr>
            <a:lvl2pPr indent="-228600" lvl="1" marL="914400" algn="l">
              <a:lnSpc>
                <a:spcPct val="100000"/>
              </a:lnSpc>
              <a:spcBef>
                <a:spcPts val="240"/>
              </a:spcBef>
              <a:spcAft>
                <a:spcPts val="0"/>
              </a:spcAft>
              <a:buClr>
                <a:schemeClr val="dk1"/>
              </a:buClr>
              <a:buSzPts val="1200"/>
              <a:buFont typeface="Arial"/>
              <a:buNone/>
              <a:defRPr sz="1200"/>
            </a:lvl2pPr>
            <a:lvl3pPr indent="-228600" lvl="2" marL="1371600" algn="l">
              <a:lnSpc>
                <a:spcPct val="100000"/>
              </a:lnSpc>
              <a:spcBef>
                <a:spcPts val="200"/>
              </a:spcBef>
              <a:spcAft>
                <a:spcPts val="0"/>
              </a:spcAft>
              <a:buClr>
                <a:schemeClr val="dk1"/>
              </a:buClr>
              <a:buSzPts val="1000"/>
              <a:buFont typeface="Arial"/>
              <a:buNone/>
              <a:defRPr sz="1000"/>
            </a:lvl3pPr>
            <a:lvl4pPr indent="-228600" lvl="3" marL="1828800" algn="l">
              <a:lnSpc>
                <a:spcPct val="100000"/>
              </a:lnSpc>
              <a:spcBef>
                <a:spcPts val="180"/>
              </a:spcBef>
              <a:spcAft>
                <a:spcPts val="0"/>
              </a:spcAft>
              <a:buClr>
                <a:schemeClr val="dk1"/>
              </a:buClr>
              <a:buSzPts val="900"/>
              <a:buFont typeface="Arial"/>
              <a:buNone/>
              <a:defRPr sz="900"/>
            </a:lvl4pPr>
            <a:lvl5pPr indent="-228600" lvl="4" marL="2286000" algn="l">
              <a:lnSpc>
                <a:spcPct val="100000"/>
              </a:lnSpc>
              <a:spcBef>
                <a:spcPts val="180"/>
              </a:spcBef>
              <a:spcAft>
                <a:spcPts val="0"/>
              </a:spcAft>
              <a:buClr>
                <a:schemeClr val="dk1"/>
              </a:buClr>
              <a:buSzPts val="900"/>
              <a:buFont typeface="Arial"/>
              <a:buNone/>
              <a:defRPr sz="900"/>
            </a:lvl5pPr>
            <a:lvl6pPr indent="-228600" lvl="5" marL="2743200" algn="l">
              <a:lnSpc>
                <a:spcPct val="100000"/>
              </a:lnSpc>
              <a:spcBef>
                <a:spcPts val="180"/>
              </a:spcBef>
              <a:spcAft>
                <a:spcPts val="0"/>
              </a:spcAft>
              <a:buClr>
                <a:schemeClr val="dk1"/>
              </a:buClr>
              <a:buSzPts val="900"/>
              <a:buFont typeface="Arial"/>
              <a:buNone/>
              <a:defRPr sz="900"/>
            </a:lvl6pPr>
            <a:lvl7pPr indent="-228600" lvl="6" marL="3200400" algn="l">
              <a:lnSpc>
                <a:spcPct val="100000"/>
              </a:lnSpc>
              <a:spcBef>
                <a:spcPts val="180"/>
              </a:spcBef>
              <a:spcAft>
                <a:spcPts val="0"/>
              </a:spcAft>
              <a:buClr>
                <a:schemeClr val="dk1"/>
              </a:buClr>
              <a:buSzPts val="900"/>
              <a:buFont typeface="Arial"/>
              <a:buNone/>
              <a:defRPr sz="900"/>
            </a:lvl7pPr>
            <a:lvl8pPr indent="-228600" lvl="7" marL="3657600" algn="l">
              <a:lnSpc>
                <a:spcPct val="100000"/>
              </a:lnSpc>
              <a:spcBef>
                <a:spcPts val="180"/>
              </a:spcBef>
              <a:spcAft>
                <a:spcPts val="0"/>
              </a:spcAft>
              <a:buClr>
                <a:schemeClr val="dk1"/>
              </a:buClr>
              <a:buSzPts val="900"/>
              <a:buFont typeface="Arial"/>
              <a:buNone/>
              <a:defRPr sz="900"/>
            </a:lvl8pPr>
            <a:lvl9pPr indent="-228600" lvl="8" marL="4114800" algn="l">
              <a:lnSpc>
                <a:spcPct val="100000"/>
              </a:lnSpc>
              <a:spcBef>
                <a:spcPts val="180"/>
              </a:spcBef>
              <a:spcAft>
                <a:spcPts val="0"/>
              </a:spcAft>
              <a:buClr>
                <a:schemeClr val="dk1"/>
              </a:buClr>
              <a:buSzPts val="900"/>
              <a:buFont typeface="Arial"/>
              <a:buNone/>
              <a:defRPr sz="900"/>
            </a:lvl9pPr>
          </a:lstStyle>
          <a:p/>
        </p:txBody>
      </p:sp>
      <p:sp>
        <p:nvSpPr>
          <p:cNvPr id="46" name="Google Shape;46;p2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2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3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5" name="Google Shape;55;p3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3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0" name="Google Shape;60;p3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Font typeface="Arial"/>
              <a:buNone/>
              <a:defRPr b="1" sz="2400"/>
            </a:lvl1pPr>
            <a:lvl2pPr indent="-228600" lvl="1" marL="914400" algn="l">
              <a:lnSpc>
                <a:spcPct val="100000"/>
              </a:lnSpc>
              <a:spcBef>
                <a:spcPts val="400"/>
              </a:spcBef>
              <a:spcAft>
                <a:spcPts val="0"/>
              </a:spcAft>
              <a:buClr>
                <a:schemeClr val="dk1"/>
              </a:buClr>
              <a:buSzPts val="2000"/>
              <a:buFont typeface="Arial"/>
              <a:buNone/>
              <a:defRPr b="1" sz="2000"/>
            </a:lvl2pPr>
            <a:lvl3pPr indent="-228600" lvl="2" marL="1371600" algn="l">
              <a:lnSpc>
                <a:spcPct val="100000"/>
              </a:lnSpc>
              <a:spcBef>
                <a:spcPts val="360"/>
              </a:spcBef>
              <a:spcAft>
                <a:spcPts val="0"/>
              </a:spcAft>
              <a:buClr>
                <a:schemeClr val="dk1"/>
              </a:buClr>
              <a:buSzPts val="1800"/>
              <a:buFont typeface="Arial"/>
              <a:buNone/>
              <a:defRPr b="1" sz="1800"/>
            </a:lvl3pPr>
            <a:lvl4pPr indent="-228600" lvl="3" marL="1828800" algn="l">
              <a:lnSpc>
                <a:spcPct val="100000"/>
              </a:lnSpc>
              <a:spcBef>
                <a:spcPts val="320"/>
              </a:spcBef>
              <a:spcAft>
                <a:spcPts val="0"/>
              </a:spcAft>
              <a:buClr>
                <a:schemeClr val="dk1"/>
              </a:buClr>
              <a:buSzPts val="1600"/>
              <a:buFont typeface="Arial"/>
              <a:buNone/>
              <a:defRPr b="1" sz="1600"/>
            </a:lvl4pPr>
            <a:lvl5pPr indent="-228600" lvl="4" marL="2286000" algn="l">
              <a:lnSpc>
                <a:spcPct val="100000"/>
              </a:lnSpc>
              <a:spcBef>
                <a:spcPts val="320"/>
              </a:spcBef>
              <a:spcAft>
                <a:spcPts val="0"/>
              </a:spcAft>
              <a:buClr>
                <a:schemeClr val="dk1"/>
              </a:buClr>
              <a:buSzPts val="1600"/>
              <a:buFont typeface="Arial"/>
              <a:buNone/>
              <a:defRPr b="1" sz="1600"/>
            </a:lvl5pPr>
            <a:lvl6pPr indent="-228600" lvl="5" marL="2743200" algn="l">
              <a:lnSpc>
                <a:spcPct val="100000"/>
              </a:lnSpc>
              <a:spcBef>
                <a:spcPts val="320"/>
              </a:spcBef>
              <a:spcAft>
                <a:spcPts val="0"/>
              </a:spcAft>
              <a:buClr>
                <a:schemeClr val="dk1"/>
              </a:buClr>
              <a:buSzPts val="1600"/>
              <a:buFont typeface="Arial"/>
              <a:buNone/>
              <a:defRPr b="1" sz="1600"/>
            </a:lvl6pPr>
            <a:lvl7pPr indent="-228600" lvl="6" marL="3200400" algn="l">
              <a:lnSpc>
                <a:spcPct val="100000"/>
              </a:lnSpc>
              <a:spcBef>
                <a:spcPts val="320"/>
              </a:spcBef>
              <a:spcAft>
                <a:spcPts val="0"/>
              </a:spcAft>
              <a:buClr>
                <a:schemeClr val="dk1"/>
              </a:buClr>
              <a:buSzPts val="1600"/>
              <a:buFont typeface="Arial"/>
              <a:buNone/>
              <a:defRPr b="1" sz="1600"/>
            </a:lvl7pPr>
            <a:lvl8pPr indent="-228600" lvl="7" marL="3657600" algn="l">
              <a:lnSpc>
                <a:spcPct val="100000"/>
              </a:lnSpc>
              <a:spcBef>
                <a:spcPts val="320"/>
              </a:spcBef>
              <a:spcAft>
                <a:spcPts val="0"/>
              </a:spcAft>
              <a:buClr>
                <a:schemeClr val="dk1"/>
              </a:buClr>
              <a:buSzPts val="1600"/>
              <a:buFont typeface="Arial"/>
              <a:buNone/>
              <a:defRPr b="1" sz="1600"/>
            </a:lvl8pPr>
            <a:lvl9pPr indent="-228600" lvl="8" marL="4114800" algn="l">
              <a:lnSpc>
                <a:spcPct val="100000"/>
              </a:lnSpc>
              <a:spcBef>
                <a:spcPts val="320"/>
              </a:spcBef>
              <a:spcAft>
                <a:spcPts val="0"/>
              </a:spcAft>
              <a:buClr>
                <a:schemeClr val="dk1"/>
              </a:buClr>
              <a:buSzPts val="1600"/>
              <a:buFont typeface="Arial"/>
              <a:buNone/>
              <a:defRPr b="1" sz="1600"/>
            </a:lvl9pPr>
          </a:lstStyle>
          <a:p/>
        </p:txBody>
      </p:sp>
      <p:sp>
        <p:nvSpPr>
          <p:cNvPr id="61" name="Google Shape;61;p3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Font typeface="Arial"/>
              <a:buChar char="•"/>
              <a:defRPr sz="2400"/>
            </a:lvl1pPr>
            <a:lvl2pPr indent="-355600" lvl="1" marL="914400" algn="l">
              <a:lnSpc>
                <a:spcPct val="100000"/>
              </a:lnSpc>
              <a:spcBef>
                <a:spcPts val="400"/>
              </a:spcBef>
              <a:spcAft>
                <a:spcPts val="0"/>
              </a:spcAft>
              <a:buClr>
                <a:schemeClr val="dk1"/>
              </a:buClr>
              <a:buSzPts val="2000"/>
              <a:buFont typeface="Arial"/>
              <a:buChar char="–"/>
              <a:defRPr sz="2000"/>
            </a:lvl2pPr>
            <a:lvl3pPr indent="-342900" lvl="2" marL="1371600" algn="l">
              <a:lnSpc>
                <a:spcPct val="100000"/>
              </a:lnSpc>
              <a:spcBef>
                <a:spcPts val="360"/>
              </a:spcBef>
              <a:spcAft>
                <a:spcPts val="0"/>
              </a:spcAft>
              <a:buClr>
                <a:schemeClr val="dk1"/>
              </a:buClr>
              <a:buSzPts val="1800"/>
              <a:buFont typeface="Arial"/>
              <a:buChar char="•"/>
              <a:defRPr sz="1800"/>
            </a:lvl3pPr>
            <a:lvl4pPr indent="-330200" lvl="3" marL="1828800" algn="l">
              <a:lnSpc>
                <a:spcPct val="100000"/>
              </a:lnSpc>
              <a:spcBef>
                <a:spcPts val="320"/>
              </a:spcBef>
              <a:spcAft>
                <a:spcPts val="0"/>
              </a:spcAft>
              <a:buClr>
                <a:schemeClr val="dk1"/>
              </a:buClr>
              <a:buSzPts val="1600"/>
              <a:buFont typeface="Arial"/>
              <a:buChar char="–"/>
              <a:defRPr sz="1600"/>
            </a:lvl4pPr>
            <a:lvl5pPr indent="-330200" lvl="4" marL="2286000" algn="l">
              <a:lnSpc>
                <a:spcPct val="100000"/>
              </a:lnSpc>
              <a:spcBef>
                <a:spcPts val="320"/>
              </a:spcBef>
              <a:spcAft>
                <a:spcPts val="0"/>
              </a:spcAft>
              <a:buClr>
                <a:schemeClr val="dk1"/>
              </a:buClr>
              <a:buSzPts val="1600"/>
              <a:buFont typeface="Arial"/>
              <a:buChar char="»"/>
              <a:defRPr sz="1600"/>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
        <p:nvSpPr>
          <p:cNvPr id="62" name="Google Shape;62;p3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Font typeface="Arial"/>
              <a:buNone/>
              <a:defRPr b="1" sz="2400"/>
            </a:lvl1pPr>
            <a:lvl2pPr indent="-228600" lvl="1" marL="914400" algn="l">
              <a:lnSpc>
                <a:spcPct val="100000"/>
              </a:lnSpc>
              <a:spcBef>
                <a:spcPts val="400"/>
              </a:spcBef>
              <a:spcAft>
                <a:spcPts val="0"/>
              </a:spcAft>
              <a:buClr>
                <a:schemeClr val="dk1"/>
              </a:buClr>
              <a:buSzPts val="2000"/>
              <a:buFont typeface="Arial"/>
              <a:buNone/>
              <a:defRPr b="1" sz="2000"/>
            </a:lvl2pPr>
            <a:lvl3pPr indent="-228600" lvl="2" marL="1371600" algn="l">
              <a:lnSpc>
                <a:spcPct val="100000"/>
              </a:lnSpc>
              <a:spcBef>
                <a:spcPts val="360"/>
              </a:spcBef>
              <a:spcAft>
                <a:spcPts val="0"/>
              </a:spcAft>
              <a:buClr>
                <a:schemeClr val="dk1"/>
              </a:buClr>
              <a:buSzPts val="1800"/>
              <a:buFont typeface="Arial"/>
              <a:buNone/>
              <a:defRPr b="1" sz="1800"/>
            </a:lvl3pPr>
            <a:lvl4pPr indent="-228600" lvl="3" marL="1828800" algn="l">
              <a:lnSpc>
                <a:spcPct val="100000"/>
              </a:lnSpc>
              <a:spcBef>
                <a:spcPts val="320"/>
              </a:spcBef>
              <a:spcAft>
                <a:spcPts val="0"/>
              </a:spcAft>
              <a:buClr>
                <a:schemeClr val="dk1"/>
              </a:buClr>
              <a:buSzPts val="1600"/>
              <a:buFont typeface="Arial"/>
              <a:buNone/>
              <a:defRPr b="1" sz="1600"/>
            </a:lvl4pPr>
            <a:lvl5pPr indent="-228600" lvl="4" marL="2286000" algn="l">
              <a:lnSpc>
                <a:spcPct val="100000"/>
              </a:lnSpc>
              <a:spcBef>
                <a:spcPts val="320"/>
              </a:spcBef>
              <a:spcAft>
                <a:spcPts val="0"/>
              </a:spcAft>
              <a:buClr>
                <a:schemeClr val="dk1"/>
              </a:buClr>
              <a:buSzPts val="1600"/>
              <a:buFont typeface="Arial"/>
              <a:buNone/>
              <a:defRPr b="1" sz="1600"/>
            </a:lvl5pPr>
            <a:lvl6pPr indent="-228600" lvl="5" marL="2743200" algn="l">
              <a:lnSpc>
                <a:spcPct val="100000"/>
              </a:lnSpc>
              <a:spcBef>
                <a:spcPts val="320"/>
              </a:spcBef>
              <a:spcAft>
                <a:spcPts val="0"/>
              </a:spcAft>
              <a:buClr>
                <a:schemeClr val="dk1"/>
              </a:buClr>
              <a:buSzPts val="1600"/>
              <a:buFont typeface="Arial"/>
              <a:buNone/>
              <a:defRPr b="1" sz="1600"/>
            </a:lvl6pPr>
            <a:lvl7pPr indent="-228600" lvl="6" marL="3200400" algn="l">
              <a:lnSpc>
                <a:spcPct val="100000"/>
              </a:lnSpc>
              <a:spcBef>
                <a:spcPts val="320"/>
              </a:spcBef>
              <a:spcAft>
                <a:spcPts val="0"/>
              </a:spcAft>
              <a:buClr>
                <a:schemeClr val="dk1"/>
              </a:buClr>
              <a:buSzPts val="1600"/>
              <a:buFont typeface="Arial"/>
              <a:buNone/>
              <a:defRPr b="1" sz="1600"/>
            </a:lvl7pPr>
            <a:lvl8pPr indent="-228600" lvl="7" marL="3657600" algn="l">
              <a:lnSpc>
                <a:spcPct val="100000"/>
              </a:lnSpc>
              <a:spcBef>
                <a:spcPts val="320"/>
              </a:spcBef>
              <a:spcAft>
                <a:spcPts val="0"/>
              </a:spcAft>
              <a:buClr>
                <a:schemeClr val="dk1"/>
              </a:buClr>
              <a:buSzPts val="1600"/>
              <a:buFont typeface="Arial"/>
              <a:buNone/>
              <a:defRPr b="1" sz="1600"/>
            </a:lvl8pPr>
            <a:lvl9pPr indent="-228600" lvl="8" marL="4114800" algn="l">
              <a:lnSpc>
                <a:spcPct val="100000"/>
              </a:lnSpc>
              <a:spcBef>
                <a:spcPts val="320"/>
              </a:spcBef>
              <a:spcAft>
                <a:spcPts val="0"/>
              </a:spcAft>
              <a:buClr>
                <a:schemeClr val="dk1"/>
              </a:buClr>
              <a:buSzPts val="1600"/>
              <a:buFont typeface="Arial"/>
              <a:buNone/>
              <a:defRPr b="1" sz="1600"/>
            </a:lvl9pPr>
          </a:lstStyle>
          <a:p/>
        </p:txBody>
      </p:sp>
      <p:sp>
        <p:nvSpPr>
          <p:cNvPr id="63" name="Google Shape;63;p3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Font typeface="Arial"/>
              <a:buChar char="•"/>
              <a:defRPr sz="2400"/>
            </a:lvl1pPr>
            <a:lvl2pPr indent="-355600" lvl="1" marL="914400" algn="l">
              <a:lnSpc>
                <a:spcPct val="100000"/>
              </a:lnSpc>
              <a:spcBef>
                <a:spcPts val="400"/>
              </a:spcBef>
              <a:spcAft>
                <a:spcPts val="0"/>
              </a:spcAft>
              <a:buClr>
                <a:schemeClr val="dk1"/>
              </a:buClr>
              <a:buSzPts val="2000"/>
              <a:buFont typeface="Arial"/>
              <a:buChar char="–"/>
              <a:defRPr sz="2000"/>
            </a:lvl2pPr>
            <a:lvl3pPr indent="-342900" lvl="2" marL="1371600" algn="l">
              <a:lnSpc>
                <a:spcPct val="100000"/>
              </a:lnSpc>
              <a:spcBef>
                <a:spcPts val="360"/>
              </a:spcBef>
              <a:spcAft>
                <a:spcPts val="0"/>
              </a:spcAft>
              <a:buClr>
                <a:schemeClr val="dk1"/>
              </a:buClr>
              <a:buSzPts val="1800"/>
              <a:buFont typeface="Arial"/>
              <a:buChar char="•"/>
              <a:defRPr sz="1800"/>
            </a:lvl3pPr>
            <a:lvl4pPr indent="-330200" lvl="3" marL="1828800" algn="l">
              <a:lnSpc>
                <a:spcPct val="100000"/>
              </a:lnSpc>
              <a:spcBef>
                <a:spcPts val="320"/>
              </a:spcBef>
              <a:spcAft>
                <a:spcPts val="0"/>
              </a:spcAft>
              <a:buClr>
                <a:schemeClr val="dk1"/>
              </a:buClr>
              <a:buSzPts val="1600"/>
              <a:buFont typeface="Arial"/>
              <a:buChar char="–"/>
              <a:defRPr sz="1600"/>
            </a:lvl4pPr>
            <a:lvl5pPr indent="-330200" lvl="4" marL="2286000" algn="l">
              <a:lnSpc>
                <a:spcPct val="100000"/>
              </a:lnSpc>
              <a:spcBef>
                <a:spcPts val="320"/>
              </a:spcBef>
              <a:spcAft>
                <a:spcPts val="0"/>
              </a:spcAft>
              <a:buClr>
                <a:schemeClr val="dk1"/>
              </a:buClr>
              <a:buSzPts val="1600"/>
              <a:buFont typeface="Arial"/>
              <a:buChar char="»"/>
              <a:defRPr sz="1600"/>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
        <p:nvSpPr>
          <p:cNvPr id="64" name="Google Shape;64;p3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3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3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2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9pPr>
          </a:lstStyle>
          <a:p/>
        </p:txBody>
      </p:sp>
      <p:sp>
        <p:nvSpPr>
          <p:cNvPr id="7" name="Google Shape;7;p2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 name="Google Shape;8;p2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2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2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8.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3" name="Shape 83"/>
        <p:cNvGrpSpPr/>
        <p:nvPr/>
      </p:nvGrpSpPr>
      <p:grpSpPr>
        <a:xfrm>
          <a:off x="0" y="0"/>
          <a:ext cx="0" cy="0"/>
          <a:chOff x="0" y="0"/>
          <a:chExt cx="0" cy="0"/>
        </a:xfrm>
      </p:grpSpPr>
      <p:sp>
        <p:nvSpPr>
          <p:cNvPr id="84" name="Google Shape;84;p1"/>
          <p:cNvSpPr txBox="1"/>
          <p:nvPr>
            <p:ph idx="4294967295" type="ctrTitle"/>
          </p:nvPr>
        </p:nvSpPr>
        <p:spPr>
          <a:xfrm>
            <a:off x="857224" y="642918"/>
            <a:ext cx="7772400" cy="14700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500"/>
              <a:buFont typeface="Arial"/>
              <a:buNone/>
            </a:pPr>
            <a:r>
              <a:rPr b="1" lang="en-US" sz="2500"/>
              <a:t>AUTOMATIC ATTENDANCE SYSTEM BASED ON FACE RECOGNITION AND FACE DETECTION</a:t>
            </a:r>
            <a:endParaRPr b="1" i="0" sz="2500" u="none" cap="none" strike="noStrike">
              <a:solidFill>
                <a:schemeClr val="dk1"/>
              </a:solidFill>
              <a:latin typeface="Arial"/>
              <a:ea typeface="Arial"/>
              <a:cs typeface="Arial"/>
              <a:sym typeface="Arial"/>
            </a:endParaRPr>
          </a:p>
        </p:txBody>
      </p:sp>
      <p:sp>
        <p:nvSpPr>
          <p:cNvPr id="85" name="Google Shape;85;p1"/>
          <p:cNvSpPr txBox="1"/>
          <p:nvPr>
            <p:ph idx="1" type="subTitle"/>
          </p:nvPr>
        </p:nvSpPr>
        <p:spPr>
          <a:xfrm>
            <a:off x="642937" y="1928812"/>
            <a:ext cx="8072437" cy="42862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900"/>
              <a:buFont typeface="Times New Roman"/>
              <a:buNone/>
            </a:pPr>
            <a:r>
              <a:rPr b="0" i="0" lang="en-US" sz="1900" u="none">
                <a:solidFill>
                  <a:schemeClr val="dk1"/>
                </a:solidFill>
                <a:latin typeface="Times New Roman"/>
                <a:ea typeface="Times New Roman"/>
                <a:cs typeface="Times New Roman"/>
                <a:sym typeface="Times New Roman"/>
              </a:rPr>
              <a:t>SRI VASANTHI B          -211417104270</a:t>
            </a:r>
            <a:endParaRPr/>
          </a:p>
          <a:p>
            <a:pPr indent="0" lvl="0" marL="0" rtl="0" algn="l">
              <a:lnSpc>
                <a:spcPct val="100000"/>
              </a:lnSpc>
              <a:spcBef>
                <a:spcPts val="380"/>
              </a:spcBef>
              <a:spcAft>
                <a:spcPts val="0"/>
              </a:spcAft>
              <a:buClr>
                <a:schemeClr val="dk1"/>
              </a:buClr>
              <a:buSzPts val="1900"/>
              <a:buFont typeface="Times New Roman"/>
              <a:buNone/>
            </a:pPr>
            <a:r>
              <a:rPr b="0" i="0" lang="en-US" sz="1900" u="none">
                <a:solidFill>
                  <a:schemeClr val="dk1"/>
                </a:solidFill>
                <a:latin typeface="Times New Roman"/>
                <a:ea typeface="Times New Roman"/>
                <a:cs typeface="Times New Roman"/>
                <a:sym typeface="Times New Roman"/>
              </a:rPr>
              <a:t>SUVATHI T                     -211417104280</a:t>
            </a:r>
            <a:endParaRPr/>
          </a:p>
          <a:p>
            <a:pPr indent="0" lvl="0" marL="0" rtl="0" algn="l">
              <a:lnSpc>
                <a:spcPct val="100000"/>
              </a:lnSpc>
              <a:spcBef>
                <a:spcPts val="380"/>
              </a:spcBef>
              <a:spcAft>
                <a:spcPts val="0"/>
              </a:spcAft>
              <a:buClr>
                <a:schemeClr val="dk1"/>
              </a:buClr>
              <a:buSzPts val="1900"/>
              <a:buFont typeface="Times New Roman"/>
              <a:buNone/>
            </a:pPr>
            <a:r>
              <a:rPr b="0" i="0" lang="en-US" sz="1900" u="none">
                <a:solidFill>
                  <a:schemeClr val="dk1"/>
                </a:solidFill>
                <a:latin typeface="Times New Roman"/>
                <a:ea typeface="Times New Roman"/>
                <a:cs typeface="Times New Roman"/>
                <a:sym typeface="Times New Roman"/>
              </a:rPr>
              <a:t>UMAMAHESWARI S    -211417104284</a:t>
            </a:r>
            <a:endParaRPr/>
          </a:p>
          <a:p>
            <a:pPr indent="0" lvl="0" marL="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a:p>
            <a:pPr indent="0" lvl="0" marL="0" rtl="0" algn="r">
              <a:lnSpc>
                <a:spcPct val="100000"/>
              </a:lnSpc>
              <a:spcBef>
                <a:spcPts val="440"/>
              </a:spcBef>
              <a:spcAft>
                <a:spcPts val="0"/>
              </a:spcAft>
              <a:buClr>
                <a:schemeClr val="dk1"/>
              </a:buClr>
              <a:buSzPts val="2200"/>
              <a:buFont typeface="Times New Roman"/>
              <a:buNone/>
            </a:pPr>
            <a:r>
              <a:rPr b="0" i="0" lang="en-US" sz="2200" u="sng">
                <a:solidFill>
                  <a:schemeClr val="dk1"/>
                </a:solidFill>
                <a:latin typeface="Times New Roman"/>
                <a:ea typeface="Times New Roman"/>
                <a:cs typeface="Times New Roman"/>
                <a:sym typeface="Times New Roman"/>
              </a:rPr>
              <a:t>Guided by:</a:t>
            </a:r>
            <a:endParaRPr/>
          </a:p>
          <a:p>
            <a:pPr indent="0" lvl="0" marL="0" rtl="0" algn="r">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Mrs. R.DEVI,M.E.,</a:t>
            </a:r>
            <a:endParaRPr/>
          </a:p>
          <a:p>
            <a:pPr indent="0" lvl="0" marL="0" rtl="0" algn="r">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ASSISTANT PROFESSOR</a:t>
            </a:r>
            <a:endParaRPr/>
          </a:p>
          <a:p>
            <a:pPr indent="0" lvl="0" marL="0" rtl="0" algn="r">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DEPARTMENT OF CSE</a:t>
            </a:r>
            <a:endParaRPr/>
          </a:p>
          <a:p>
            <a:pPr indent="0" lvl="0" marL="0" rtl="0" algn="r">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PANIMALAR ENGINEERING COLLEGE</a:t>
            </a:r>
            <a:endParaRPr/>
          </a:p>
          <a:p>
            <a:pPr indent="0" lvl="0" marL="0" rtl="0" algn="r">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CHENNAI</a:t>
            </a:r>
            <a:endParaRPr/>
          </a:p>
          <a:p>
            <a:pPr indent="0" lvl="0" marL="0" rtl="0" algn="r">
              <a:lnSpc>
                <a:spcPct val="100000"/>
              </a:lnSpc>
              <a:spcBef>
                <a:spcPts val="48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a:p>
            <a:pPr indent="0" lvl="0" marL="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a:p>
            <a:pPr indent="0" lvl="0" marL="0" rtl="0" algn="ctr">
              <a:lnSpc>
                <a:spcPct val="100000"/>
              </a:lnSpc>
              <a:spcBef>
                <a:spcPts val="48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2500"/>
              <a:buFont typeface="Times New Roman"/>
              <a:buNone/>
            </a:pPr>
            <a:r>
              <a:rPr b="0" i="0" lang="en-US" sz="2500" u="none">
                <a:solidFill>
                  <a:schemeClr val="dk2"/>
                </a:solidFill>
                <a:latin typeface="Times New Roman"/>
                <a:ea typeface="Times New Roman"/>
                <a:cs typeface="Times New Roman"/>
                <a:sym typeface="Times New Roman"/>
              </a:rPr>
              <a:t>SYSTEM  ARCHITECTURE</a:t>
            </a:r>
            <a:endParaRPr/>
          </a:p>
        </p:txBody>
      </p:sp>
      <p:sp>
        <p:nvSpPr>
          <p:cNvPr id="134" name="Google Shape;134;p9"/>
          <p:cNvSpPr txBox="1"/>
          <p:nvPr/>
        </p:nvSpPr>
        <p:spPr>
          <a:xfrm>
            <a:off x="152400" y="15240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flow.JPG" id="135" name="Google Shape;135;p9"/>
          <p:cNvPicPr preferRelativeResize="0"/>
          <p:nvPr/>
        </p:nvPicPr>
        <p:blipFill rotWithShape="1">
          <a:blip r:embed="rId3">
            <a:alphaModFix/>
          </a:blip>
          <a:srcRect b="0" l="0" r="0" t="0"/>
          <a:stretch/>
        </p:blipFill>
        <p:spPr>
          <a:xfrm>
            <a:off x="914401" y="1762555"/>
            <a:ext cx="7233312" cy="356007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0"/>
          <p:cNvSpPr txBox="1"/>
          <p:nvPr>
            <p:ph type="title"/>
          </p:nvPr>
        </p:nvSpPr>
        <p:spPr>
          <a:xfrm>
            <a:off x="457200" y="163773"/>
            <a:ext cx="8229600" cy="1637731"/>
          </a:xfrm>
          <a:prstGeom prst="rect">
            <a:avLst/>
          </a:prstGeom>
          <a:noFill/>
          <a:ln>
            <a:noFill/>
          </a:ln>
        </p:spPr>
        <p:txBody>
          <a:bodyPr anchorCtr="0" anchor="ctr" bIns="45700" lIns="91425" spcFirstLastPara="1" rIns="91425" wrap="square" tIns="45700">
            <a:noAutofit/>
          </a:bodyPr>
          <a:lstStyle/>
          <a:p>
            <a:pPr indent="0" lvl="0" marL="0" rtl="0" algn="l">
              <a:lnSpc>
                <a:spcPct val="200000"/>
              </a:lnSpc>
              <a:spcBef>
                <a:spcPts val="0"/>
              </a:spcBef>
              <a:spcAft>
                <a:spcPts val="0"/>
              </a:spcAft>
              <a:buClr>
                <a:schemeClr val="dk2"/>
              </a:buClr>
              <a:buSzPts val="2500"/>
              <a:buFont typeface="Times New Roman"/>
              <a:buNone/>
            </a:pPr>
            <a:r>
              <a:rPr b="0" i="0" lang="en-US" sz="2500" u="none">
                <a:solidFill>
                  <a:schemeClr val="dk2"/>
                </a:solidFill>
                <a:latin typeface="Times New Roman"/>
                <a:ea typeface="Times New Roman"/>
                <a:cs typeface="Times New Roman"/>
                <a:sym typeface="Times New Roman"/>
              </a:rPr>
              <a:t>UML DIAGRAMS</a:t>
            </a:r>
            <a:br>
              <a:rPr b="0" i="0" lang="en-US" sz="2500" u="none">
                <a:solidFill>
                  <a:schemeClr val="dk2"/>
                </a:solidFill>
                <a:latin typeface="Times New Roman"/>
                <a:ea typeface="Times New Roman"/>
                <a:cs typeface="Times New Roman"/>
                <a:sym typeface="Times New Roman"/>
              </a:rPr>
            </a:br>
            <a:r>
              <a:rPr b="0" i="0" lang="en-US" sz="2500" u="none">
                <a:solidFill>
                  <a:schemeClr val="dk2"/>
                </a:solidFill>
                <a:latin typeface="Times New Roman"/>
                <a:ea typeface="Times New Roman"/>
                <a:cs typeface="Times New Roman"/>
                <a:sym typeface="Times New Roman"/>
              </a:rPr>
              <a:t>                              USE  CASE  DIAGRAM</a:t>
            </a:r>
            <a:endParaRPr/>
          </a:p>
        </p:txBody>
      </p:sp>
      <p:pic>
        <p:nvPicPr>
          <p:cNvPr id="141" name="Google Shape;141;p10"/>
          <p:cNvPicPr preferRelativeResize="0"/>
          <p:nvPr>
            <p:ph idx="1" type="body"/>
          </p:nvPr>
        </p:nvPicPr>
        <p:blipFill rotWithShape="1">
          <a:blip r:embed="rId3">
            <a:alphaModFix/>
          </a:blip>
          <a:srcRect b="0" l="0" r="0" t="0"/>
          <a:stretch/>
        </p:blipFill>
        <p:spPr>
          <a:xfrm>
            <a:off x="2057400" y="1600200"/>
            <a:ext cx="5029200" cy="452596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2500"/>
              <a:buFont typeface="Times New Roman"/>
              <a:buNone/>
            </a:pPr>
            <a:r>
              <a:rPr b="0" i="0" lang="en-US" sz="2500" u="none">
                <a:solidFill>
                  <a:schemeClr val="dk2"/>
                </a:solidFill>
                <a:latin typeface="Times New Roman"/>
                <a:ea typeface="Times New Roman"/>
                <a:cs typeface="Times New Roman"/>
                <a:sym typeface="Times New Roman"/>
              </a:rPr>
              <a:t>SEQUENCE  DIAGRAM</a:t>
            </a:r>
            <a:endParaRPr/>
          </a:p>
        </p:txBody>
      </p:sp>
      <p:pic>
        <p:nvPicPr>
          <p:cNvPr descr="WhatsApp Image 2021-03-14 at 11.34.58 AM.jpeg" id="147" name="Google Shape;147;p11"/>
          <p:cNvPicPr preferRelativeResize="0"/>
          <p:nvPr>
            <p:ph idx="1" type="body"/>
          </p:nvPr>
        </p:nvPicPr>
        <p:blipFill rotWithShape="1">
          <a:blip r:embed="rId3">
            <a:alphaModFix/>
          </a:blip>
          <a:srcRect b="0" l="0" r="0" t="0"/>
          <a:stretch/>
        </p:blipFill>
        <p:spPr>
          <a:xfrm>
            <a:off x="1298575" y="1600200"/>
            <a:ext cx="6546850" cy="452596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2500"/>
              <a:buFont typeface="Times New Roman"/>
              <a:buNone/>
            </a:pPr>
            <a:r>
              <a:rPr b="0" i="0" lang="en-US" sz="2500" u="none">
                <a:solidFill>
                  <a:schemeClr val="dk2"/>
                </a:solidFill>
                <a:latin typeface="Times New Roman"/>
                <a:ea typeface="Times New Roman"/>
                <a:cs typeface="Times New Roman"/>
                <a:sym typeface="Times New Roman"/>
              </a:rPr>
              <a:t>ACTIVITY  DIAGRAM</a:t>
            </a:r>
            <a:endParaRPr/>
          </a:p>
        </p:txBody>
      </p:sp>
      <p:pic>
        <p:nvPicPr>
          <p:cNvPr id="153" name="Google Shape;153;p12"/>
          <p:cNvPicPr preferRelativeResize="0"/>
          <p:nvPr>
            <p:ph idx="1" type="body"/>
          </p:nvPr>
        </p:nvPicPr>
        <p:blipFill rotWithShape="1">
          <a:blip r:embed="rId3">
            <a:alphaModFix/>
          </a:blip>
          <a:srcRect b="0" l="0" r="0" t="0"/>
          <a:stretch/>
        </p:blipFill>
        <p:spPr>
          <a:xfrm>
            <a:off x="3175000" y="1600200"/>
            <a:ext cx="2794000" cy="452596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2500"/>
              <a:buFont typeface="Times New Roman"/>
              <a:buNone/>
            </a:pPr>
            <a:r>
              <a:rPr b="0" i="0" lang="en-US" sz="2500" u="none">
                <a:solidFill>
                  <a:schemeClr val="dk2"/>
                </a:solidFill>
                <a:latin typeface="Times New Roman"/>
                <a:ea typeface="Times New Roman"/>
                <a:cs typeface="Times New Roman"/>
                <a:sym typeface="Times New Roman"/>
              </a:rPr>
              <a:t>COLLABORATION  DIAGRAM</a:t>
            </a:r>
            <a:endParaRPr/>
          </a:p>
        </p:txBody>
      </p:sp>
      <p:pic>
        <p:nvPicPr>
          <p:cNvPr id="159" name="Google Shape;159;p13"/>
          <p:cNvPicPr preferRelativeResize="0"/>
          <p:nvPr>
            <p:ph idx="1" type="body"/>
          </p:nvPr>
        </p:nvPicPr>
        <p:blipFill rotWithShape="1">
          <a:blip r:embed="rId3">
            <a:alphaModFix/>
          </a:blip>
          <a:srcRect b="0" l="0" r="0" t="0"/>
          <a:stretch/>
        </p:blipFill>
        <p:spPr>
          <a:xfrm>
            <a:off x="1225550" y="1781175"/>
            <a:ext cx="6692900" cy="416401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2500"/>
              <a:buFont typeface="Times New Roman"/>
              <a:buNone/>
            </a:pPr>
            <a:r>
              <a:rPr lang="en-US" sz="2500">
                <a:latin typeface="Times New Roman"/>
                <a:ea typeface="Times New Roman"/>
                <a:cs typeface="Times New Roman"/>
                <a:sym typeface="Times New Roman"/>
              </a:rPr>
              <a:t>DB  DESIGN</a:t>
            </a:r>
            <a:endParaRPr sz="2500">
              <a:latin typeface="Times New Roman"/>
              <a:ea typeface="Times New Roman"/>
              <a:cs typeface="Times New Roman"/>
              <a:sym typeface="Times New Roman"/>
            </a:endParaRPr>
          </a:p>
        </p:txBody>
      </p:sp>
      <p:pic>
        <p:nvPicPr>
          <p:cNvPr descr="WhatsApp Image 2021-03-29 at 7.22.32 PM.jpeg" id="165" name="Google Shape;165;p16"/>
          <p:cNvPicPr preferRelativeResize="0"/>
          <p:nvPr/>
        </p:nvPicPr>
        <p:blipFill rotWithShape="1">
          <a:blip r:embed="rId3">
            <a:alphaModFix/>
          </a:blip>
          <a:srcRect b="0" l="0" r="1556" t="5006"/>
          <a:stretch/>
        </p:blipFill>
        <p:spPr>
          <a:xfrm>
            <a:off x="1228298" y="1164347"/>
            <a:ext cx="7069540" cy="440841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2500"/>
              <a:buFont typeface="Times New Roman"/>
              <a:buNone/>
            </a:pPr>
            <a:r>
              <a:rPr lang="en-US" sz="2500">
                <a:latin typeface="Times New Roman"/>
                <a:ea typeface="Times New Roman"/>
                <a:cs typeface="Times New Roman"/>
                <a:sym typeface="Times New Roman"/>
              </a:rPr>
              <a:t>ER  DIAGRAM</a:t>
            </a:r>
            <a:endParaRPr sz="2500">
              <a:latin typeface="Times New Roman"/>
              <a:ea typeface="Times New Roman"/>
              <a:cs typeface="Times New Roman"/>
              <a:sym typeface="Times New Roman"/>
            </a:endParaRPr>
          </a:p>
        </p:txBody>
      </p:sp>
      <p:pic>
        <p:nvPicPr>
          <p:cNvPr descr="C:\Users\ADMIN\Desktop\ERDiagram.png" id="171" name="Google Shape;171;p17"/>
          <p:cNvPicPr preferRelativeResize="0"/>
          <p:nvPr/>
        </p:nvPicPr>
        <p:blipFill rotWithShape="1">
          <a:blip r:embed="rId3">
            <a:alphaModFix/>
          </a:blip>
          <a:srcRect b="14656" l="0" r="-1110" t="0"/>
          <a:stretch/>
        </p:blipFill>
        <p:spPr>
          <a:xfrm>
            <a:off x="1856096" y="1187356"/>
            <a:ext cx="5773003" cy="447646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2500"/>
              <a:buFont typeface="Times New Roman"/>
              <a:buNone/>
            </a:pPr>
            <a:r>
              <a:rPr b="0" i="0" lang="en-US" sz="2500" u="none">
                <a:solidFill>
                  <a:schemeClr val="dk2"/>
                </a:solidFill>
                <a:latin typeface="Times New Roman"/>
                <a:ea typeface="Times New Roman"/>
                <a:cs typeface="Times New Roman"/>
                <a:sym typeface="Times New Roman"/>
              </a:rPr>
              <a:t>MODULE  DESCRIPTION</a:t>
            </a:r>
            <a:endParaRPr/>
          </a:p>
        </p:txBody>
      </p:sp>
      <p:sp>
        <p:nvSpPr>
          <p:cNvPr id="177" name="Google Shape;177;p1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360"/>
              </a:spcBef>
              <a:spcAft>
                <a:spcPts val="0"/>
              </a:spcAft>
              <a:buSzPts val="1800"/>
              <a:buChar char="•"/>
            </a:pPr>
            <a:r>
              <a:rPr lang="en-US" sz="2000">
                <a:latin typeface="Times New Roman"/>
                <a:ea typeface="Times New Roman"/>
                <a:cs typeface="Times New Roman"/>
                <a:sym typeface="Times New Roman"/>
              </a:rPr>
              <a:t>Image Acquisition </a:t>
            </a:r>
            <a:endParaRPr/>
          </a:p>
          <a:p>
            <a:pPr indent="-342900" lvl="0" marL="457200" rtl="0" algn="l">
              <a:lnSpc>
                <a:spcPct val="100000"/>
              </a:lnSpc>
              <a:spcBef>
                <a:spcPts val="360"/>
              </a:spcBef>
              <a:spcAft>
                <a:spcPts val="0"/>
              </a:spcAft>
              <a:buSzPts val="1800"/>
              <a:buNone/>
            </a:pPr>
            <a:r>
              <a:t/>
            </a:r>
            <a:endParaRPr sz="2000">
              <a:latin typeface="Times New Roman"/>
              <a:ea typeface="Times New Roman"/>
              <a:cs typeface="Times New Roman"/>
              <a:sym typeface="Times New Roman"/>
            </a:endParaRPr>
          </a:p>
          <a:p>
            <a:pPr indent="-342900" lvl="0" marL="457200" rtl="0" algn="l">
              <a:lnSpc>
                <a:spcPct val="100000"/>
              </a:lnSpc>
              <a:spcBef>
                <a:spcPts val="360"/>
              </a:spcBef>
              <a:spcAft>
                <a:spcPts val="0"/>
              </a:spcAft>
              <a:buSzPts val="1800"/>
              <a:buChar char="•"/>
            </a:pPr>
            <a:r>
              <a:rPr lang="en-US" sz="2000">
                <a:latin typeface="Times New Roman"/>
                <a:ea typeface="Times New Roman"/>
                <a:cs typeface="Times New Roman"/>
                <a:sym typeface="Times New Roman"/>
              </a:rPr>
              <a:t>Pre-Processing Image</a:t>
            </a:r>
            <a:endParaRPr sz="2000">
              <a:latin typeface="Times New Roman"/>
              <a:ea typeface="Times New Roman"/>
              <a:cs typeface="Times New Roman"/>
              <a:sym typeface="Times New Roman"/>
            </a:endParaRPr>
          </a:p>
          <a:p>
            <a:pPr indent="-342900" lvl="0" marL="457200" rtl="0" algn="l">
              <a:lnSpc>
                <a:spcPct val="100000"/>
              </a:lnSpc>
              <a:spcBef>
                <a:spcPts val="360"/>
              </a:spcBef>
              <a:spcAft>
                <a:spcPts val="0"/>
              </a:spcAft>
              <a:buSzPts val="1800"/>
              <a:buNone/>
            </a:pPr>
            <a:r>
              <a:rPr lang="en-US" sz="200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a:p>
            <a:pPr indent="-342900" lvl="0" marL="457200" rtl="0" algn="l">
              <a:lnSpc>
                <a:spcPct val="100000"/>
              </a:lnSpc>
              <a:spcBef>
                <a:spcPts val="360"/>
              </a:spcBef>
              <a:spcAft>
                <a:spcPts val="0"/>
              </a:spcAft>
              <a:buSzPts val="1800"/>
              <a:buChar char="•"/>
            </a:pPr>
            <a:r>
              <a:rPr lang="en-US" sz="2000">
                <a:latin typeface="Times New Roman"/>
                <a:ea typeface="Times New Roman"/>
                <a:cs typeface="Times New Roman"/>
                <a:sym typeface="Times New Roman"/>
              </a:rPr>
              <a:t>Face detection</a:t>
            </a:r>
            <a:endParaRPr sz="2000">
              <a:latin typeface="Times New Roman"/>
              <a:ea typeface="Times New Roman"/>
              <a:cs typeface="Times New Roman"/>
              <a:sym typeface="Times New Roman"/>
            </a:endParaRPr>
          </a:p>
          <a:p>
            <a:pPr indent="-342900" lvl="0" marL="457200" rtl="0" algn="l">
              <a:lnSpc>
                <a:spcPct val="100000"/>
              </a:lnSpc>
              <a:spcBef>
                <a:spcPts val="360"/>
              </a:spcBef>
              <a:spcAft>
                <a:spcPts val="0"/>
              </a:spcAft>
              <a:buSzPts val="1800"/>
              <a:buNone/>
            </a:pPr>
            <a:r>
              <a:rPr lang="en-US" sz="200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a:p>
            <a:pPr indent="-342900" lvl="0" marL="457200" rtl="0" algn="l">
              <a:lnSpc>
                <a:spcPct val="100000"/>
              </a:lnSpc>
              <a:spcBef>
                <a:spcPts val="360"/>
              </a:spcBef>
              <a:spcAft>
                <a:spcPts val="0"/>
              </a:spcAft>
              <a:buSzPts val="1800"/>
              <a:buChar char="•"/>
            </a:pPr>
            <a:r>
              <a:rPr lang="en-US" sz="2000">
                <a:latin typeface="Times New Roman"/>
                <a:ea typeface="Times New Roman"/>
                <a:cs typeface="Times New Roman"/>
                <a:sym typeface="Times New Roman"/>
              </a:rPr>
              <a:t>Face recognition</a:t>
            </a:r>
            <a:endParaRPr sz="2000">
              <a:latin typeface="Times New Roman"/>
              <a:ea typeface="Times New Roman"/>
              <a:cs typeface="Times New Roman"/>
              <a:sym typeface="Times New Roman"/>
            </a:endParaRPr>
          </a:p>
          <a:p>
            <a:pPr indent="-457200" lvl="0" marL="571500" rtl="0" algn="l">
              <a:lnSpc>
                <a:spcPct val="100000"/>
              </a:lnSpc>
              <a:spcBef>
                <a:spcPts val="360"/>
              </a:spcBef>
              <a:spcAft>
                <a:spcPts val="0"/>
              </a:spcAft>
              <a:buSzPts val="1800"/>
              <a:buNone/>
            </a:pPr>
            <a:r>
              <a:t/>
            </a:r>
            <a:endParaRPr sz="20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8"/>
          <p:cNvSpPr txBox="1"/>
          <p:nvPr>
            <p:ph type="title"/>
          </p:nvPr>
        </p:nvSpPr>
        <p:spPr>
          <a:xfrm>
            <a:off x="457200" y="232011"/>
            <a:ext cx="8229600" cy="72160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2500">
                <a:latin typeface="Times New Roman"/>
                <a:ea typeface="Times New Roman"/>
                <a:cs typeface="Times New Roman"/>
                <a:sym typeface="Times New Roman"/>
              </a:rPr>
              <a:t>Image Acquisition</a:t>
            </a:r>
            <a:endParaRPr sz="2500"/>
          </a:p>
        </p:txBody>
      </p:sp>
      <p:sp>
        <p:nvSpPr>
          <p:cNvPr id="183" name="Google Shape;183;p18"/>
          <p:cNvSpPr txBox="1"/>
          <p:nvPr>
            <p:ph idx="1" type="body"/>
          </p:nvPr>
        </p:nvSpPr>
        <p:spPr>
          <a:xfrm>
            <a:off x="457200" y="887104"/>
            <a:ext cx="8229600" cy="5239058"/>
          </a:xfrm>
          <a:prstGeom prst="rect">
            <a:avLst/>
          </a:prstGeom>
          <a:noFill/>
          <a:ln>
            <a:noFill/>
          </a:ln>
        </p:spPr>
        <p:txBody>
          <a:bodyPr anchorCtr="0" anchor="t" bIns="45700" lIns="91425" spcFirstLastPara="1" rIns="91425" wrap="square" tIns="45700">
            <a:noAutofit/>
          </a:bodyPr>
          <a:lstStyle/>
          <a:p>
            <a:pPr indent="19050" lvl="0" marL="95250" rtl="0" algn="just">
              <a:lnSpc>
                <a:spcPct val="100000"/>
              </a:lnSpc>
              <a:spcBef>
                <a:spcPts val="360"/>
              </a:spcBef>
              <a:spcAft>
                <a:spcPts val="0"/>
              </a:spcAft>
              <a:buSzPts val="1800"/>
              <a:buNone/>
            </a:pPr>
            <a:r>
              <a:rPr lang="en-US" sz="2100">
                <a:latin typeface="Times New Roman"/>
                <a:ea typeface="Times New Roman"/>
                <a:cs typeface="Times New Roman"/>
                <a:sym typeface="Times New Roman"/>
              </a:rPr>
              <a:t>Image acquisition are often accomplished by digitally scanning an existing photograph or by using an electro-optical camera to accumulate a live picture of a topic . Video also can be used as a source of facial images. The most existing face recognition systems contain one camera.</a:t>
            </a:r>
            <a:endParaRPr sz="2100">
              <a:latin typeface="Times New Roman"/>
              <a:ea typeface="Times New Roman"/>
              <a:cs typeface="Times New Roman"/>
              <a:sym typeface="Times New Roman"/>
            </a:endParaRPr>
          </a:p>
          <a:p>
            <a:pPr indent="14287" lvl="0" marL="95250" rtl="0" algn="just">
              <a:lnSpc>
                <a:spcPct val="100000"/>
              </a:lnSpc>
              <a:spcBef>
                <a:spcPts val="360"/>
              </a:spcBef>
              <a:spcAft>
                <a:spcPts val="0"/>
              </a:spcAft>
              <a:buSzPts val="1800"/>
              <a:buNone/>
            </a:pPr>
            <a:r>
              <a:t/>
            </a:r>
            <a:endParaRPr sz="2100">
              <a:latin typeface="Times New Roman"/>
              <a:ea typeface="Times New Roman"/>
              <a:cs typeface="Times New Roman"/>
              <a:sym typeface="Times New Roman"/>
            </a:endParaRPr>
          </a:p>
          <a:p>
            <a:pPr indent="14287" lvl="0" marL="95250" rtl="0" algn="just">
              <a:lnSpc>
                <a:spcPct val="100000"/>
              </a:lnSpc>
              <a:spcBef>
                <a:spcPts val="360"/>
              </a:spcBef>
              <a:spcAft>
                <a:spcPts val="0"/>
              </a:spcAft>
              <a:buSzPts val="1800"/>
              <a:buNone/>
            </a:pPr>
            <a:r>
              <a:rPr lang="en-US" sz="2100">
                <a:latin typeface="Times New Roman"/>
                <a:ea typeface="Times New Roman"/>
                <a:cs typeface="Times New Roman"/>
                <a:sym typeface="Times New Roman"/>
              </a:rPr>
              <a:t>The recognition rate is comparatively low when face images are of varied     pose and expression and different illumination. With increasing of the pose  angle, the popularity rate decreases. The recognition rate decreases greatly when the pose angle is larger than 30 degrees.</a:t>
            </a:r>
            <a:endParaRPr sz="21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2500">
                <a:latin typeface="Times New Roman"/>
                <a:ea typeface="Times New Roman"/>
                <a:cs typeface="Times New Roman"/>
                <a:sym typeface="Times New Roman"/>
              </a:rPr>
              <a:t>Pre-Processing Image</a:t>
            </a:r>
            <a:br>
              <a:rPr lang="en-US" sz="2800">
                <a:latin typeface="Times New Roman"/>
                <a:ea typeface="Times New Roman"/>
                <a:cs typeface="Times New Roman"/>
                <a:sym typeface="Times New Roman"/>
              </a:rPr>
            </a:br>
            <a:endParaRPr sz="2500">
              <a:latin typeface="Times New Roman"/>
              <a:ea typeface="Times New Roman"/>
              <a:cs typeface="Times New Roman"/>
              <a:sym typeface="Times New Roman"/>
            </a:endParaRPr>
          </a:p>
        </p:txBody>
      </p:sp>
      <p:sp>
        <p:nvSpPr>
          <p:cNvPr id="189" name="Google Shape;189;p1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19050" lvl="0" marL="95250" rtl="0" algn="just">
              <a:lnSpc>
                <a:spcPct val="100000"/>
              </a:lnSpc>
              <a:spcBef>
                <a:spcPts val="360"/>
              </a:spcBef>
              <a:spcAft>
                <a:spcPts val="0"/>
              </a:spcAft>
              <a:buSzPts val="1800"/>
              <a:buNone/>
            </a:pPr>
            <a:r>
              <a:rPr lang="en-US" sz="2100">
                <a:latin typeface="Times New Roman"/>
                <a:ea typeface="Times New Roman"/>
                <a:cs typeface="Times New Roman"/>
                <a:sym typeface="Times New Roman"/>
              </a:rPr>
              <a:t>The system captures around 50 images of every individuals face. The images are converted into grey scale as LBPH operates using images in grey scale and the images are stored in a folder. The stored images will be saved with a name and ID unique to that person. In Image pre-processing HAAR CASCADE algorithm was used to train the image. HAAR CASCADE features are more useful in imageprocessing.</a:t>
            </a:r>
            <a:endParaRPr sz="2100">
              <a:latin typeface="Times New Roman"/>
              <a:ea typeface="Times New Roman"/>
              <a:cs typeface="Times New Roman"/>
              <a:sym typeface="Times New Roman"/>
            </a:endParaRPr>
          </a:p>
          <a:p>
            <a:pPr indent="-228600" lvl="0" marL="457200" rtl="0" algn="l">
              <a:lnSpc>
                <a:spcPct val="100000"/>
              </a:lnSpc>
              <a:spcBef>
                <a:spcPts val="360"/>
              </a:spcBef>
              <a:spcAft>
                <a:spcPts val="0"/>
              </a:spcAft>
              <a:buClr>
                <a:schemeClr val="dk1"/>
              </a:buClr>
              <a:buSzPts val="1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2500"/>
              <a:buFont typeface="Times New Roman"/>
              <a:buNone/>
            </a:pPr>
            <a:r>
              <a:rPr b="0" i="0" lang="en-US" sz="2500" u="none">
                <a:solidFill>
                  <a:schemeClr val="dk2"/>
                </a:solidFill>
                <a:latin typeface="Times New Roman"/>
                <a:ea typeface="Times New Roman"/>
                <a:cs typeface="Times New Roman"/>
                <a:sym typeface="Times New Roman"/>
              </a:rPr>
              <a:t>ABSTRACT</a:t>
            </a:r>
            <a:endParaRPr/>
          </a:p>
        </p:txBody>
      </p:sp>
      <p:sp>
        <p:nvSpPr>
          <p:cNvPr id="91" name="Google Shape;91;p2"/>
          <p:cNvSpPr txBox="1"/>
          <p:nvPr>
            <p:ph idx="1" type="body"/>
          </p:nvPr>
        </p:nvSpPr>
        <p:spPr>
          <a:xfrm>
            <a:off x="442210" y="1210455"/>
            <a:ext cx="8229600" cy="4525962"/>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Face recognition can be considered one of the most successful biometric identification methods among several types of biometric identification including fingerprints, DNA, palm print, hand geometry, iris recognition, retina and odour/scent. Face recognition provides biometric identification that utilizes the uniqueness of faces for security purposes. The problem with face recognition using biometric identification is its lengthy process and the accuracy of the results. This paper proposes solutions for a faster face recognition process with accurate results. The proposed face recognition process was done using a hybrid process of Haar Cascades and Eigenface methods, which can detect multiple faces (55 faces) in a single detection process. This improved face recognition approach was able to recognize multiple faces with 91.67% accuracy level.</a:t>
            </a:r>
            <a:endParaRPr b="0" i="0" sz="2900" u="none">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4"/>
          <p:cNvSpPr txBox="1"/>
          <p:nvPr>
            <p:ph type="title"/>
          </p:nvPr>
        </p:nvSpPr>
        <p:spPr>
          <a:xfrm>
            <a:off x="457200" y="274637"/>
            <a:ext cx="8229600" cy="694354"/>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br>
              <a:rPr lang="en-US" sz="2800">
                <a:latin typeface="Times New Roman"/>
                <a:ea typeface="Times New Roman"/>
                <a:cs typeface="Times New Roman"/>
                <a:sym typeface="Times New Roman"/>
              </a:rPr>
            </a:br>
            <a:r>
              <a:rPr lang="en-US" sz="2800">
                <a:latin typeface="Times New Roman"/>
                <a:ea typeface="Times New Roman"/>
                <a:cs typeface="Times New Roman"/>
                <a:sym typeface="Times New Roman"/>
              </a:rPr>
              <a:t>Face detection</a:t>
            </a:r>
            <a:br>
              <a:rPr lang="en-US" sz="2800">
                <a:latin typeface="Times New Roman"/>
                <a:ea typeface="Times New Roman"/>
                <a:cs typeface="Times New Roman"/>
                <a:sym typeface="Times New Roman"/>
              </a:rPr>
            </a:br>
            <a:endParaRPr sz="2500">
              <a:latin typeface="Times New Roman"/>
              <a:ea typeface="Times New Roman"/>
              <a:cs typeface="Times New Roman"/>
              <a:sym typeface="Times New Roman"/>
            </a:endParaRPr>
          </a:p>
        </p:txBody>
      </p:sp>
      <p:sp>
        <p:nvSpPr>
          <p:cNvPr id="195" name="Google Shape;195;p34"/>
          <p:cNvSpPr txBox="1"/>
          <p:nvPr>
            <p:ph idx="1" type="body"/>
          </p:nvPr>
        </p:nvSpPr>
        <p:spPr>
          <a:xfrm>
            <a:off x="457200" y="1105469"/>
            <a:ext cx="8229600" cy="5020693"/>
          </a:xfrm>
          <a:prstGeom prst="rect">
            <a:avLst/>
          </a:prstGeom>
          <a:noFill/>
          <a:ln>
            <a:noFill/>
          </a:ln>
        </p:spPr>
        <p:txBody>
          <a:bodyPr anchorCtr="0" anchor="t" bIns="45700" lIns="91425" spcFirstLastPara="1" rIns="91425" wrap="square" tIns="45700">
            <a:noAutofit/>
          </a:bodyPr>
          <a:lstStyle/>
          <a:p>
            <a:pPr indent="19050" lvl="0" marL="95250" rtl="0" algn="l">
              <a:lnSpc>
                <a:spcPct val="100000"/>
              </a:lnSpc>
              <a:spcBef>
                <a:spcPts val="360"/>
              </a:spcBef>
              <a:spcAft>
                <a:spcPts val="0"/>
              </a:spcAft>
              <a:buSzPts val="1800"/>
              <a:buNone/>
            </a:pPr>
            <a:r>
              <a:rPr lang="en-US" sz="2000">
                <a:latin typeface="Times New Roman"/>
                <a:ea typeface="Times New Roman"/>
                <a:cs typeface="Times New Roman"/>
                <a:sym typeface="Times New Roman"/>
              </a:rPr>
              <a:t>The face detection work on detect multiple faces in a picture . Here we work on Open CV for Face Detection, and there are some steps that how face detection operates, which are as follows:-</a:t>
            </a:r>
            <a:endParaRPr sz="2000">
              <a:latin typeface="Times New Roman"/>
              <a:ea typeface="Times New Roman"/>
              <a:cs typeface="Times New Roman"/>
              <a:sym typeface="Times New Roman"/>
            </a:endParaRPr>
          </a:p>
          <a:p>
            <a:pPr indent="-342900" lvl="0" marL="457200" rtl="0" algn="l">
              <a:lnSpc>
                <a:spcPct val="100000"/>
              </a:lnSpc>
              <a:spcBef>
                <a:spcPts val="360"/>
              </a:spcBef>
              <a:spcAft>
                <a:spcPts val="0"/>
              </a:spcAft>
              <a:buSzPts val="1800"/>
              <a:buFont typeface="Arial"/>
              <a:buAutoNum type="arabicParenR"/>
            </a:pPr>
            <a:r>
              <a:rPr lang="en-US" sz="2000">
                <a:latin typeface="Times New Roman"/>
                <a:ea typeface="Times New Roman"/>
                <a:cs typeface="Times New Roman"/>
                <a:sym typeface="Times New Roman"/>
              </a:rPr>
              <a:t>Firstly the image is imported by providing the location of the image. Then the image is transformed from RGB to Grayscale because it's easy to detect faces within the grayscale.</a:t>
            </a:r>
            <a:r>
              <a:rPr b="1" lang="en-US" sz="200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a:p>
            <a:pPr indent="-342900" lvl="0" marL="457200" rtl="0" algn="l">
              <a:lnSpc>
                <a:spcPct val="100000"/>
              </a:lnSpc>
              <a:spcBef>
                <a:spcPts val="360"/>
              </a:spcBef>
              <a:spcAft>
                <a:spcPts val="0"/>
              </a:spcAft>
              <a:buSzPts val="1800"/>
              <a:buFont typeface="Arial"/>
              <a:buAutoNum type="arabicParenR"/>
            </a:pPr>
            <a:r>
              <a:rPr lang="en-US" sz="2000">
                <a:latin typeface="Times New Roman"/>
                <a:ea typeface="Times New Roman"/>
                <a:cs typeface="Times New Roman"/>
                <a:sym typeface="Times New Roman"/>
              </a:rPr>
              <a:t>After that, the image manipulation used, during which the resizing, cropping, blurring and sharpening of the pictures done if needed. The next step is image segmentation, which is employed for contour detection or segments the multiple objects during a single image in order that the classifier can quickly detect the objects and faces in the picture.</a:t>
            </a:r>
            <a:endParaRPr sz="2000">
              <a:latin typeface="Times New Roman"/>
              <a:ea typeface="Times New Roman"/>
              <a:cs typeface="Times New Roman"/>
              <a:sym typeface="Times New Roman"/>
            </a:endParaRPr>
          </a:p>
          <a:p>
            <a:pPr indent="-342900" lvl="0" marL="457200" rtl="0" algn="l">
              <a:lnSpc>
                <a:spcPct val="100000"/>
              </a:lnSpc>
              <a:spcBef>
                <a:spcPts val="360"/>
              </a:spcBef>
              <a:spcAft>
                <a:spcPts val="0"/>
              </a:spcAft>
              <a:buSzPts val="1800"/>
              <a:buFont typeface="Arial"/>
              <a:buAutoNum type="arabicParenR"/>
            </a:pPr>
            <a:r>
              <a:rPr lang="en-US" sz="2000">
                <a:latin typeface="Times New Roman"/>
                <a:ea typeface="Times New Roman"/>
                <a:cs typeface="Times New Roman"/>
                <a:sym typeface="Times New Roman"/>
              </a:rPr>
              <a:t>The next step is to use Haar-Like features algorithm, which is proposed by Voila and Jones for face detection. This algorithm used for locating the situation of the human faces during a frame or image. All face s shares some universal properties of the human face just like the eyes region is darker than its neighbor pixels and nose region is brighter than eyeregion.</a:t>
            </a:r>
            <a:r>
              <a:rPr b="1" lang="en-US" sz="200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a:p>
            <a:pPr indent="-228600" lvl="0" marL="457200" rtl="0" algn="l">
              <a:lnSpc>
                <a:spcPct val="100000"/>
              </a:lnSpc>
              <a:spcBef>
                <a:spcPts val="360"/>
              </a:spcBef>
              <a:spcAft>
                <a:spcPts val="0"/>
              </a:spcAft>
              <a:buClr>
                <a:schemeClr val="dk1"/>
              </a:buClr>
              <a:buSzPts val="18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360"/>
              </a:spcBef>
              <a:spcAft>
                <a:spcPts val="0"/>
              </a:spcAft>
              <a:buSzPts val="1800"/>
              <a:buNone/>
            </a:pPr>
            <a:r>
              <a:rPr lang="en-US" sz="2100">
                <a:latin typeface="Times New Roman"/>
                <a:ea typeface="Times New Roman"/>
                <a:cs typeface="Times New Roman"/>
                <a:sym typeface="Times New Roman"/>
              </a:rPr>
              <a:t>4) The haar-like algorithm is additionally used for feature selection or feature extraction for an object in a picture, with the assistance of edge detection, line detection, centre detection for detecting eyes, nose, mouth, etc. in the picture. It is wont to select the essential features in a picture and extract these features for facedetection.</a:t>
            </a:r>
            <a:endParaRPr sz="2100">
              <a:latin typeface="Times New Roman"/>
              <a:ea typeface="Times New Roman"/>
              <a:cs typeface="Times New Roman"/>
              <a:sym typeface="Times New Roman"/>
            </a:endParaRPr>
          </a:p>
          <a:p>
            <a:pPr indent="-342900" lvl="0" marL="457200" rtl="0" algn="l">
              <a:lnSpc>
                <a:spcPct val="100000"/>
              </a:lnSpc>
              <a:spcBef>
                <a:spcPts val="360"/>
              </a:spcBef>
              <a:spcAft>
                <a:spcPts val="0"/>
              </a:spcAft>
              <a:buSzPts val="1800"/>
              <a:buNone/>
            </a:pPr>
            <a:r>
              <a:rPr lang="en-US" sz="2100">
                <a:latin typeface="Times New Roman"/>
                <a:ea typeface="Times New Roman"/>
                <a:cs typeface="Times New Roman"/>
                <a:sym typeface="Times New Roman"/>
              </a:rPr>
              <a:t>5) The next step is to offer the coordinates of x, y, w, h which makes a rectangle box up the image to point out the situation of the face or we can say that to show the region of interest in the image. After this, it can make a rectangle box up the world of interest where it detects the face. There also are many other detection techniques that are used together for detection like smile detection, eye detection, blink detection,etc.</a:t>
            </a:r>
            <a:endParaRPr sz="2100">
              <a:latin typeface="Times New Roman"/>
              <a:ea typeface="Times New Roman"/>
              <a:cs typeface="Times New Roman"/>
              <a:sym typeface="Times New Roman"/>
            </a:endParaRPr>
          </a:p>
          <a:p>
            <a:pPr indent="-228600" lvl="0" marL="457200" rtl="0" algn="l">
              <a:lnSpc>
                <a:spcPct val="100000"/>
              </a:lnSpc>
              <a:spcBef>
                <a:spcPts val="360"/>
              </a:spcBef>
              <a:spcAft>
                <a:spcPts val="0"/>
              </a:spcAft>
              <a:buClr>
                <a:schemeClr val="dk1"/>
              </a:buClr>
              <a:buSzPts val="18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2800">
                <a:latin typeface="Times New Roman"/>
                <a:ea typeface="Times New Roman"/>
                <a:cs typeface="Times New Roman"/>
                <a:sym typeface="Times New Roman"/>
              </a:rPr>
              <a:t>Face recognition</a:t>
            </a:r>
            <a:br>
              <a:rPr lang="en-US" sz="2800">
                <a:latin typeface="Times New Roman"/>
                <a:ea typeface="Times New Roman"/>
                <a:cs typeface="Times New Roman"/>
                <a:sym typeface="Times New Roman"/>
              </a:rPr>
            </a:br>
            <a:endParaRPr sz="2500">
              <a:latin typeface="Times New Roman"/>
              <a:ea typeface="Times New Roman"/>
              <a:cs typeface="Times New Roman"/>
              <a:sym typeface="Times New Roman"/>
            </a:endParaRPr>
          </a:p>
        </p:txBody>
      </p:sp>
      <p:sp>
        <p:nvSpPr>
          <p:cNvPr id="206" name="Google Shape;206;p36"/>
          <p:cNvSpPr txBox="1"/>
          <p:nvPr>
            <p:ph idx="1" type="body"/>
          </p:nvPr>
        </p:nvSpPr>
        <p:spPr>
          <a:xfrm>
            <a:off x="443552" y="1091821"/>
            <a:ext cx="8229600" cy="497975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360"/>
              </a:spcBef>
              <a:spcAft>
                <a:spcPts val="0"/>
              </a:spcAft>
              <a:buClr>
                <a:schemeClr val="dk1"/>
              </a:buClr>
              <a:buSzPts val="1800"/>
              <a:buChar char="•"/>
            </a:pPr>
            <a:r>
              <a:rPr lang="en-US" sz="2000">
                <a:latin typeface="Times New Roman"/>
                <a:ea typeface="Times New Roman"/>
                <a:cs typeface="Times New Roman"/>
                <a:sym typeface="Times New Roman"/>
              </a:rPr>
              <a:t> Step 1: A picture of your face is captured from a photo or video. Your face might appear alone or during a crowd. Your image may show you looking straight ahead or nearly in profile.</a:t>
            </a:r>
            <a:endParaRPr sz="2000">
              <a:latin typeface="Times New Roman"/>
              <a:ea typeface="Times New Roman"/>
              <a:cs typeface="Times New Roman"/>
              <a:sym typeface="Times New Roman"/>
            </a:endParaRPr>
          </a:p>
          <a:p>
            <a:pPr indent="-342900" lvl="0" marL="457200" rtl="0" algn="l">
              <a:lnSpc>
                <a:spcPct val="100000"/>
              </a:lnSpc>
              <a:spcBef>
                <a:spcPts val="360"/>
              </a:spcBef>
              <a:spcAft>
                <a:spcPts val="0"/>
              </a:spcAft>
              <a:buClr>
                <a:schemeClr val="dk1"/>
              </a:buClr>
              <a:buSzPts val="1800"/>
              <a:buChar char="•"/>
            </a:pPr>
            <a:r>
              <a:rPr lang="en-US" sz="2000">
                <a:latin typeface="Times New Roman"/>
                <a:ea typeface="Times New Roman"/>
                <a:cs typeface="Times New Roman"/>
                <a:sym typeface="Times New Roman"/>
              </a:rPr>
              <a:t>Step 2: Facial recognition software reads the geometry of your face. Key factors include the distance between your eyes and the distance from forehead to chin. The software identifies facial landmarks — one system identifies 68 of them — that are key to distinguishing your face.</a:t>
            </a:r>
            <a:endParaRPr sz="2000">
              <a:latin typeface="Times New Roman"/>
              <a:ea typeface="Times New Roman"/>
              <a:cs typeface="Times New Roman"/>
              <a:sym typeface="Times New Roman"/>
            </a:endParaRPr>
          </a:p>
          <a:p>
            <a:pPr indent="-342900" lvl="0" marL="457200" rtl="0" algn="l">
              <a:lnSpc>
                <a:spcPct val="100000"/>
              </a:lnSpc>
              <a:spcBef>
                <a:spcPts val="360"/>
              </a:spcBef>
              <a:spcAft>
                <a:spcPts val="0"/>
              </a:spcAft>
              <a:buClr>
                <a:schemeClr val="dk1"/>
              </a:buClr>
              <a:buSzPts val="1800"/>
              <a:buChar char="•"/>
            </a:pPr>
            <a:r>
              <a:rPr lang="en-US" sz="2000">
                <a:latin typeface="Times New Roman"/>
                <a:ea typeface="Times New Roman"/>
                <a:cs typeface="Times New Roman"/>
                <a:sym typeface="Times New Roman"/>
              </a:rPr>
              <a:t>Step 3: Your facial signature — a mathematical formula — is compared to a database of known faces.</a:t>
            </a:r>
            <a:endParaRPr sz="2000">
              <a:latin typeface="Times New Roman"/>
              <a:ea typeface="Times New Roman"/>
              <a:cs typeface="Times New Roman"/>
              <a:sym typeface="Times New Roman"/>
            </a:endParaRPr>
          </a:p>
          <a:p>
            <a:pPr indent="-342900" lvl="0" marL="457200" rtl="0" algn="l">
              <a:lnSpc>
                <a:spcPct val="100000"/>
              </a:lnSpc>
              <a:spcBef>
                <a:spcPts val="360"/>
              </a:spcBef>
              <a:spcAft>
                <a:spcPts val="0"/>
              </a:spcAft>
              <a:buClr>
                <a:schemeClr val="dk1"/>
              </a:buClr>
              <a:buSzPts val="1800"/>
              <a:buChar char="•"/>
            </a:pPr>
            <a:r>
              <a:rPr lang="en-US" sz="2000">
                <a:latin typeface="Times New Roman"/>
                <a:ea typeface="Times New Roman"/>
                <a:cs typeface="Times New Roman"/>
                <a:sym typeface="Times New Roman"/>
              </a:rPr>
              <a:t> Step 4: A determination is made. Your face print may match that of a picture during a face recognition system database.</a:t>
            </a:r>
            <a:endParaRPr sz="2000">
              <a:latin typeface="Times New Roman"/>
              <a:ea typeface="Times New Roman"/>
              <a:cs typeface="Times New Roman"/>
              <a:sym typeface="Times New Roman"/>
            </a:endParaRPr>
          </a:p>
          <a:p>
            <a:pPr indent="-228600" lvl="0" marL="457200" rtl="0" algn="l">
              <a:lnSpc>
                <a:spcPct val="100000"/>
              </a:lnSpc>
              <a:spcBef>
                <a:spcPts val="360"/>
              </a:spcBef>
              <a:spcAft>
                <a:spcPts val="0"/>
              </a:spcAft>
              <a:buClr>
                <a:schemeClr val="dk1"/>
              </a:buClr>
              <a:buSzPts val="1800"/>
              <a:buNone/>
            </a:pPr>
            <a:r>
              <a:t/>
            </a:r>
            <a:endParaRPr sz="2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7"/>
          <p:cNvSpPr txBox="1"/>
          <p:nvPr>
            <p:ph type="title"/>
          </p:nvPr>
        </p:nvSpPr>
        <p:spPr>
          <a:xfrm>
            <a:off x="457200" y="0"/>
            <a:ext cx="8229600" cy="818866"/>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2500">
                <a:latin typeface="Times New Roman"/>
                <a:ea typeface="Times New Roman"/>
                <a:cs typeface="Times New Roman"/>
                <a:sym typeface="Times New Roman"/>
              </a:rPr>
              <a:t>TESTING AND PERFORMANCE ANALYSIS </a:t>
            </a:r>
            <a:endParaRPr sz="2500">
              <a:latin typeface="Times New Roman"/>
              <a:ea typeface="Times New Roman"/>
              <a:cs typeface="Times New Roman"/>
              <a:sym typeface="Times New Roman"/>
            </a:endParaRPr>
          </a:p>
        </p:txBody>
      </p:sp>
      <p:sp>
        <p:nvSpPr>
          <p:cNvPr id="212" name="Google Shape;212;p37"/>
          <p:cNvSpPr txBox="1"/>
          <p:nvPr>
            <p:ph idx="1" type="body"/>
          </p:nvPr>
        </p:nvSpPr>
        <p:spPr>
          <a:xfrm>
            <a:off x="443552" y="791570"/>
            <a:ext cx="8229600" cy="5868537"/>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360"/>
              </a:spcBef>
              <a:spcAft>
                <a:spcPts val="0"/>
              </a:spcAft>
              <a:buSzPts val="1800"/>
              <a:buNone/>
            </a:pPr>
            <a:r>
              <a:rPr b="1" lang="en-US" sz="2000">
                <a:latin typeface="Times New Roman"/>
                <a:ea typeface="Times New Roman"/>
                <a:cs typeface="Times New Roman"/>
                <a:sym typeface="Times New Roman"/>
              </a:rPr>
              <a:t>TEST CASE 1</a:t>
            </a:r>
            <a:endParaRPr sz="2000">
              <a:latin typeface="Times New Roman"/>
              <a:ea typeface="Times New Roman"/>
              <a:cs typeface="Times New Roman"/>
              <a:sym typeface="Times New Roman"/>
            </a:endParaRPr>
          </a:p>
          <a:p>
            <a:pPr indent="-342900" lvl="0" marL="457200" rtl="0" algn="l">
              <a:lnSpc>
                <a:spcPct val="100000"/>
              </a:lnSpc>
              <a:spcBef>
                <a:spcPts val="360"/>
              </a:spcBef>
              <a:spcAft>
                <a:spcPts val="0"/>
              </a:spcAft>
              <a:buSzPts val="1800"/>
              <a:buNone/>
            </a:pPr>
            <a:r>
              <a:t/>
            </a:r>
            <a:endParaRPr/>
          </a:p>
          <a:p>
            <a:pPr indent="-342900" lvl="0" marL="457200" rtl="0" algn="l">
              <a:lnSpc>
                <a:spcPct val="100000"/>
              </a:lnSpc>
              <a:spcBef>
                <a:spcPts val="360"/>
              </a:spcBef>
              <a:spcAft>
                <a:spcPts val="0"/>
              </a:spcAft>
              <a:buSzPts val="1800"/>
              <a:buNone/>
            </a:pPr>
            <a:r>
              <a:t/>
            </a:r>
            <a:endParaRPr/>
          </a:p>
          <a:p>
            <a:pPr indent="-342900" lvl="0" marL="457200" rtl="0" algn="l">
              <a:lnSpc>
                <a:spcPct val="100000"/>
              </a:lnSpc>
              <a:spcBef>
                <a:spcPts val="360"/>
              </a:spcBef>
              <a:spcAft>
                <a:spcPts val="0"/>
              </a:spcAft>
              <a:buSzPts val="1800"/>
              <a:buNone/>
            </a:pPr>
            <a:r>
              <a:t/>
            </a:r>
            <a:endParaRPr/>
          </a:p>
          <a:p>
            <a:pPr indent="-342900" lvl="0" marL="457200" rtl="0" algn="l">
              <a:lnSpc>
                <a:spcPct val="100000"/>
              </a:lnSpc>
              <a:spcBef>
                <a:spcPts val="360"/>
              </a:spcBef>
              <a:spcAft>
                <a:spcPts val="0"/>
              </a:spcAft>
              <a:buSzPts val="1800"/>
              <a:buNone/>
            </a:pPr>
            <a:r>
              <a:t/>
            </a:r>
            <a:endParaRPr b="1" sz="2000">
              <a:latin typeface="Times New Roman"/>
              <a:ea typeface="Times New Roman"/>
              <a:cs typeface="Times New Roman"/>
              <a:sym typeface="Times New Roman"/>
            </a:endParaRPr>
          </a:p>
          <a:p>
            <a:pPr indent="-342900" lvl="0" marL="457200" rtl="0" algn="l">
              <a:lnSpc>
                <a:spcPct val="100000"/>
              </a:lnSpc>
              <a:spcBef>
                <a:spcPts val="360"/>
              </a:spcBef>
              <a:spcAft>
                <a:spcPts val="0"/>
              </a:spcAft>
              <a:buSzPts val="1800"/>
              <a:buNone/>
            </a:pPr>
            <a:r>
              <a:t/>
            </a:r>
            <a:endParaRPr b="1" sz="2000">
              <a:latin typeface="Times New Roman"/>
              <a:ea typeface="Times New Roman"/>
              <a:cs typeface="Times New Roman"/>
              <a:sym typeface="Times New Roman"/>
            </a:endParaRPr>
          </a:p>
          <a:p>
            <a:pPr indent="-342900" lvl="0" marL="457200" rtl="0" algn="l">
              <a:lnSpc>
                <a:spcPct val="100000"/>
              </a:lnSpc>
              <a:spcBef>
                <a:spcPts val="360"/>
              </a:spcBef>
              <a:spcAft>
                <a:spcPts val="0"/>
              </a:spcAft>
              <a:buSzPts val="1800"/>
              <a:buNone/>
            </a:pPr>
            <a:r>
              <a:rPr b="1" lang="en-US" sz="2000">
                <a:latin typeface="Times New Roman"/>
                <a:ea typeface="Times New Roman"/>
                <a:cs typeface="Times New Roman"/>
                <a:sym typeface="Times New Roman"/>
              </a:rPr>
              <a:t>TEST CASE 2</a:t>
            </a:r>
            <a:endParaRPr/>
          </a:p>
          <a:p>
            <a:pPr indent="-342900" lvl="0" marL="457200" rtl="0" algn="l">
              <a:lnSpc>
                <a:spcPct val="100000"/>
              </a:lnSpc>
              <a:spcBef>
                <a:spcPts val="360"/>
              </a:spcBef>
              <a:spcAft>
                <a:spcPts val="0"/>
              </a:spcAft>
              <a:buSzPts val="1800"/>
              <a:buNone/>
            </a:pPr>
            <a:r>
              <a:t/>
            </a:r>
            <a:endParaRPr b="1" sz="2000">
              <a:latin typeface="Times New Roman"/>
              <a:ea typeface="Times New Roman"/>
              <a:cs typeface="Times New Roman"/>
              <a:sym typeface="Times New Roman"/>
            </a:endParaRPr>
          </a:p>
          <a:p>
            <a:pPr indent="-342900" lvl="0" marL="457200" rtl="0" algn="l">
              <a:lnSpc>
                <a:spcPct val="100000"/>
              </a:lnSpc>
              <a:spcBef>
                <a:spcPts val="360"/>
              </a:spcBef>
              <a:spcAft>
                <a:spcPts val="0"/>
              </a:spcAft>
              <a:buSzPts val="1800"/>
              <a:buNone/>
            </a:pPr>
            <a:r>
              <a:t/>
            </a:r>
            <a:endParaRPr sz="2000">
              <a:latin typeface="Times New Roman"/>
              <a:ea typeface="Times New Roman"/>
              <a:cs typeface="Times New Roman"/>
              <a:sym typeface="Times New Roman"/>
            </a:endParaRPr>
          </a:p>
          <a:p>
            <a:pPr indent="-342900" lvl="0" marL="457200" rtl="0" algn="l">
              <a:lnSpc>
                <a:spcPct val="100000"/>
              </a:lnSpc>
              <a:spcBef>
                <a:spcPts val="360"/>
              </a:spcBef>
              <a:spcAft>
                <a:spcPts val="0"/>
              </a:spcAft>
              <a:buSzPts val="1800"/>
              <a:buNone/>
            </a:pPr>
            <a:r>
              <a:t/>
            </a:r>
            <a:endParaRPr/>
          </a:p>
        </p:txBody>
      </p:sp>
      <p:graphicFrame>
        <p:nvGraphicFramePr>
          <p:cNvPr id="213" name="Google Shape;213;p37"/>
          <p:cNvGraphicFramePr/>
          <p:nvPr/>
        </p:nvGraphicFramePr>
        <p:xfrm>
          <a:off x="827964" y="1583142"/>
          <a:ext cx="3000000" cy="3000000"/>
        </p:xfrm>
        <a:graphic>
          <a:graphicData uri="http://schemas.openxmlformats.org/drawingml/2006/table">
            <a:tbl>
              <a:tblPr bandRow="1" firstRow="1">
                <a:noFill/>
                <a:tableStyleId>{D9B84067-7E22-4E67-8272-ADF3CF7A01EB}</a:tableStyleId>
              </a:tblPr>
              <a:tblGrid>
                <a:gridCol w="611650"/>
                <a:gridCol w="910250"/>
                <a:gridCol w="1040300"/>
                <a:gridCol w="1113600"/>
                <a:gridCol w="1132775"/>
                <a:gridCol w="955350"/>
                <a:gridCol w="1624075"/>
              </a:tblGrid>
              <a:tr h="682600">
                <a:tc>
                  <a:txBody>
                    <a:bodyPr/>
                    <a:lstStyle/>
                    <a:p>
                      <a:pPr indent="0" lvl="0" marL="0" marR="0" rtl="0" algn="just">
                        <a:lnSpc>
                          <a:spcPct val="150000"/>
                        </a:lnSpc>
                        <a:spcBef>
                          <a:spcPts val="0"/>
                        </a:spcBef>
                        <a:spcAft>
                          <a:spcPts val="0"/>
                        </a:spcAft>
                        <a:buNone/>
                      </a:pPr>
                      <a:r>
                        <a:rPr lang="en-US" sz="1400" u="none" cap="none" strike="noStrike"/>
                        <a:t>S.NO</a:t>
                      </a:r>
                      <a:endParaRPr sz="1100" u="none" cap="none" strike="noStrike">
                        <a:latin typeface="Arial"/>
                        <a:ea typeface="Arial"/>
                        <a:cs typeface="Arial"/>
                        <a:sym typeface="Arial"/>
                      </a:endParaRPr>
                    </a:p>
                  </a:txBody>
                  <a:tcPr marT="0" marB="0" marR="68575" marL="68575"/>
                </a:tc>
                <a:tc>
                  <a:txBody>
                    <a:bodyPr/>
                    <a:lstStyle/>
                    <a:p>
                      <a:pPr indent="0" lvl="0" marL="0" marR="0" rtl="0" algn="just">
                        <a:lnSpc>
                          <a:spcPct val="150000"/>
                        </a:lnSpc>
                        <a:spcBef>
                          <a:spcPts val="0"/>
                        </a:spcBef>
                        <a:spcAft>
                          <a:spcPts val="0"/>
                        </a:spcAft>
                        <a:buNone/>
                      </a:pPr>
                      <a:r>
                        <a:rPr lang="en-US" sz="1400" u="none" cap="none" strike="noStrike"/>
                        <a:t>ACTION</a:t>
                      </a:r>
                      <a:endParaRPr sz="1100" u="none" cap="none" strike="noStrike">
                        <a:latin typeface="Arial"/>
                        <a:ea typeface="Arial"/>
                        <a:cs typeface="Arial"/>
                        <a:sym typeface="Arial"/>
                      </a:endParaRPr>
                    </a:p>
                  </a:txBody>
                  <a:tcPr marT="0" marB="0" marR="68575" marL="68575"/>
                </a:tc>
                <a:tc>
                  <a:txBody>
                    <a:bodyPr/>
                    <a:lstStyle/>
                    <a:p>
                      <a:pPr indent="0" lvl="0" marL="0" marR="0" rtl="0" algn="just">
                        <a:lnSpc>
                          <a:spcPct val="150000"/>
                        </a:lnSpc>
                        <a:spcBef>
                          <a:spcPts val="0"/>
                        </a:spcBef>
                        <a:spcAft>
                          <a:spcPts val="0"/>
                        </a:spcAft>
                        <a:buNone/>
                      </a:pPr>
                      <a:r>
                        <a:rPr lang="en-US" sz="1400" u="none" cap="none" strike="noStrike"/>
                        <a:t>INPUT</a:t>
                      </a:r>
                      <a:endParaRPr sz="1100" u="none" cap="none" strike="noStrike">
                        <a:latin typeface="Arial"/>
                        <a:ea typeface="Arial"/>
                        <a:cs typeface="Arial"/>
                        <a:sym typeface="Arial"/>
                      </a:endParaRPr>
                    </a:p>
                  </a:txBody>
                  <a:tcPr marT="0" marB="0" marR="68575" marL="68575"/>
                </a:tc>
                <a:tc>
                  <a:txBody>
                    <a:bodyPr/>
                    <a:lstStyle/>
                    <a:p>
                      <a:pPr indent="0" lvl="0" marL="0" marR="0" rtl="0" algn="just">
                        <a:lnSpc>
                          <a:spcPct val="150000"/>
                        </a:lnSpc>
                        <a:spcBef>
                          <a:spcPts val="0"/>
                        </a:spcBef>
                        <a:spcAft>
                          <a:spcPts val="0"/>
                        </a:spcAft>
                        <a:buNone/>
                      </a:pPr>
                      <a:r>
                        <a:rPr lang="en-US" sz="1400" u="none" cap="none" strike="noStrike"/>
                        <a:t>EXPECTED </a:t>
                      </a:r>
                      <a:endParaRPr sz="1100" u="none" cap="none" strike="noStrike"/>
                    </a:p>
                    <a:p>
                      <a:pPr indent="0" lvl="0" marL="0" marR="0" rtl="0" algn="just">
                        <a:lnSpc>
                          <a:spcPct val="150000"/>
                        </a:lnSpc>
                        <a:spcBef>
                          <a:spcPts val="0"/>
                        </a:spcBef>
                        <a:spcAft>
                          <a:spcPts val="0"/>
                        </a:spcAft>
                        <a:buNone/>
                      </a:pPr>
                      <a:r>
                        <a:rPr lang="en-US" sz="1400" u="none" cap="none" strike="noStrike"/>
                        <a:t>OUTPUT</a:t>
                      </a:r>
                      <a:endParaRPr sz="1100" u="none" cap="none" strike="noStrike">
                        <a:latin typeface="Arial"/>
                        <a:ea typeface="Arial"/>
                        <a:cs typeface="Arial"/>
                        <a:sym typeface="Arial"/>
                      </a:endParaRPr>
                    </a:p>
                  </a:txBody>
                  <a:tcPr marT="0" marB="0" marR="68575" marL="68575"/>
                </a:tc>
                <a:tc>
                  <a:txBody>
                    <a:bodyPr/>
                    <a:lstStyle/>
                    <a:p>
                      <a:pPr indent="0" lvl="0" marL="0" marR="0" rtl="0" algn="just">
                        <a:lnSpc>
                          <a:spcPct val="150000"/>
                        </a:lnSpc>
                        <a:spcBef>
                          <a:spcPts val="0"/>
                        </a:spcBef>
                        <a:spcAft>
                          <a:spcPts val="0"/>
                        </a:spcAft>
                        <a:buNone/>
                      </a:pPr>
                      <a:r>
                        <a:rPr lang="en-US" sz="1400" u="none" cap="none" strike="noStrike"/>
                        <a:t>ACTUAL</a:t>
                      </a:r>
                      <a:endParaRPr sz="1100" u="none" cap="none" strike="noStrike"/>
                    </a:p>
                    <a:p>
                      <a:pPr indent="0" lvl="0" marL="0" marR="0" rtl="0" algn="just">
                        <a:lnSpc>
                          <a:spcPct val="150000"/>
                        </a:lnSpc>
                        <a:spcBef>
                          <a:spcPts val="0"/>
                        </a:spcBef>
                        <a:spcAft>
                          <a:spcPts val="0"/>
                        </a:spcAft>
                        <a:buNone/>
                      </a:pPr>
                      <a:r>
                        <a:rPr lang="en-US" sz="1400" u="none" cap="none" strike="noStrike"/>
                        <a:t>OUTPUT</a:t>
                      </a:r>
                      <a:endParaRPr sz="1100" u="none" cap="none" strike="noStrike">
                        <a:latin typeface="Arial"/>
                        <a:ea typeface="Arial"/>
                        <a:cs typeface="Arial"/>
                        <a:sym typeface="Arial"/>
                      </a:endParaRPr>
                    </a:p>
                  </a:txBody>
                  <a:tcPr marT="0" marB="0" marR="68575" marL="68575"/>
                </a:tc>
                <a:tc>
                  <a:txBody>
                    <a:bodyPr/>
                    <a:lstStyle/>
                    <a:p>
                      <a:pPr indent="0" lvl="0" marL="0" marR="0" rtl="0" algn="just">
                        <a:lnSpc>
                          <a:spcPct val="150000"/>
                        </a:lnSpc>
                        <a:spcBef>
                          <a:spcPts val="0"/>
                        </a:spcBef>
                        <a:spcAft>
                          <a:spcPts val="0"/>
                        </a:spcAft>
                        <a:buNone/>
                      </a:pPr>
                      <a:r>
                        <a:rPr lang="en-US" sz="1400" u="none" cap="none" strike="noStrike"/>
                        <a:t>TEST</a:t>
                      </a:r>
                      <a:endParaRPr sz="1100" u="none" cap="none" strike="noStrike"/>
                    </a:p>
                    <a:p>
                      <a:pPr indent="0" lvl="0" marL="0" marR="0" rtl="0" algn="just">
                        <a:lnSpc>
                          <a:spcPct val="150000"/>
                        </a:lnSpc>
                        <a:spcBef>
                          <a:spcPts val="0"/>
                        </a:spcBef>
                        <a:spcAft>
                          <a:spcPts val="0"/>
                        </a:spcAft>
                        <a:buNone/>
                      </a:pPr>
                      <a:r>
                        <a:rPr lang="en-US" sz="1400" u="none" cap="none" strike="noStrike"/>
                        <a:t>RESULT</a:t>
                      </a:r>
                      <a:endParaRPr sz="1100" u="none" cap="none" strike="noStrike">
                        <a:latin typeface="Arial"/>
                        <a:ea typeface="Arial"/>
                        <a:cs typeface="Arial"/>
                        <a:sym typeface="Arial"/>
                      </a:endParaRPr>
                    </a:p>
                  </a:txBody>
                  <a:tcPr marT="0" marB="0" marR="68575" marL="68575"/>
                </a:tc>
                <a:tc>
                  <a:txBody>
                    <a:bodyPr/>
                    <a:lstStyle/>
                    <a:p>
                      <a:pPr indent="0" lvl="0" marL="0" marR="0" rtl="0" algn="just">
                        <a:lnSpc>
                          <a:spcPct val="150000"/>
                        </a:lnSpc>
                        <a:spcBef>
                          <a:spcPts val="0"/>
                        </a:spcBef>
                        <a:spcAft>
                          <a:spcPts val="0"/>
                        </a:spcAft>
                        <a:buNone/>
                      </a:pPr>
                      <a:r>
                        <a:rPr lang="en-US" sz="1400" u="none" cap="none" strike="noStrike"/>
                        <a:t>TEST</a:t>
                      </a:r>
                      <a:endParaRPr sz="1100" u="none" cap="none" strike="noStrike"/>
                    </a:p>
                    <a:p>
                      <a:pPr indent="0" lvl="0" marL="0" marR="0" rtl="0" algn="just">
                        <a:lnSpc>
                          <a:spcPct val="150000"/>
                        </a:lnSpc>
                        <a:spcBef>
                          <a:spcPts val="0"/>
                        </a:spcBef>
                        <a:spcAft>
                          <a:spcPts val="0"/>
                        </a:spcAft>
                        <a:buNone/>
                      </a:pPr>
                      <a:r>
                        <a:rPr lang="en-US" sz="1400" u="none" cap="none" strike="noStrike"/>
                        <a:t>COMMENTS</a:t>
                      </a:r>
                      <a:endParaRPr sz="1100" u="none" cap="none" strike="noStrike">
                        <a:latin typeface="Arial"/>
                        <a:ea typeface="Arial"/>
                        <a:cs typeface="Arial"/>
                        <a:sym typeface="Arial"/>
                      </a:endParaRPr>
                    </a:p>
                  </a:txBody>
                  <a:tcPr marT="0" marB="0" marR="68575" marL="68575"/>
                </a:tc>
              </a:tr>
              <a:tr h="914200">
                <a:tc>
                  <a:txBody>
                    <a:bodyPr/>
                    <a:lstStyle/>
                    <a:p>
                      <a:pPr indent="0" lvl="0" marL="0" marR="0" rtl="0" algn="just">
                        <a:lnSpc>
                          <a:spcPct val="150000"/>
                        </a:lnSpc>
                        <a:spcBef>
                          <a:spcPts val="0"/>
                        </a:spcBef>
                        <a:spcAft>
                          <a:spcPts val="0"/>
                        </a:spcAft>
                        <a:buNone/>
                      </a:pPr>
                      <a:r>
                        <a:rPr lang="en-US" sz="1400" u="none" cap="none" strike="noStrike"/>
                        <a:t>1.</a:t>
                      </a:r>
                      <a:endParaRPr sz="1100" u="none" cap="none" strike="noStrike">
                        <a:latin typeface="Arial"/>
                        <a:ea typeface="Arial"/>
                        <a:cs typeface="Arial"/>
                        <a:sym typeface="Arial"/>
                      </a:endParaRPr>
                    </a:p>
                  </a:txBody>
                  <a:tcPr marT="0" marB="0" marR="68575" marL="68575"/>
                </a:tc>
                <a:tc>
                  <a:txBody>
                    <a:bodyPr/>
                    <a:lstStyle/>
                    <a:p>
                      <a:pPr indent="0" lvl="0" marL="0" marR="0" rtl="0" algn="just">
                        <a:lnSpc>
                          <a:spcPct val="150000"/>
                        </a:lnSpc>
                        <a:spcBef>
                          <a:spcPts val="0"/>
                        </a:spcBef>
                        <a:spcAft>
                          <a:spcPts val="0"/>
                        </a:spcAft>
                        <a:buNone/>
                      </a:pPr>
                      <a:r>
                        <a:rPr lang="en-US" sz="1400" u="none" cap="none" strike="noStrike"/>
                        <a:t>Login</a:t>
                      </a:r>
                      <a:endParaRPr sz="1100" u="none" cap="none" strike="noStrike">
                        <a:latin typeface="Arial"/>
                        <a:ea typeface="Arial"/>
                        <a:cs typeface="Arial"/>
                        <a:sym typeface="Arial"/>
                      </a:endParaRPr>
                    </a:p>
                  </a:txBody>
                  <a:tcPr marT="0" marB="0" marR="68575" marL="68575"/>
                </a:tc>
                <a:tc>
                  <a:txBody>
                    <a:bodyPr/>
                    <a:lstStyle/>
                    <a:p>
                      <a:pPr indent="0" lvl="0" marL="0" marR="0" rtl="0" algn="just">
                        <a:lnSpc>
                          <a:spcPct val="150000"/>
                        </a:lnSpc>
                        <a:spcBef>
                          <a:spcPts val="0"/>
                        </a:spcBef>
                        <a:spcAft>
                          <a:spcPts val="0"/>
                        </a:spcAft>
                        <a:buNone/>
                      </a:pPr>
                      <a:r>
                        <a:rPr lang="en-US" sz="1400" u="none" cap="none" strike="noStrike"/>
                        <a:t>username,</a:t>
                      </a:r>
                      <a:endParaRPr/>
                    </a:p>
                    <a:p>
                      <a:pPr indent="0" lvl="0" marL="0" marR="0" rtl="0" algn="just">
                        <a:lnSpc>
                          <a:spcPct val="150000"/>
                        </a:lnSpc>
                        <a:spcBef>
                          <a:spcPts val="0"/>
                        </a:spcBef>
                        <a:spcAft>
                          <a:spcPts val="0"/>
                        </a:spcAft>
                        <a:buNone/>
                      </a:pPr>
                      <a:r>
                        <a:rPr lang="en-US" sz="1400" u="none" cap="none" strike="noStrike"/>
                        <a:t>password</a:t>
                      </a:r>
                      <a:endParaRPr sz="1100" u="none" cap="none" strike="noStrike">
                        <a:latin typeface="Arial"/>
                        <a:ea typeface="Arial"/>
                        <a:cs typeface="Arial"/>
                        <a:sym typeface="Arial"/>
                      </a:endParaRPr>
                    </a:p>
                  </a:txBody>
                  <a:tcPr marT="0" marB="0" marR="68575" marL="68575"/>
                </a:tc>
                <a:tc>
                  <a:txBody>
                    <a:bodyPr/>
                    <a:lstStyle/>
                    <a:p>
                      <a:pPr indent="0" lvl="0" marL="0" marR="0" rtl="0" algn="just">
                        <a:lnSpc>
                          <a:spcPct val="150000"/>
                        </a:lnSpc>
                        <a:spcBef>
                          <a:spcPts val="0"/>
                        </a:spcBef>
                        <a:spcAft>
                          <a:spcPts val="0"/>
                        </a:spcAft>
                        <a:buNone/>
                      </a:pPr>
                      <a:r>
                        <a:rPr lang="en-US" sz="1400" u="none" cap="none" strike="noStrike"/>
                        <a:t>homepage</a:t>
                      </a:r>
                      <a:endParaRPr sz="1100" u="none" cap="none" strike="noStrike">
                        <a:latin typeface="Arial"/>
                        <a:ea typeface="Arial"/>
                        <a:cs typeface="Arial"/>
                        <a:sym typeface="Arial"/>
                      </a:endParaRPr>
                    </a:p>
                  </a:txBody>
                  <a:tcPr marT="0" marB="0" marR="68575" marL="68575"/>
                </a:tc>
                <a:tc>
                  <a:txBody>
                    <a:bodyPr/>
                    <a:lstStyle/>
                    <a:p>
                      <a:pPr indent="0" lvl="0" marL="0" marR="0" rtl="0" algn="just">
                        <a:lnSpc>
                          <a:spcPct val="150000"/>
                        </a:lnSpc>
                        <a:spcBef>
                          <a:spcPts val="0"/>
                        </a:spcBef>
                        <a:spcAft>
                          <a:spcPts val="0"/>
                        </a:spcAft>
                        <a:buNone/>
                      </a:pPr>
                      <a:r>
                        <a:rPr lang="en-US" sz="1400" u="none" cap="none" strike="noStrike"/>
                        <a:t>homepage</a:t>
                      </a:r>
                      <a:endParaRPr sz="1100" u="none" cap="none" strike="noStrike">
                        <a:latin typeface="Arial"/>
                        <a:ea typeface="Arial"/>
                        <a:cs typeface="Arial"/>
                        <a:sym typeface="Arial"/>
                      </a:endParaRPr>
                    </a:p>
                  </a:txBody>
                  <a:tcPr marT="0" marB="0" marR="68575" marL="68575"/>
                </a:tc>
                <a:tc>
                  <a:txBody>
                    <a:bodyPr/>
                    <a:lstStyle/>
                    <a:p>
                      <a:pPr indent="0" lvl="0" marL="0" marR="0" rtl="0" algn="just">
                        <a:lnSpc>
                          <a:spcPct val="150000"/>
                        </a:lnSpc>
                        <a:spcBef>
                          <a:spcPts val="0"/>
                        </a:spcBef>
                        <a:spcAft>
                          <a:spcPts val="0"/>
                        </a:spcAft>
                        <a:buNone/>
                      </a:pPr>
                      <a:r>
                        <a:rPr lang="en-US" sz="1400" u="none" cap="none" strike="noStrike"/>
                        <a:t>pass</a:t>
                      </a:r>
                      <a:endParaRPr sz="1100" u="none" cap="none" strike="noStrike">
                        <a:latin typeface="Arial"/>
                        <a:ea typeface="Arial"/>
                        <a:cs typeface="Arial"/>
                        <a:sym typeface="Arial"/>
                      </a:endParaRPr>
                    </a:p>
                  </a:txBody>
                  <a:tcPr marT="0" marB="0" marR="68575" marL="68575"/>
                </a:tc>
                <a:tc>
                  <a:txBody>
                    <a:bodyPr/>
                    <a:lstStyle/>
                    <a:p>
                      <a:pPr indent="0" lvl="0" marL="0" marR="0" rtl="0" algn="just">
                        <a:lnSpc>
                          <a:spcPct val="150000"/>
                        </a:lnSpc>
                        <a:spcBef>
                          <a:spcPts val="0"/>
                        </a:spcBef>
                        <a:spcAft>
                          <a:spcPts val="0"/>
                        </a:spcAft>
                        <a:buNone/>
                      </a:pPr>
                      <a:r>
                        <a:rPr lang="en-US" sz="1400" u="none" cap="none" strike="noStrike"/>
                        <a:t>authorized user is logged in system</a:t>
                      </a:r>
                      <a:endParaRPr sz="1100" u="none" cap="none" strike="noStrike">
                        <a:latin typeface="Arial"/>
                        <a:ea typeface="Arial"/>
                        <a:cs typeface="Arial"/>
                        <a:sym typeface="Arial"/>
                      </a:endParaRPr>
                    </a:p>
                  </a:txBody>
                  <a:tcPr marT="0" marB="0" marR="68575" marL="68575"/>
                </a:tc>
              </a:tr>
            </a:tbl>
          </a:graphicData>
        </a:graphic>
      </p:graphicFrame>
      <p:graphicFrame>
        <p:nvGraphicFramePr>
          <p:cNvPr id="214" name="Google Shape;214;p37"/>
          <p:cNvGraphicFramePr/>
          <p:nvPr/>
        </p:nvGraphicFramePr>
        <p:xfrm>
          <a:off x="937147" y="3985145"/>
          <a:ext cx="3000000" cy="3000000"/>
        </p:xfrm>
        <a:graphic>
          <a:graphicData uri="http://schemas.openxmlformats.org/drawingml/2006/table">
            <a:tbl>
              <a:tblPr bandRow="1" firstRow="1">
                <a:noFill/>
                <a:tableStyleId>{D9B84067-7E22-4E67-8272-ADF3CF7A01EB}</a:tableStyleId>
              </a:tblPr>
              <a:tblGrid>
                <a:gridCol w="632350"/>
                <a:gridCol w="1037225"/>
                <a:gridCol w="917650"/>
                <a:gridCol w="1129525"/>
                <a:gridCol w="1009925"/>
                <a:gridCol w="873450"/>
                <a:gridCol w="1487600"/>
              </a:tblGrid>
              <a:tr h="682725">
                <a:tc>
                  <a:txBody>
                    <a:bodyPr/>
                    <a:lstStyle/>
                    <a:p>
                      <a:pPr indent="0" lvl="0" marL="0" marR="0" rtl="0" algn="just">
                        <a:lnSpc>
                          <a:spcPct val="150000"/>
                        </a:lnSpc>
                        <a:spcBef>
                          <a:spcPts val="0"/>
                        </a:spcBef>
                        <a:spcAft>
                          <a:spcPts val="0"/>
                        </a:spcAft>
                        <a:buNone/>
                      </a:pPr>
                      <a:r>
                        <a:rPr lang="en-US" sz="1400" u="none" cap="none" strike="noStrike"/>
                        <a:t>S.NO</a:t>
                      </a:r>
                      <a:endParaRPr sz="1100" u="none" cap="none" strike="noStrike">
                        <a:latin typeface="Arial"/>
                        <a:ea typeface="Arial"/>
                        <a:cs typeface="Arial"/>
                        <a:sym typeface="Arial"/>
                      </a:endParaRPr>
                    </a:p>
                  </a:txBody>
                  <a:tcPr marT="0" marB="0" marR="68575" marL="68575"/>
                </a:tc>
                <a:tc>
                  <a:txBody>
                    <a:bodyPr/>
                    <a:lstStyle/>
                    <a:p>
                      <a:pPr indent="0" lvl="0" marL="0" marR="0" rtl="0" algn="just">
                        <a:lnSpc>
                          <a:spcPct val="150000"/>
                        </a:lnSpc>
                        <a:spcBef>
                          <a:spcPts val="0"/>
                        </a:spcBef>
                        <a:spcAft>
                          <a:spcPts val="0"/>
                        </a:spcAft>
                        <a:buNone/>
                      </a:pPr>
                      <a:r>
                        <a:rPr lang="en-US" sz="1400" u="none" cap="none" strike="noStrike"/>
                        <a:t>ACTION</a:t>
                      </a:r>
                      <a:endParaRPr sz="1100" u="none" cap="none" strike="noStrike">
                        <a:latin typeface="Arial"/>
                        <a:ea typeface="Arial"/>
                        <a:cs typeface="Arial"/>
                        <a:sym typeface="Arial"/>
                      </a:endParaRPr>
                    </a:p>
                  </a:txBody>
                  <a:tcPr marT="0" marB="0" marR="68575" marL="68575"/>
                </a:tc>
                <a:tc>
                  <a:txBody>
                    <a:bodyPr/>
                    <a:lstStyle/>
                    <a:p>
                      <a:pPr indent="0" lvl="0" marL="0" marR="0" rtl="0" algn="just">
                        <a:lnSpc>
                          <a:spcPct val="150000"/>
                        </a:lnSpc>
                        <a:spcBef>
                          <a:spcPts val="0"/>
                        </a:spcBef>
                        <a:spcAft>
                          <a:spcPts val="0"/>
                        </a:spcAft>
                        <a:buNone/>
                      </a:pPr>
                      <a:r>
                        <a:rPr lang="en-US" sz="1400" u="none" cap="none" strike="noStrike"/>
                        <a:t>INPUT</a:t>
                      </a:r>
                      <a:endParaRPr sz="1100" u="none" cap="none" strike="noStrike">
                        <a:latin typeface="Arial"/>
                        <a:ea typeface="Arial"/>
                        <a:cs typeface="Arial"/>
                        <a:sym typeface="Arial"/>
                      </a:endParaRPr>
                    </a:p>
                  </a:txBody>
                  <a:tcPr marT="0" marB="0" marR="68575" marL="68575"/>
                </a:tc>
                <a:tc>
                  <a:txBody>
                    <a:bodyPr/>
                    <a:lstStyle/>
                    <a:p>
                      <a:pPr indent="0" lvl="0" marL="0" marR="0" rtl="0" algn="just">
                        <a:lnSpc>
                          <a:spcPct val="150000"/>
                        </a:lnSpc>
                        <a:spcBef>
                          <a:spcPts val="0"/>
                        </a:spcBef>
                        <a:spcAft>
                          <a:spcPts val="0"/>
                        </a:spcAft>
                        <a:buNone/>
                      </a:pPr>
                      <a:r>
                        <a:rPr lang="en-US" sz="1400" u="none" cap="none" strike="noStrike"/>
                        <a:t>EXPECTED</a:t>
                      </a:r>
                      <a:endParaRPr sz="1100" u="none" cap="none" strike="noStrike"/>
                    </a:p>
                    <a:p>
                      <a:pPr indent="0" lvl="0" marL="0" marR="0" rtl="0" algn="just">
                        <a:lnSpc>
                          <a:spcPct val="150000"/>
                        </a:lnSpc>
                        <a:spcBef>
                          <a:spcPts val="0"/>
                        </a:spcBef>
                        <a:spcAft>
                          <a:spcPts val="0"/>
                        </a:spcAft>
                        <a:buNone/>
                      </a:pPr>
                      <a:r>
                        <a:rPr lang="en-US" sz="1400" u="none" cap="none" strike="noStrike"/>
                        <a:t>OUTPUT</a:t>
                      </a:r>
                      <a:endParaRPr sz="1100" u="none" cap="none" strike="noStrike">
                        <a:latin typeface="Arial"/>
                        <a:ea typeface="Arial"/>
                        <a:cs typeface="Arial"/>
                        <a:sym typeface="Arial"/>
                      </a:endParaRPr>
                    </a:p>
                  </a:txBody>
                  <a:tcPr marT="0" marB="0" marR="68575" marL="68575"/>
                </a:tc>
                <a:tc>
                  <a:txBody>
                    <a:bodyPr/>
                    <a:lstStyle/>
                    <a:p>
                      <a:pPr indent="0" lvl="0" marL="0" marR="0" rtl="0" algn="just">
                        <a:lnSpc>
                          <a:spcPct val="150000"/>
                        </a:lnSpc>
                        <a:spcBef>
                          <a:spcPts val="0"/>
                        </a:spcBef>
                        <a:spcAft>
                          <a:spcPts val="0"/>
                        </a:spcAft>
                        <a:buNone/>
                      </a:pPr>
                      <a:r>
                        <a:rPr lang="en-US" sz="1400" u="none" cap="none" strike="noStrike"/>
                        <a:t>ACTUAL</a:t>
                      </a:r>
                      <a:endParaRPr sz="1100" u="none" cap="none" strike="noStrike"/>
                    </a:p>
                    <a:p>
                      <a:pPr indent="0" lvl="0" marL="0" marR="0" rtl="0" algn="just">
                        <a:lnSpc>
                          <a:spcPct val="150000"/>
                        </a:lnSpc>
                        <a:spcBef>
                          <a:spcPts val="0"/>
                        </a:spcBef>
                        <a:spcAft>
                          <a:spcPts val="0"/>
                        </a:spcAft>
                        <a:buNone/>
                      </a:pPr>
                      <a:r>
                        <a:rPr lang="en-US" sz="1400" u="none" cap="none" strike="noStrike"/>
                        <a:t>OUTPUT</a:t>
                      </a:r>
                      <a:endParaRPr sz="1100" u="none" cap="none" strike="noStrike">
                        <a:latin typeface="Arial"/>
                        <a:ea typeface="Arial"/>
                        <a:cs typeface="Arial"/>
                        <a:sym typeface="Arial"/>
                      </a:endParaRPr>
                    </a:p>
                  </a:txBody>
                  <a:tcPr marT="0" marB="0" marR="68575" marL="68575"/>
                </a:tc>
                <a:tc>
                  <a:txBody>
                    <a:bodyPr/>
                    <a:lstStyle/>
                    <a:p>
                      <a:pPr indent="0" lvl="0" marL="0" marR="0" rtl="0" algn="just">
                        <a:lnSpc>
                          <a:spcPct val="150000"/>
                        </a:lnSpc>
                        <a:spcBef>
                          <a:spcPts val="0"/>
                        </a:spcBef>
                        <a:spcAft>
                          <a:spcPts val="0"/>
                        </a:spcAft>
                        <a:buNone/>
                      </a:pPr>
                      <a:r>
                        <a:rPr lang="en-US" sz="1400" u="none" cap="none" strike="noStrike"/>
                        <a:t>TEST</a:t>
                      </a:r>
                      <a:endParaRPr sz="1100" u="none" cap="none" strike="noStrike"/>
                    </a:p>
                    <a:p>
                      <a:pPr indent="0" lvl="0" marL="0" marR="0" rtl="0" algn="just">
                        <a:lnSpc>
                          <a:spcPct val="150000"/>
                        </a:lnSpc>
                        <a:spcBef>
                          <a:spcPts val="0"/>
                        </a:spcBef>
                        <a:spcAft>
                          <a:spcPts val="0"/>
                        </a:spcAft>
                        <a:buNone/>
                      </a:pPr>
                      <a:r>
                        <a:rPr lang="en-US" sz="1400" u="none" cap="none" strike="noStrike"/>
                        <a:t>RESULT</a:t>
                      </a:r>
                      <a:endParaRPr sz="1100" u="none" cap="none" strike="noStrike">
                        <a:latin typeface="Arial"/>
                        <a:ea typeface="Arial"/>
                        <a:cs typeface="Arial"/>
                        <a:sym typeface="Arial"/>
                      </a:endParaRPr>
                    </a:p>
                  </a:txBody>
                  <a:tcPr marT="0" marB="0" marR="68575" marL="68575"/>
                </a:tc>
                <a:tc>
                  <a:txBody>
                    <a:bodyPr/>
                    <a:lstStyle/>
                    <a:p>
                      <a:pPr indent="0" lvl="0" marL="0" marR="0" rtl="0" algn="just">
                        <a:lnSpc>
                          <a:spcPct val="150000"/>
                        </a:lnSpc>
                        <a:spcBef>
                          <a:spcPts val="0"/>
                        </a:spcBef>
                        <a:spcAft>
                          <a:spcPts val="0"/>
                        </a:spcAft>
                        <a:buNone/>
                      </a:pPr>
                      <a:r>
                        <a:rPr lang="en-US" sz="1400" u="none" cap="none" strike="noStrike"/>
                        <a:t>TEST COMMENTS</a:t>
                      </a:r>
                      <a:endParaRPr sz="1100" u="none" cap="none" strike="noStrike">
                        <a:latin typeface="Arial"/>
                        <a:ea typeface="Arial"/>
                        <a:cs typeface="Arial"/>
                        <a:sym typeface="Arial"/>
                      </a:endParaRPr>
                    </a:p>
                  </a:txBody>
                  <a:tcPr marT="0" marB="0" marR="68575" marL="68575"/>
                </a:tc>
              </a:tr>
              <a:tr h="1064200">
                <a:tc>
                  <a:txBody>
                    <a:bodyPr/>
                    <a:lstStyle/>
                    <a:p>
                      <a:pPr indent="0" lvl="0" marL="0" marR="0" rtl="0" algn="just">
                        <a:lnSpc>
                          <a:spcPct val="150000"/>
                        </a:lnSpc>
                        <a:spcBef>
                          <a:spcPts val="0"/>
                        </a:spcBef>
                        <a:spcAft>
                          <a:spcPts val="0"/>
                        </a:spcAft>
                        <a:buNone/>
                      </a:pPr>
                      <a:r>
                        <a:rPr lang="en-US" sz="1400" u="none" cap="none" strike="noStrike"/>
                        <a:t>2.</a:t>
                      </a:r>
                      <a:endParaRPr sz="1100" u="none" cap="none" strike="noStrike">
                        <a:latin typeface="Arial"/>
                        <a:ea typeface="Arial"/>
                        <a:cs typeface="Arial"/>
                        <a:sym typeface="Arial"/>
                      </a:endParaRPr>
                    </a:p>
                  </a:txBody>
                  <a:tcPr marT="0" marB="0" marR="68575" marL="68575"/>
                </a:tc>
                <a:tc>
                  <a:txBody>
                    <a:bodyPr/>
                    <a:lstStyle/>
                    <a:p>
                      <a:pPr indent="0" lvl="0" marL="0" marR="0" rtl="0" algn="just">
                        <a:lnSpc>
                          <a:spcPct val="150000"/>
                        </a:lnSpc>
                        <a:spcBef>
                          <a:spcPts val="0"/>
                        </a:spcBef>
                        <a:spcAft>
                          <a:spcPts val="0"/>
                        </a:spcAft>
                        <a:buNone/>
                      </a:pPr>
                      <a:r>
                        <a:rPr lang="en-US" sz="1400" u="none" cap="none" strike="noStrike"/>
                        <a:t>Registration</a:t>
                      </a:r>
                      <a:endParaRPr sz="1100" u="none" cap="none" strike="noStrike">
                        <a:latin typeface="Arial"/>
                        <a:ea typeface="Arial"/>
                        <a:cs typeface="Arial"/>
                        <a:sym typeface="Arial"/>
                      </a:endParaRPr>
                    </a:p>
                  </a:txBody>
                  <a:tcPr marT="0" marB="0" marR="68575" marL="68575"/>
                </a:tc>
                <a:tc>
                  <a:txBody>
                    <a:bodyPr/>
                    <a:lstStyle/>
                    <a:p>
                      <a:pPr indent="0" lvl="0" marL="0" marR="0" rtl="0" algn="just">
                        <a:lnSpc>
                          <a:spcPct val="150000"/>
                        </a:lnSpc>
                        <a:spcBef>
                          <a:spcPts val="0"/>
                        </a:spcBef>
                        <a:spcAft>
                          <a:spcPts val="0"/>
                        </a:spcAft>
                        <a:buNone/>
                      </a:pPr>
                      <a:r>
                        <a:rPr lang="en-US" sz="1400" u="none" cap="none" strike="noStrike"/>
                        <a:t>student roll no,name</a:t>
                      </a:r>
                      <a:endParaRPr sz="1100" u="none" cap="none" strike="noStrike">
                        <a:latin typeface="Arial"/>
                        <a:ea typeface="Arial"/>
                        <a:cs typeface="Arial"/>
                        <a:sym typeface="Arial"/>
                      </a:endParaRPr>
                    </a:p>
                  </a:txBody>
                  <a:tcPr marT="0" marB="0" marR="68575" marL="68575"/>
                </a:tc>
                <a:tc>
                  <a:txBody>
                    <a:bodyPr/>
                    <a:lstStyle/>
                    <a:p>
                      <a:pPr indent="0" lvl="0" marL="0" marR="0" rtl="0" algn="just">
                        <a:lnSpc>
                          <a:spcPct val="150000"/>
                        </a:lnSpc>
                        <a:spcBef>
                          <a:spcPts val="0"/>
                        </a:spcBef>
                        <a:spcAft>
                          <a:spcPts val="0"/>
                        </a:spcAft>
                        <a:buNone/>
                      </a:pPr>
                      <a:r>
                        <a:rPr lang="en-US" sz="1400" u="none" cap="none" strike="noStrike"/>
                        <a:t>New student details are added</a:t>
                      </a:r>
                      <a:endParaRPr sz="1100" u="none" cap="none" strike="noStrike">
                        <a:latin typeface="Arial"/>
                        <a:ea typeface="Arial"/>
                        <a:cs typeface="Arial"/>
                        <a:sym typeface="Arial"/>
                      </a:endParaRPr>
                    </a:p>
                  </a:txBody>
                  <a:tcPr marT="0" marB="0" marR="68575" marL="68575"/>
                </a:tc>
                <a:tc>
                  <a:txBody>
                    <a:bodyPr/>
                    <a:lstStyle/>
                    <a:p>
                      <a:pPr indent="0" lvl="0" marL="0" marR="0" rtl="0" algn="l">
                        <a:lnSpc>
                          <a:spcPct val="150000"/>
                        </a:lnSpc>
                        <a:spcBef>
                          <a:spcPts val="0"/>
                        </a:spcBef>
                        <a:spcAft>
                          <a:spcPts val="0"/>
                        </a:spcAft>
                        <a:buNone/>
                      </a:pPr>
                      <a:r>
                        <a:rPr lang="en-US" sz="1400" u="none" cap="none" strike="noStrike"/>
                        <a:t>New student details are added</a:t>
                      </a:r>
                      <a:endParaRPr sz="1100" u="none" cap="none" strike="noStrike">
                        <a:latin typeface="Arial"/>
                        <a:ea typeface="Arial"/>
                        <a:cs typeface="Arial"/>
                        <a:sym typeface="Arial"/>
                      </a:endParaRPr>
                    </a:p>
                  </a:txBody>
                  <a:tcPr marT="0" marB="0" marR="68575" marL="68575"/>
                </a:tc>
                <a:tc>
                  <a:txBody>
                    <a:bodyPr/>
                    <a:lstStyle/>
                    <a:p>
                      <a:pPr indent="0" lvl="0" marL="0" marR="0" rtl="0" algn="just">
                        <a:lnSpc>
                          <a:spcPct val="150000"/>
                        </a:lnSpc>
                        <a:spcBef>
                          <a:spcPts val="0"/>
                        </a:spcBef>
                        <a:spcAft>
                          <a:spcPts val="0"/>
                        </a:spcAft>
                        <a:buNone/>
                      </a:pPr>
                      <a:r>
                        <a:rPr lang="en-US" sz="1400" u="none" cap="none" strike="noStrike"/>
                        <a:t>Pass</a:t>
                      </a:r>
                      <a:endParaRPr sz="1100" u="none" cap="none" strike="noStrike">
                        <a:latin typeface="Arial"/>
                        <a:ea typeface="Arial"/>
                        <a:cs typeface="Arial"/>
                        <a:sym typeface="Arial"/>
                      </a:endParaRPr>
                    </a:p>
                  </a:txBody>
                  <a:tcPr marT="0" marB="0" marR="68575" marL="68575"/>
                </a:tc>
                <a:tc>
                  <a:txBody>
                    <a:bodyPr/>
                    <a:lstStyle/>
                    <a:p>
                      <a:pPr indent="0" lvl="0" marL="0" marR="0" rtl="0" algn="just">
                        <a:lnSpc>
                          <a:spcPct val="150000"/>
                        </a:lnSpc>
                        <a:spcBef>
                          <a:spcPts val="0"/>
                        </a:spcBef>
                        <a:spcAft>
                          <a:spcPts val="0"/>
                        </a:spcAft>
                        <a:buNone/>
                      </a:pPr>
                      <a:r>
                        <a:rPr lang="en-US" sz="1400" u="none" cap="none" strike="noStrike"/>
                        <a:t>Details of new student is added in database</a:t>
                      </a:r>
                      <a:endParaRPr sz="1100" u="none" cap="none" strike="noStrike">
                        <a:latin typeface="Arial"/>
                        <a:ea typeface="Arial"/>
                        <a:cs typeface="Arial"/>
                        <a:sym typeface="Arial"/>
                      </a:endParaRPr>
                    </a:p>
                  </a:txBody>
                  <a:tcPr marT="0" marB="0" marR="68575" marL="6857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8"/>
          <p:cNvSpPr txBox="1"/>
          <p:nvPr>
            <p:ph idx="1" type="body"/>
          </p:nvPr>
        </p:nvSpPr>
        <p:spPr>
          <a:xfrm>
            <a:off x="457200" y="191069"/>
            <a:ext cx="8229600" cy="5935094"/>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360"/>
              </a:spcBef>
              <a:spcAft>
                <a:spcPts val="0"/>
              </a:spcAft>
              <a:buSzPts val="1800"/>
              <a:buNone/>
            </a:pPr>
            <a:r>
              <a:rPr b="1" lang="en-US" sz="2000">
                <a:latin typeface="Times New Roman"/>
                <a:ea typeface="Times New Roman"/>
                <a:cs typeface="Times New Roman"/>
                <a:sym typeface="Times New Roman"/>
              </a:rPr>
              <a:t>TEST CASE 3</a:t>
            </a:r>
            <a:endParaRPr/>
          </a:p>
          <a:p>
            <a:pPr indent="-342900" lvl="0" marL="457200" rtl="0" algn="l">
              <a:lnSpc>
                <a:spcPct val="100000"/>
              </a:lnSpc>
              <a:spcBef>
                <a:spcPts val="360"/>
              </a:spcBef>
              <a:spcAft>
                <a:spcPts val="0"/>
              </a:spcAft>
              <a:buSzPts val="1800"/>
              <a:buNone/>
            </a:pPr>
            <a:r>
              <a:t/>
            </a:r>
            <a:endParaRPr b="1" sz="2000">
              <a:latin typeface="Times New Roman"/>
              <a:ea typeface="Times New Roman"/>
              <a:cs typeface="Times New Roman"/>
              <a:sym typeface="Times New Roman"/>
            </a:endParaRPr>
          </a:p>
          <a:p>
            <a:pPr indent="-342900" lvl="0" marL="457200" rtl="0" algn="l">
              <a:lnSpc>
                <a:spcPct val="100000"/>
              </a:lnSpc>
              <a:spcBef>
                <a:spcPts val="360"/>
              </a:spcBef>
              <a:spcAft>
                <a:spcPts val="0"/>
              </a:spcAft>
              <a:buSzPts val="1800"/>
              <a:buNone/>
            </a:pPr>
            <a:r>
              <a:t/>
            </a:r>
            <a:endParaRPr b="1" sz="2000">
              <a:latin typeface="Times New Roman"/>
              <a:ea typeface="Times New Roman"/>
              <a:cs typeface="Times New Roman"/>
              <a:sym typeface="Times New Roman"/>
            </a:endParaRPr>
          </a:p>
          <a:p>
            <a:pPr indent="-342900" lvl="0" marL="457200" rtl="0" algn="l">
              <a:lnSpc>
                <a:spcPct val="100000"/>
              </a:lnSpc>
              <a:spcBef>
                <a:spcPts val="360"/>
              </a:spcBef>
              <a:spcAft>
                <a:spcPts val="0"/>
              </a:spcAft>
              <a:buSzPts val="1800"/>
              <a:buNone/>
            </a:pPr>
            <a:r>
              <a:t/>
            </a:r>
            <a:endParaRPr b="1" sz="2000">
              <a:latin typeface="Times New Roman"/>
              <a:ea typeface="Times New Roman"/>
              <a:cs typeface="Times New Roman"/>
              <a:sym typeface="Times New Roman"/>
            </a:endParaRPr>
          </a:p>
          <a:p>
            <a:pPr indent="-342900" lvl="0" marL="457200" rtl="0" algn="l">
              <a:lnSpc>
                <a:spcPct val="100000"/>
              </a:lnSpc>
              <a:spcBef>
                <a:spcPts val="360"/>
              </a:spcBef>
              <a:spcAft>
                <a:spcPts val="0"/>
              </a:spcAft>
              <a:buSzPts val="1800"/>
              <a:buNone/>
            </a:pPr>
            <a:r>
              <a:t/>
            </a:r>
            <a:endParaRPr b="1" sz="2000">
              <a:latin typeface="Times New Roman"/>
              <a:ea typeface="Times New Roman"/>
              <a:cs typeface="Times New Roman"/>
              <a:sym typeface="Times New Roman"/>
            </a:endParaRPr>
          </a:p>
          <a:p>
            <a:pPr indent="-342900" lvl="0" marL="457200" rtl="0" algn="l">
              <a:lnSpc>
                <a:spcPct val="100000"/>
              </a:lnSpc>
              <a:spcBef>
                <a:spcPts val="360"/>
              </a:spcBef>
              <a:spcAft>
                <a:spcPts val="0"/>
              </a:spcAft>
              <a:buSzPts val="1800"/>
              <a:buNone/>
            </a:pPr>
            <a:r>
              <a:t/>
            </a:r>
            <a:endParaRPr b="1" sz="2000">
              <a:latin typeface="Times New Roman"/>
              <a:ea typeface="Times New Roman"/>
              <a:cs typeface="Times New Roman"/>
              <a:sym typeface="Times New Roman"/>
            </a:endParaRPr>
          </a:p>
          <a:p>
            <a:pPr indent="-342900" lvl="0" marL="457200" rtl="0" algn="l">
              <a:lnSpc>
                <a:spcPct val="100000"/>
              </a:lnSpc>
              <a:spcBef>
                <a:spcPts val="360"/>
              </a:spcBef>
              <a:spcAft>
                <a:spcPts val="0"/>
              </a:spcAft>
              <a:buSzPts val="1800"/>
              <a:buNone/>
            </a:pPr>
            <a:r>
              <a:t/>
            </a:r>
            <a:endParaRPr b="1" sz="2000">
              <a:latin typeface="Times New Roman"/>
              <a:ea typeface="Times New Roman"/>
              <a:cs typeface="Times New Roman"/>
              <a:sym typeface="Times New Roman"/>
            </a:endParaRPr>
          </a:p>
          <a:p>
            <a:pPr indent="-342900" lvl="0" marL="457200" rtl="0" algn="l">
              <a:lnSpc>
                <a:spcPct val="100000"/>
              </a:lnSpc>
              <a:spcBef>
                <a:spcPts val="360"/>
              </a:spcBef>
              <a:spcAft>
                <a:spcPts val="0"/>
              </a:spcAft>
              <a:buSzPts val="1800"/>
              <a:buNone/>
            </a:pPr>
            <a:r>
              <a:rPr b="1" lang="en-US" sz="2000">
                <a:latin typeface="Times New Roman"/>
                <a:ea typeface="Times New Roman"/>
                <a:cs typeface="Times New Roman"/>
                <a:sym typeface="Times New Roman"/>
              </a:rPr>
              <a:t>TEST CASE 4</a:t>
            </a:r>
            <a:endParaRPr/>
          </a:p>
          <a:p>
            <a:pPr indent="-342900" lvl="0" marL="457200" rtl="0" algn="l">
              <a:lnSpc>
                <a:spcPct val="100000"/>
              </a:lnSpc>
              <a:spcBef>
                <a:spcPts val="360"/>
              </a:spcBef>
              <a:spcAft>
                <a:spcPts val="0"/>
              </a:spcAft>
              <a:buSzPts val="1800"/>
              <a:buNone/>
            </a:pPr>
            <a:r>
              <a:t/>
            </a:r>
            <a:endParaRPr b="1" sz="2000">
              <a:latin typeface="Times New Roman"/>
              <a:ea typeface="Times New Roman"/>
              <a:cs typeface="Times New Roman"/>
              <a:sym typeface="Times New Roman"/>
            </a:endParaRPr>
          </a:p>
          <a:p>
            <a:pPr indent="-342900" lvl="0" marL="457200" rtl="0" algn="l">
              <a:lnSpc>
                <a:spcPct val="100000"/>
              </a:lnSpc>
              <a:spcBef>
                <a:spcPts val="360"/>
              </a:spcBef>
              <a:spcAft>
                <a:spcPts val="0"/>
              </a:spcAft>
              <a:buSzPts val="1800"/>
              <a:buNone/>
            </a:pPr>
            <a:r>
              <a:t/>
            </a:r>
            <a:endParaRPr b="1" sz="2000">
              <a:latin typeface="Times New Roman"/>
              <a:ea typeface="Times New Roman"/>
              <a:cs typeface="Times New Roman"/>
              <a:sym typeface="Times New Roman"/>
            </a:endParaRPr>
          </a:p>
          <a:p>
            <a:pPr indent="-342900" lvl="0" marL="457200" rtl="0" algn="l">
              <a:lnSpc>
                <a:spcPct val="100000"/>
              </a:lnSpc>
              <a:spcBef>
                <a:spcPts val="360"/>
              </a:spcBef>
              <a:spcAft>
                <a:spcPts val="0"/>
              </a:spcAft>
              <a:buSzPts val="1800"/>
              <a:buNone/>
            </a:pPr>
            <a:r>
              <a:t/>
            </a:r>
            <a:endParaRPr b="1" sz="2000">
              <a:latin typeface="Times New Roman"/>
              <a:ea typeface="Times New Roman"/>
              <a:cs typeface="Times New Roman"/>
              <a:sym typeface="Times New Roman"/>
            </a:endParaRPr>
          </a:p>
          <a:p>
            <a:pPr indent="-342900" lvl="0" marL="457200" rtl="0" algn="l">
              <a:lnSpc>
                <a:spcPct val="100000"/>
              </a:lnSpc>
              <a:spcBef>
                <a:spcPts val="360"/>
              </a:spcBef>
              <a:spcAft>
                <a:spcPts val="0"/>
              </a:spcAft>
              <a:buSzPts val="1800"/>
              <a:buNone/>
            </a:pPr>
            <a:r>
              <a:t/>
            </a:r>
            <a:endParaRPr sz="2000">
              <a:latin typeface="Times New Roman"/>
              <a:ea typeface="Times New Roman"/>
              <a:cs typeface="Times New Roman"/>
              <a:sym typeface="Times New Roman"/>
            </a:endParaRPr>
          </a:p>
          <a:p>
            <a:pPr indent="-228600" lvl="0" marL="457200" rtl="0" algn="l">
              <a:lnSpc>
                <a:spcPct val="100000"/>
              </a:lnSpc>
              <a:spcBef>
                <a:spcPts val="360"/>
              </a:spcBef>
              <a:spcAft>
                <a:spcPts val="0"/>
              </a:spcAft>
              <a:buClr>
                <a:schemeClr val="dk1"/>
              </a:buClr>
              <a:buSzPts val="1800"/>
              <a:buNone/>
            </a:pPr>
            <a:r>
              <a:t/>
            </a:r>
            <a:endParaRPr/>
          </a:p>
        </p:txBody>
      </p:sp>
      <p:graphicFrame>
        <p:nvGraphicFramePr>
          <p:cNvPr id="220" name="Google Shape;220;p38"/>
          <p:cNvGraphicFramePr/>
          <p:nvPr/>
        </p:nvGraphicFramePr>
        <p:xfrm>
          <a:off x="937147" y="769204"/>
          <a:ext cx="3000000" cy="3000000"/>
        </p:xfrm>
        <a:graphic>
          <a:graphicData uri="http://schemas.openxmlformats.org/drawingml/2006/table">
            <a:tbl>
              <a:tblPr bandRow="1" firstRow="1">
                <a:noFill/>
                <a:tableStyleId>{D9B84067-7E22-4E67-8272-ADF3CF7A01EB}</a:tableStyleId>
              </a:tblPr>
              <a:tblGrid>
                <a:gridCol w="618700"/>
                <a:gridCol w="1067125"/>
                <a:gridCol w="842900"/>
                <a:gridCol w="1215300"/>
                <a:gridCol w="1064525"/>
                <a:gridCol w="887100"/>
                <a:gridCol w="1555850"/>
              </a:tblGrid>
              <a:tr h="650175">
                <a:tc>
                  <a:txBody>
                    <a:bodyPr/>
                    <a:lstStyle/>
                    <a:p>
                      <a:pPr indent="0" lvl="0" marL="0" marR="0" rtl="0" algn="just">
                        <a:lnSpc>
                          <a:spcPct val="150000"/>
                        </a:lnSpc>
                        <a:spcBef>
                          <a:spcPts val="0"/>
                        </a:spcBef>
                        <a:spcAft>
                          <a:spcPts val="0"/>
                        </a:spcAft>
                        <a:buNone/>
                      </a:pPr>
                      <a:r>
                        <a:rPr lang="en-US" sz="1400" u="none" cap="none" strike="noStrike"/>
                        <a:t>S.NO</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50000"/>
                        </a:lnSpc>
                        <a:spcBef>
                          <a:spcPts val="0"/>
                        </a:spcBef>
                        <a:spcAft>
                          <a:spcPts val="0"/>
                        </a:spcAft>
                        <a:buNone/>
                      </a:pPr>
                      <a:r>
                        <a:rPr lang="en-US" sz="1400" u="none" cap="none" strike="noStrike"/>
                        <a:t>ACTION</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50000"/>
                        </a:lnSpc>
                        <a:spcBef>
                          <a:spcPts val="0"/>
                        </a:spcBef>
                        <a:spcAft>
                          <a:spcPts val="0"/>
                        </a:spcAft>
                        <a:buNone/>
                      </a:pPr>
                      <a:r>
                        <a:rPr lang="en-US" sz="1400" u="none" cap="none" strike="noStrike"/>
                        <a:t>INPUT</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50000"/>
                        </a:lnSpc>
                        <a:spcBef>
                          <a:spcPts val="0"/>
                        </a:spcBef>
                        <a:spcAft>
                          <a:spcPts val="0"/>
                        </a:spcAft>
                        <a:buNone/>
                      </a:pPr>
                      <a:r>
                        <a:rPr lang="en-US" sz="1400" u="none" cap="none" strike="noStrike"/>
                        <a:t>EXPECTED </a:t>
                      </a:r>
                      <a:endParaRPr sz="1100" u="none" cap="none" strike="noStrike"/>
                    </a:p>
                    <a:p>
                      <a:pPr indent="0" lvl="0" marL="0" marR="0" rtl="0" algn="just">
                        <a:lnSpc>
                          <a:spcPct val="150000"/>
                        </a:lnSpc>
                        <a:spcBef>
                          <a:spcPts val="0"/>
                        </a:spcBef>
                        <a:spcAft>
                          <a:spcPts val="0"/>
                        </a:spcAft>
                        <a:buNone/>
                      </a:pPr>
                      <a:r>
                        <a:rPr lang="en-US" sz="1400" u="none" cap="none" strike="noStrike"/>
                        <a:t>OUTPUT</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50000"/>
                        </a:lnSpc>
                        <a:spcBef>
                          <a:spcPts val="0"/>
                        </a:spcBef>
                        <a:spcAft>
                          <a:spcPts val="0"/>
                        </a:spcAft>
                        <a:buNone/>
                      </a:pPr>
                      <a:r>
                        <a:rPr lang="en-US" sz="1400" u="none" cap="none" strike="noStrike"/>
                        <a:t>ACTUAL</a:t>
                      </a:r>
                      <a:endParaRPr sz="1100" u="none" cap="none" strike="noStrike"/>
                    </a:p>
                    <a:p>
                      <a:pPr indent="0" lvl="0" marL="0" marR="0" rtl="0" algn="just">
                        <a:lnSpc>
                          <a:spcPct val="150000"/>
                        </a:lnSpc>
                        <a:spcBef>
                          <a:spcPts val="0"/>
                        </a:spcBef>
                        <a:spcAft>
                          <a:spcPts val="0"/>
                        </a:spcAft>
                        <a:buNone/>
                      </a:pPr>
                      <a:r>
                        <a:rPr lang="en-US" sz="1400" u="none" cap="none" strike="noStrike"/>
                        <a:t>OUTPUT</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50000"/>
                        </a:lnSpc>
                        <a:spcBef>
                          <a:spcPts val="0"/>
                        </a:spcBef>
                        <a:spcAft>
                          <a:spcPts val="0"/>
                        </a:spcAft>
                        <a:buNone/>
                      </a:pPr>
                      <a:r>
                        <a:rPr lang="en-US" sz="1400" u="none" cap="none" strike="noStrike"/>
                        <a:t>TEST</a:t>
                      </a:r>
                      <a:endParaRPr sz="1100" u="none" cap="none" strike="noStrike"/>
                    </a:p>
                    <a:p>
                      <a:pPr indent="0" lvl="0" marL="0" marR="0" rtl="0" algn="just">
                        <a:lnSpc>
                          <a:spcPct val="150000"/>
                        </a:lnSpc>
                        <a:spcBef>
                          <a:spcPts val="0"/>
                        </a:spcBef>
                        <a:spcAft>
                          <a:spcPts val="0"/>
                        </a:spcAft>
                        <a:buNone/>
                      </a:pPr>
                      <a:r>
                        <a:rPr lang="en-US" sz="1400" u="none" cap="none" strike="noStrike"/>
                        <a:t>RESULT</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50000"/>
                        </a:lnSpc>
                        <a:spcBef>
                          <a:spcPts val="0"/>
                        </a:spcBef>
                        <a:spcAft>
                          <a:spcPts val="0"/>
                        </a:spcAft>
                        <a:buNone/>
                      </a:pPr>
                      <a:r>
                        <a:rPr lang="en-US" sz="1400" u="none" cap="none" strike="noStrike"/>
                        <a:t>TEST</a:t>
                      </a:r>
                      <a:endParaRPr sz="1100" u="none" cap="none" strike="noStrike"/>
                    </a:p>
                    <a:p>
                      <a:pPr indent="0" lvl="0" marL="0" marR="0" rtl="0" algn="just">
                        <a:lnSpc>
                          <a:spcPct val="150000"/>
                        </a:lnSpc>
                        <a:spcBef>
                          <a:spcPts val="0"/>
                        </a:spcBef>
                        <a:spcAft>
                          <a:spcPts val="0"/>
                        </a:spcAft>
                        <a:buNone/>
                      </a:pPr>
                      <a:r>
                        <a:rPr lang="en-US" sz="1400" u="none" cap="none" strike="noStrike"/>
                        <a:t>COMMENTS</a:t>
                      </a:r>
                      <a:endParaRPr sz="1100" u="none" cap="none" strike="noStrike">
                        <a:latin typeface="Times New Roman"/>
                        <a:ea typeface="Times New Roman"/>
                        <a:cs typeface="Times New Roman"/>
                        <a:sym typeface="Times New Roman"/>
                      </a:endParaRPr>
                    </a:p>
                  </a:txBody>
                  <a:tcPr marT="0" marB="0" marR="68575" marL="68575"/>
                </a:tc>
              </a:tr>
              <a:tr h="1035375">
                <a:tc>
                  <a:txBody>
                    <a:bodyPr/>
                    <a:lstStyle/>
                    <a:p>
                      <a:pPr indent="0" lvl="0" marL="0" marR="0" rtl="0" algn="just">
                        <a:lnSpc>
                          <a:spcPct val="150000"/>
                        </a:lnSpc>
                        <a:spcBef>
                          <a:spcPts val="0"/>
                        </a:spcBef>
                        <a:spcAft>
                          <a:spcPts val="0"/>
                        </a:spcAft>
                        <a:buNone/>
                      </a:pPr>
                      <a:r>
                        <a:rPr lang="en-US" sz="1400" u="none" cap="none" strike="noStrike"/>
                        <a:t>3.</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50000"/>
                        </a:lnSpc>
                        <a:spcBef>
                          <a:spcPts val="0"/>
                        </a:spcBef>
                        <a:spcAft>
                          <a:spcPts val="0"/>
                        </a:spcAft>
                        <a:buNone/>
                      </a:pPr>
                      <a:r>
                        <a:rPr lang="en-US" sz="1400" u="none" cap="none" strike="noStrike"/>
                        <a:t>Face recognition</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50000"/>
                        </a:lnSpc>
                        <a:spcBef>
                          <a:spcPts val="0"/>
                        </a:spcBef>
                        <a:spcAft>
                          <a:spcPts val="0"/>
                        </a:spcAft>
                        <a:buNone/>
                      </a:pPr>
                      <a:r>
                        <a:rPr lang="en-US" sz="1400" u="none" cap="none" strike="noStrike"/>
                        <a:t>Student face</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50000"/>
                        </a:lnSpc>
                        <a:spcBef>
                          <a:spcPts val="0"/>
                        </a:spcBef>
                        <a:spcAft>
                          <a:spcPts val="0"/>
                        </a:spcAft>
                        <a:buNone/>
                      </a:pPr>
                      <a:r>
                        <a:rPr lang="en-US" sz="1400" u="none" cap="none" strike="noStrike"/>
                        <a:t>Display student name,id</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50000"/>
                        </a:lnSpc>
                        <a:spcBef>
                          <a:spcPts val="0"/>
                        </a:spcBef>
                        <a:spcAft>
                          <a:spcPts val="0"/>
                        </a:spcAft>
                        <a:buNone/>
                      </a:pPr>
                      <a:r>
                        <a:rPr lang="en-US" sz="1400" u="none" cap="none" strike="noStrike"/>
                        <a:t>Display student name,id</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50000"/>
                        </a:lnSpc>
                        <a:spcBef>
                          <a:spcPts val="0"/>
                        </a:spcBef>
                        <a:spcAft>
                          <a:spcPts val="0"/>
                        </a:spcAft>
                        <a:buNone/>
                      </a:pPr>
                      <a:r>
                        <a:rPr lang="en-US" sz="1400" u="none" cap="none" strike="noStrike"/>
                        <a:t>pass</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50000"/>
                        </a:lnSpc>
                        <a:spcBef>
                          <a:spcPts val="0"/>
                        </a:spcBef>
                        <a:spcAft>
                          <a:spcPts val="0"/>
                        </a:spcAft>
                        <a:buNone/>
                      </a:pPr>
                      <a:r>
                        <a:rPr lang="en-US" sz="1400" u="none" cap="none" strike="noStrike"/>
                        <a:t>It will detect the face with trained images</a:t>
                      </a:r>
                      <a:endParaRPr sz="1100" u="none" cap="none" strike="noStrike">
                        <a:latin typeface="Times New Roman"/>
                        <a:ea typeface="Times New Roman"/>
                        <a:cs typeface="Times New Roman"/>
                        <a:sym typeface="Times New Roman"/>
                      </a:endParaRPr>
                    </a:p>
                  </a:txBody>
                  <a:tcPr marT="0" marB="0" marR="68575" marL="68575"/>
                </a:tc>
              </a:tr>
            </a:tbl>
          </a:graphicData>
        </a:graphic>
      </p:graphicFrame>
      <p:graphicFrame>
        <p:nvGraphicFramePr>
          <p:cNvPr id="221" name="Google Shape;221;p38"/>
          <p:cNvGraphicFramePr/>
          <p:nvPr/>
        </p:nvGraphicFramePr>
        <p:xfrm>
          <a:off x="978089" y="3294038"/>
          <a:ext cx="3000000" cy="3000000"/>
        </p:xfrm>
        <a:graphic>
          <a:graphicData uri="http://schemas.openxmlformats.org/drawingml/2006/table">
            <a:tbl>
              <a:tblPr bandRow="1" firstRow="1">
                <a:noFill/>
                <a:tableStyleId>{D9B84067-7E22-4E67-8272-ADF3CF7A01EB}</a:tableStyleId>
              </a:tblPr>
              <a:tblGrid>
                <a:gridCol w="870850"/>
                <a:gridCol w="870850"/>
                <a:gridCol w="870850"/>
                <a:gridCol w="1131475"/>
                <a:gridCol w="1078175"/>
                <a:gridCol w="887100"/>
                <a:gridCol w="1719625"/>
              </a:tblGrid>
              <a:tr h="370850">
                <a:tc>
                  <a:txBody>
                    <a:bodyPr/>
                    <a:lstStyle/>
                    <a:p>
                      <a:pPr indent="0" lvl="0" marL="0" marR="0" rtl="0" algn="just">
                        <a:lnSpc>
                          <a:spcPct val="150000"/>
                        </a:lnSpc>
                        <a:spcBef>
                          <a:spcPts val="0"/>
                        </a:spcBef>
                        <a:spcAft>
                          <a:spcPts val="0"/>
                        </a:spcAft>
                        <a:buNone/>
                      </a:pPr>
                      <a:r>
                        <a:rPr lang="en-US" sz="1400" u="none" cap="none" strike="noStrike"/>
                        <a:t>S.NO</a:t>
                      </a:r>
                      <a:endParaRPr sz="1100" u="none" cap="none" strike="noStrike">
                        <a:latin typeface="Arial"/>
                        <a:ea typeface="Arial"/>
                        <a:cs typeface="Arial"/>
                        <a:sym typeface="Arial"/>
                      </a:endParaRPr>
                    </a:p>
                  </a:txBody>
                  <a:tcPr marT="0" marB="0" marR="68575" marL="68575"/>
                </a:tc>
                <a:tc>
                  <a:txBody>
                    <a:bodyPr/>
                    <a:lstStyle/>
                    <a:p>
                      <a:pPr indent="0" lvl="0" marL="0" marR="0" rtl="0" algn="just">
                        <a:lnSpc>
                          <a:spcPct val="150000"/>
                        </a:lnSpc>
                        <a:spcBef>
                          <a:spcPts val="0"/>
                        </a:spcBef>
                        <a:spcAft>
                          <a:spcPts val="0"/>
                        </a:spcAft>
                        <a:buNone/>
                      </a:pPr>
                      <a:r>
                        <a:rPr lang="en-US" sz="1400" u="none" cap="none" strike="noStrike"/>
                        <a:t>ACTION</a:t>
                      </a:r>
                      <a:endParaRPr sz="1100" u="none" cap="none" strike="noStrike">
                        <a:latin typeface="Arial"/>
                        <a:ea typeface="Arial"/>
                        <a:cs typeface="Arial"/>
                        <a:sym typeface="Arial"/>
                      </a:endParaRPr>
                    </a:p>
                  </a:txBody>
                  <a:tcPr marT="0" marB="0" marR="68575" marL="68575"/>
                </a:tc>
                <a:tc>
                  <a:txBody>
                    <a:bodyPr/>
                    <a:lstStyle/>
                    <a:p>
                      <a:pPr indent="0" lvl="0" marL="0" marR="0" rtl="0" algn="just">
                        <a:lnSpc>
                          <a:spcPct val="150000"/>
                        </a:lnSpc>
                        <a:spcBef>
                          <a:spcPts val="0"/>
                        </a:spcBef>
                        <a:spcAft>
                          <a:spcPts val="0"/>
                        </a:spcAft>
                        <a:buNone/>
                      </a:pPr>
                      <a:r>
                        <a:rPr lang="en-US" sz="1400" u="none" cap="none" strike="noStrike"/>
                        <a:t>INPUT</a:t>
                      </a:r>
                      <a:endParaRPr sz="1100" u="none" cap="none" strike="noStrike">
                        <a:latin typeface="Arial"/>
                        <a:ea typeface="Arial"/>
                        <a:cs typeface="Arial"/>
                        <a:sym typeface="Arial"/>
                      </a:endParaRPr>
                    </a:p>
                  </a:txBody>
                  <a:tcPr marT="0" marB="0" marR="68575" marL="68575"/>
                </a:tc>
                <a:tc>
                  <a:txBody>
                    <a:bodyPr/>
                    <a:lstStyle/>
                    <a:p>
                      <a:pPr indent="0" lvl="0" marL="0" marR="0" rtl="0" algn="just">
                        <a:lnSpc>
                          <a:spcPct val="150000"/>
                        </a:lnSpc>
                        <a:spcBef>
                          <a:spcPts val="0"/>
                        </a:spcBef>
                        <a:spcAft>
                          <a:spcPts val="0"/>
                        </a:spcAft>
                        <a:buNone/>
                      </a:pPr>
                      <a:r>
                        <a:rPr lang="en-US" sz="1400" u="none" cap="none" strike="noStrike"/>
                        <a:t>EXPECTED</a:t>
                      </a:r>
                      <a:endParaRPr sz="1100" u="none" cap="none" strike="noStrike"/>
                    </a:p>
                    <a:p>
                      <a:pPr indent="0" lvl="0" marL="0" marR="0" rtl="0" algn="just">
                        <a:lnSpc>
                          <a:spcPct val="150000"/>
                        </a:lnSpc>
                        <a:spcBef>
                          <a:spcPts val="0"/>
                        </a:spcBef>
                        <a:spcAft>
                          <a:spcPts val="0"/>
                        </a:spcAft>
                        <a:buNone/>
                      </a:pPr>
                      <a:r>
                        <a:rPr lang="en-US" sz="1400" u="none" cap="none" strike="noStrike"/>
                        <a:t>OUTPUT</a:t>
                      </a:r>
                      <a:endParaRPr sz="1100" u="none" cap="none" strike="noStrike">
                        <a:latin typeface="Arial"/>
                        <a:ea typeface="Arial"/>
                        <a:cs typeface="Arial"/>
                        <a:sym typeface="Arial"/>
                      </a:endParaRPr>
                    </a:p>
                  </a:txBody>
                  <a:tcPr marT="0" marB="0" marR="68575" marL="68575"/>
                </a:tc>
                <a:tc>
                  <a:txBody>
                    <a:bodyPr/>
                    <a:lstStyle/>
                    <a:p>
                      <a:pPr indent="0" lvl="0" marL="0" marR="0" rtl="0" algn="just">
                        <a:lnSpc>
                          <a:spcPct val="150000"/>
                        </a:lnSpc>
                        <a:spcBef>
                          <a:spcPts val="0"/>
                        </a:spcBef>
                        <a:spcAft>
                          <a:spcPts val="0"/>
                        </a:spcAft>
                        <a:buNone/>
                      </a:pPr>
                      <a:r>
                        <a:rPr lang="en-US" sz="1400" u="none" cap="none" strike="noStrike"/>
                        <a:t>ACTUAL</a:t>
                      </a:r>
                      <a:endParaRPr sz="1100" u="none" cap="none" strike="noStrike"/>
                    </a:p>
                    <a:p>
                      <a:pPr indent="0" lvl="0" marL="0" marR="0" rtl="0" algn="just">
                        <a:lnSpc>
                          <a:spcPct val="150000"/>
                        </a:lnSpc>
                        <a:spcBef>
                          <a:spcPts val="0"/>
                        </a:spcBef>
                        <a:spcAft>
                          <a:spcPts val="0"/>
                        </a:spcAft>
                        <a:buNone/>
                      </a:pPr>
                      <a:r>
                        <a:rPr lang="en-US" sz="1400" u="none" cap="none" strike="noStrike"/>
                        <a:t>OUTPUT</a:t>
                      </a:r>
                      <a:endParaRPr sz="1100" u="none" cap="none" strike="noStrike">
                        <a:latin typeface="Arial"/>
                        <a:ea typeface="Arial"/>
                        <a:cs typeface="Arial"/>
                        <a:sym typeface="Arial"/>
                      </a:endParaRPr>
                    </a:p>
                  </a:txBody>
                  <a:tcPr marT="0" marB="0" marR="68575" marL="68575"/>
                </a:tc>
                <a:tc>
                  <a:txBody>
                    <a:bodyPr/>
                    <a:lstStyle/>
                    <a:p>
                      <a:pPr indent="0" lvl="0" marL="0" marR="0" rtl="0" algn="just">
                        <a:lnSpc>
                          <a:spcPct val="150000"/>
                        </a:lnSpc>
                        <a:spcBef>
                          <a:spcPts val="0"/>
                        </a:spcBef>
                        <a:spcAft>
                          <a:spcPts val="0"/>
                        </a:spcAft>
                        <a:buNone/>
                      </a:pPr>
                      <a:r>
                        <a:rPr lang="en-US" sz="1400" u="none" cap="none" strike="noStrike"/>
                        <a:t>TEST </a:t>
                      </a:r>
                      <a:endParaRPr sz="1100" u="none" cap="none" strike="noStrike"/>
                    </a:p>
                    <a:p>
                      <a:pPr indent="0" lvl="0" marL="0" marR="0" rtl="0" algn="just">
                        <a:lnSpc>
                          <a:spcPct val="150000"/>
                        </a:lnSpc>
                        <a:spcBef>
                          <a:spcPts val="0"/>
                        </a:spcBef>
                        <a:spcAft>
                          <a:spcPts val="0"/>
                        </a:spcAft>
                        <a:buNone/>
                      </a:pPr>
                      <a:r>
                        <a:rPr lang="en-US" sz="1400" u="none" cap="none" strike="noStrike"/>
                        <a:t>RESULT</a:t>
                      </a:r>
                      <a:endParaRPr sz="1100" u="none" cap="none" strike="noStrike">
                        <a:latin typeface="Arial"/>
                        <a:ea typeface="Arial"/>
                        <a:cs typeface="Arial"/>
                        <a:sym typeface="Arial"/>
                      </a:endParaRPr>
                    </a:p>
                  </a:txBody>
                  <a:tcPr marT="0" marB="0" marR="68575" marL="68575"/>
                </a:tc>
                <a:tc>
                  <a:txBody>
                    <a:bodyPr/>
                    <a:lstStyle/>
                    <a:p>
                      <a:pPr indent="0" lvl="0" marL="0" marR="0" rtl="0" algn="just">
                        <a:lnSpc>
                          <a:spcPct val="150000"/>
                        </a:lnSpc>
                        <a:spcBef>
                          <a:spcPts val="0"/>
                        </a:spcBef>
                        <a:spcAft>
                          <a:spcPts val="0"/>
                        </a:spcAft>
                        <a:buNone/>
                      </a:pPr>
                      <a:r>
                        <a:rPr lang="en-US" sz="1400" u="none" cap="none" strike="noStrike"/>
                        <a:t>TEST COMMENTS</a:t>
                      </a:r>
                      <a:endParaRPr sz="1100" u="none" cap="none" strike="noStrike">
                        <a:latin typeface="Arial"/>
                        <a:ea typeface="Arial"/>
                        <a:cs typeface="Arial"/>
                        <a:sym typeface="Arial"/>
                      </a:endParaRPr>
                    </a:p>
                  </a:txBody>
                  <a:tcPr marT="0" marB="0" marR="68575" marL="68575"/>
                </a:tc>
              </a:tr>
              <a:tr h="370850">
                <a:tc>
                  <a:txBody>
                    <a:bodyPr/>
                    <a:lstStyle/>
                    <a:p>
                      <a:pPr indent="0" lvl="0" marL="0" marR="0" rtl="0" algn="just">
                        <a:lnSpc>
                          <a:spcPct val="150000"/>
                        </a:lnSpc>
                        <a:spcBef>
                          <a:spcPts val="0"/>
                        </a:spcBef>
                        <a:spcAft>
                          <a:spcPts val="0"/>
                        </a:spcAft>
                        <a:buNone/>
                      </a:pPr>
                      <a:r>
                        <a:rPr lang="en-US" sz="1400" u="none" cap="none" strike="noStrike"/>
                        <a:t>4.</a:t>
                      </a:r>
                      <a:endParaRPr sz="1100" u="none" cap="none" strike="noStrike">
                        <a:latin typeface="Arial"/>
                        <a:ea typeface="Arial"/>
                        <a:cs typeface="Arial"/>
                        <a:sym typeface="Arial"/>
                      </a:endParaRPr>
                    </a:p>
                  </a:txBody>
                  <a:tcPr marT="0" marB="0" marR="68575" marL="68575"/>
                </a:tc>
                <a:tc>
                  <a:txBody>
                    <a:bodyPr/>
                    <a:lstStyle/>
                    <a:p>
                      <a:pPr indent="0" lvl="0" marL="0" marR="0" rtl="0" algn="just">
                        <a:lnSpc>
                          <a:spcPct val="150000"/>
                        </a:lnSpc>
                        <a:spcBef>
                          <a:spcPts val="0"/>
                        </a:spcBef>
                        <a:spcAft>
                          <a:spcPts val="0"/>
                        </a:spcAft>
                        <a:buNone/>
                      </a:pPr>
                      <a:r>
                        <a:rPr lang="en-US" sz="1400" u="none" cap="none" strike="noStrike"/>
                        <a:t>Marking absent or present in excel sheet</a:t>
                      </a:r>
                      <a:endParaRPr sz="1100" u="none" cap="none" strike="noStrike">
                        <a:latin typeface="Arial"/>
                        <a:ea typeface="Arial"/>
                        <a:cs typeface="Arial"/>
                        <a:sym typeface="Arial"/>
                      </a:endParaRPr>
                    </a:p>
                  </a:txBody>
                  <a:tcPr marT="0" marB="0" marR="68575" marL="68575"/>
                </a:tc>
                <a:tc>
                  <a:txBody>
                    <a:bodyPr/>
                    <a:lstStyle/>
                    <a:p>
                      <a:pPr indent="0" lvl="0" marL="0" marR="0" rtl="0" algn="just">
                        <a:lnSpc>
                          <a:spcPct val="150000"/>
                        </a:lnSpc>
                        <a:spcBef>
                          <a:spcPts val="0"/>
                        </a:spcBef>
                        <a:spcAft>
                          <a:spcPts val="0"/>
                        </a:spcAft>
                        <a:buNone/>
                      </a:pPr>
                      <a:r>
                        <a:t/>
                      </a:r>
                      <a:endParaRPr sz="1400" u="none" cap="none" strike="noStrike"/>
                    </a:p>
                    <a:p>
                      <a:pPr indent="0" lvl="0" marL="0" marR="0" rtl="0" algn="just">
                        <a:lnSpc>
                          <a:spcPct val="150000"/>
                        </a:lnSpc>
                        <a:spcBef>
                          <a:spcPts val="0"/>
                        </a:spcBef>
                        <a:spcAft>
                          <a:spcPts val="0"/>
                        </a:spcAft>
                        <a:buNone/>
                      </a:pPr>
                      <a:r>
                        <a:rPr lang="en-US" sz="1400" u="none" cap="none" strike="noStrike"/>
                        <a:t>Student face</a:t>
                      </a:r>
                      <a:endParaRPr sz="1100" u="none" cap="none" strike="noStrike">
                        <a:latin typeface="Arial"/>
                        <a:ea typeface="Arial"/>
                        <a:cs typeface="Arial"/>
                        <a:sym typeface="Arial"/>
                      </a:endParaRPr>
                    </a:p>
                  </a:txBody>
                  <a:tcPr marT="0" marB="0" marR="68575" marL="68575"/>
                </a:tc>
                <a:tc>
                  <a:txBody>
                    <a:bodyPr/>
                    <a:lstStyle/>
                    <a:p>
                      <a:pPr indent="0" lvl="0" marL="0" marR="0" rtl="0" algn="just">
                        <a:lnSpc>
                          <a:spcPct val="150000"/>
                        </a:lnSpc>
                        <a:spcBef>
                          <a:spcPts val="0"/>
                        </a:spcBef>
                        <a:spcAft>
                          <a:spcPts val="0"/>
                        </a:spcAft>
                        <a:buNone/>
                      </a:pPr>
                      <a:r>
                        <a:rPr lang="en-US" sz="1400" u="none" cap="none" strike="noStrike"/>
                        <a:t>Present</a:t>
                      </a:r>
                      <a:endParaRPr sz="1100" u="none" cap="none" strike="noStrike">
                        <a:latin typeface="Arial"/>
                        <a:ea typeface="Arial"/>
                        <a:cs typeface="Arial"/>
                        <a:sym typeface="Arial"/>
                      </a:endParaRPr>
                    </a:p>
                  </a:txBody>
                  <a:tcPr marT="0" marB="0" marR="68575" marL="68575"/>
                </a:tc>
                <a:tc>
                  <a:txBody>
                    <a:bodyPr/>
                    <a:lstStyle/>
                    <a:p>
                      <a:pPr indent="0" lvl="0" marL="0" marR="0" rtl="0" algn="just">
                        <a:lnSpc>
                          <a:spcPct val="150000"/>
                        </a:lnSpc>
                        <a:spcBef>
                          <a:spcPts val="0"/>
                        </a:spcBef>
                        <a:spcAft>
                          <a:spcPts val="0"/>
                        </a:spcAft>
                        <a:buNone/>
                      </a:pPr>
                      <a:r>
                        <a:rPr lang="en-US" sz="1400" u="none" cap="none" strike="noStrike"/>
                        <a:t>Absent</a:t>
                      </a:r>
                      <a:endParaRPr sz="1100" u="none" cap="none" strike="noStrike">
                        <a:latin typeface="Arial"/>
                        <a:ea typeface="Arial"/>
                        <a:cs typeface="Arial"/>
                        <a:sym typeface="Arial"/>
                      </a:endParaRPr>
                    </a:p>
                  </a:txBody>
                  <a:tcPr marT="0" marB="0" marR="68575" marL="68575"/>
                </a:tc>
                <a:tc>
                  <a:txBody>
                    <a:bodyPr/>
                    <a:lstStyle/>
                    <a:p>
                      <a:pPr indent="0" lvl="0" marL="0" marR="0" rtl="0" algn="just">
                        <a:lnSpc>
                          <a:spcPct val="150000"/>
                        </a:lnSpc>
                        <a:spcBef>
                          <a:spcPts val="0"/>
                        </a:spcBef>
                        <a:spcAft>
                          <a:spcPts val="0"/>
                        </a:spcAft>
                        <a:buNone/>
                      </a:pPr>
                      <a:r>
                        <a:rPr lang="en-US" sz="1400" u="none" cap="none" strike="noStrike"/>
                        <a:t>Fails</a:t>
                      </a:r>
                      <a:endParaRPr sz="1100" u="none" cap="none" strike="noStrike">
                        <a:latin typeface="Arial"/>
                        <a:ea typeface="Arial"/>
                        <a:cs typeface="Arial"/>
                        <a:sym typeface="Arial"/>
                      </a:endParaRPr>
                    </a:p>
                  </a:txBody>
                  <a:tcPr marT="0" marB="0" marR="68575" marL="68575"/>
                </a:tc>
                <a:tc>
                  <a:txBody>
                    <a:bodyPr/>
                    <a:lstStyle/>
                    <a:p>
                      <a:pPr indent="0" lvl="0" marL="0" marR="0" rtl="0" algn="just">
                        <a:lnSpc>
                          <a:spcPct val="150000"/>
                        </a:lnSpc>
                        <a:spcBef>
                          <a:spcPts val="0"/>
                        </a:spcBef>
                        <a:spcAft>
                          <a:spcPts val="0"/>
                        </a:spcAft>
                        <a:buNone/>
                      </a:pPr>
                      <a:r>
                        <a:rPr lang="en-US" sz="1400" u="none" cap="none" strike="noStrike"/>
                        <a:t>The student is absent in excel sheet. If student did not attend class or may be a new student who did not register his details.</a:t>
                      </a:r>
                      <a:endParaRPr sz="1100" u="none" cap="none" strike="noStrike">
                        <a:latin typeface="Arial"/>
                        <a:ea typeface="Arial"/>
                        <a:cs typeface="Arial"/>
                        <a:sym typeface="Arial"/>
                      </a:endParaRPr>
                    </a:p>
                  </a:txBody>
                  <a:tcPr marT="0" marB="0" marR="68575" marL="6857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2500">
                <a:latin typeface="Times New Roman"/>
                <a:ea typeface="Times New Roman"/>
                <a:cs typeface="Times New Roman"/>
                <a:sym typeface="Times New Roman"/>
              </a:rPr>
              <a:t>SCREENSHOTS</a:t>
            </a:r>
            <a:endParaRPr sz="2500">
              <a:latin typeface="Times New Roman"/>
              <a:ea typeface="Times New Roman"/>
              <a:cs typeface="Times New Roman"/>
              <a:sym typeface="Times New Roman"/>
            </a:endParaRPr>
          </a:p>
        </p:txBody>
      </p:sp>
      <p:sp>
        <p:nvSpPr>
          <p:cNvPr id="227" name="Google Shape;227;p39"/>
          <p:cNvSpPr txBox="1"/>
          <p:nvPr>
            <p:ph idx="1" type="body"/>
          </p:nvPr>
        </p:nvSpPr>
        <p:spPr>
          <a:xfrm>
            <a:off x="457200" y="996287"/>
            <a:ext cx="8229600" cy="5129875"/>
          </a:xfrm>
          <a:prstGeom prst="rect">
            <a:avLst/>
          </a:prstGeom>
          <a:noFill/>
          <a:ln>
            <a:noFill/>
          </a:ln>
        </p:spPr>
        <p:txBody>
          <a:bodyPr anchorCtr="0" anchor="t" bIns="45700" lIns="91425" spcFirstLastPara="1" rIns="91425" wrap="square" tIns="45700">
            <a:noAutofit/>
          </a:bodyPr>
          <a:lstStyle/>
          <a:p>
            <a:pPr indent="-342900" lvl="0" marL="457200" rtl="0" algn="ctr">
              <a:lnSpc>
                <a:spcPct val="100000"/>
              </a:lnSpc>
              <a:spcBef>
                <a:spcPts val="360"/>
              </a:spcBef>
              <a:spcAft>
                <a:spcPts val="0"/>
              </a:spcAft>
              <a:buSzPts val="1800"/>
              <a:buNone/>
            </a:pPr>
            <a:r>
              <a:rPr b="1" lang="en-US" sz="1800">
                <a:latin typeface="Times New Roman"/>
                <a:ea typeface="Times New Roman"/>
                <a:cs typeface="Times New Roman"/>
                <a:sym typeface="Times New Roman"/>
              </a:rPr>
              <a:t> STUDENT ATTENDANCE SYSTEM: </a:t>
            </a:r>
            <a:endParaRPr sz="1800">
              <a:latin typeface="Times New Roman"/>
              <a:ea typeface="Times New Roman"/>
              <a:cs typeface="Times New Roman"/>
              <a:sym typeface="Times New Roman"/>
            </a:endParaRPr>
          </a:p>
          <a:p>
            <a:pPr indent="-342900" lvl="0" marL="457200" rtl="0" algn="ctr">
              <a:lnSpc>
                <a:spcPct val="100000"/>
              </a:lnSpc>
              <a:spcBef>
                <a:spcPts val="360"/>
              </a:spcBef>
              <a:spcAft>
                <a:spcPts val="0"/>
              </a:spcAft>
              <a:buSzPts val="1800"/>
              <a:buNone/>
            </a:pPr>
            <a:r>
              <a:rPr b="1" lang="en-US"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342900" lvl="0" marL="457200" rtl="0" algn="ctr">
              <a:lnSpc>
                <a:spcPct val="100000"/>
              </a:lnSpc>
              <a:spcBef>
                <a:spcPts val="360"/>
              </a:spcBef>
              <a:spcAft>
                <a:spcPts val="0"/>
              </a:spcAft>
              <a:buSzPts val="1800"/>
              <a:buNone/>
            </a:pPr>
            <a:r>
              <a:rPr b="1" lang="en-US" sz="1800">
                <a:latin typeface="Times New Roman"/>
                <a:ea typeface="Times New Roman"/>
                <a:cs typeface="Times New Roman"/>
                <a:sym typeface="Times New Roman"/>
              </a:rPr>
              <a:t>         </a:t>
            </a:r>
            <a:r>
              <a:rPr b="1" lang="en-US" sz="1800" u="sng">
                <a:latin typeface="Times New Roman"/>
                <a:ea typeface="Times New Roman"/>
                <a:cs typeface="Times New Roman"/>
                <a:sym typeface="Times New Roman"/>
              </a:rPr>
              <a:t>APPLICATION </a:t>
            </a:r>
            <a:endParaRPr sz="1800">
              <a:latin typeface="Times New Roman"/>
              <a:ea typeface="Times New Roman"/>
              <a:cs typeface="Times New Roman"/>
              <a:sym typeface="Times New Roman"/>
            </a:endParaRPr>
          </a:p>
          <a:p>
            <a:pPr indent="-342900" lvl="0" marL="457200" rtl="0" algn="ctr">
              <a:lnSpc>
                <a:spcPct val="100000"/>
              </a:lnSpc>
              <a:spcBef>
                <a:spcPts val="360"/>
              </a:spcBef>
              <a:spcAft>
                <a:spcPts val="0"/>
              </a:spcAft>
              <a:buSzPts val="1800"/>
              <a:buNone/>
            </a:pPr>
            <a:r>
              <a:rPr b="1" lang="en-US"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p:txBody>
      </p:sp>
      <p:pic>
        <p:nvPicPr>
          <p:cNvPr descr="C:\Users\ADMIN\Pictures\Screenshots\Screenshot (316).png" id="228" name="Google Shape;228;p39"/>
          <p:cNvPicPr preferRelativeResize="0"/>
          <p:nvPr/>
        </p:nvPicPr>
        <p:blipFill rotWithShape="1">
          <a:blip r:embed="rId3">
            <a:alphaModFix/>
          </a:blip>
          <a:srcRect b="0" l="0" r="0" t="0"/>
          <a:stretch/>
        </p:blipFill>
        <p:spPr>
          <a:xfrm>
            <a:off x="1673911" y="2087324"/>
            <a:ext cx="5495925" cy="40481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0"/>
          <p:cNvSpPr txBox="1"/>
          <p:nvPr>
            <p:ph idx="1" type="body"/>
          </p:nvPr>
        </p:nvSpPr>
        <p:spPr>
          <a:xfrm>
            <a:off x="457200" y="477838"/>
            <a:ext cx="8229600" cy="5648325"/>
          </a:xfrm>
          <a:prstGeom prst="rect">
            <a:avLst/>
          </a:prstGeom>
          <a:noFill/>
          <a:ln>
            <a:noFill/>
          </a:ln>
        </p:spPr>
        <p:txBody>
          <a:bodyPr anchorCtr="0" anchor="t" bIns="45700" lIns="91425" spcFirstLastPara="1" rIns="91425" wrap="square" tIns="45700">
            <a:noAutofit/>
          </a:bodyPr>
          <a:lstStyle/>
          <a:p>
            <a:pPr indent="-342900" lvl="0" marL="457200" rtl="0" algn="ctr">
              <a:lnSpc>
                <a:spcPct val="100000"/>
              </a:lnSpc>
              <a:spcBef>
                <a:spcPts val="360"/>
              </a:spcBef>
              <a:spcAft>
                <a:spcPts val="0"/>
              </a:spcAft>
              <a:buSzPts val="1800"/>
              <a:buNone/>
            </a:pPr>
            <a:r>
              <a:rPr b="1" lang="en-US" sz="1800" u="sng">
                <a:latin typeface="Times New Roman"/>
                <a:ea typeface="Times New Roman"/>
                <a:cs typeface="Times New Roman"/>
                <a:sym typeface="Times New Roman"/>
              </a:rPr>
              <a:t>TRAINING IMAGE:</a:t>
            </a:r>
            <a:endParaRPr sz="1800">
              <a:latin typeface="Times New Roman"/>
              <a:ea typeface="Times New Roman"/>
              <a:cs typeface="Times New Roman"/>
              <a:sym typeface="Times New Roman"/>
            </a:endParaRPr>
          </a:p>
          <a:p>
            <a:pPr indent="-342900" lvl="0" marL="457200" rtl="0" algn="ctr">
              <a:lnSpc>
                <a:spcPct val="100000"/>
              </a:lnSpc>
              <a:spcBef>
                <a:spcPts val="360"/>
              </a:spcBef>
              <a:spcAft>
                <a:spcPts val="0"/>
              </a:spcAft>
              <a:buSzPts val="1800"/>
              <a:buNone/>
            </a:pPr>
            <a:r>
              <a:t/>
            </a:r>
            <a:endParaRPr/>
          </a:p>
          <a:p>
            <a:pPr indent="-342900" lvl="0" marL="457200" rtl="0" algn="ctr">
              <a:lnSpc>
                <a:spcPct val="100000"/>
              </a:lnSpc>
              <a:spcBef>
                <a:spcPts val="360"/>
              </a:spcBef>
              <a:spcAft>
                <a:spcPts val="0"/>
              </a:spcAft>
              <a:buSzPts val="1800"/>
              <a:buNone/>
            </a:pPr>
            <a:r>
              <a:t/>
            </a:r>
            <a:endParaRPr/>
          </a:p>
          <a:p>
            <a:pPr indent="-342900" lvl="0" marL="457200" rtl="0" algn="ctr">
              <a:lnSpc>
                <a:spcPct val="100000"/>
              </a:lnSpc>
              <a:spcBef>
                <a:spcPts val="360"/>
              </a:spcBef>
              <a:spcAft>
                <a:spcPts val="0"/>
              </a:spcAft>
              <a:buSzPts val="1800"/>
              <a:buNone/>
            </a:pPr>
            <a:r>
              <a:t/>
            </a:r>
            <a:endParaRPr/>
          </a:p>
        </p:txBody>
      </p:sp>
      <p:pic>
        <p:nvPicPr>
          <p:cNvPr descr="C:\Users\ADMIN\Pictures\Screenshots\Screenshot (312).png" id="234" name="Google Shape;234;p40"/>
          <p:cNvPicPr preferRelativeResize="0"/>
          <p:nvPr/>
        </p:nvPicPr>
        <p:blipFill rotWithShape="1">
          <a:blip r:embed="rId3">
            <a:alphaModFix/>
          </a:blip>
          <a:srcRect b="0" l="0" r="0" t="0"/>
          <a:stretch/>
        </p:blipFill>
        <p:spPr>
          <a:xfrm>
            <a:off x="955343" y="1187356"/>
            <a:ext cx="6892120" cy="450376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1"/>
          <p:cNvSpPr txBox="1"/>
          <p:nvPr>
            <p:ph idx="1" type="body"/>
          </p:nvPr>
        </p:nvSpPr>
        <p:spPr>
          <a:xfrm>
            <a:off x="457200" y="423081"/>
            <a:ext cx="8229600" cy="5703081"/>
          </a:xfrm>
          <a:prstGeom prst="rect">
            <a:avLst/>
          </a:prstGeom>
          <a:noFill/>
          <a:ln>
            <a:noFill/>
          </a:ln>
        </p:spPr>
        <p:txBody>
          <a:bodyPr anchorCtr="0" anchor="t" bIns="45700" lIns="91425" spcFirstLastPara="1" rIns="91425" wrap="square" tIns="45700">
            <a:noAutofit/>
          </a:bodyPr>
          <a:lstStyle/>
          <a:p>
            <a:pPr indent="-342900" lvl="0" marL="457200" rtl="0" algn="ctr">
              <a:lnSpc>
                <a:spcPct val="100000"/>
              </a:lnSpc>
              <a:spcBef>
                <a:spcPts val="360"/>
              </a:spcBef>
              <a:spcAft>
                <a:spcPts val="0"/>
              </a:spcAft>
              <a:buSzPts val="1800"/>
              <a:buNone/>
            </a:pPr>
            <a:r>
              <a:rPr b="1" lang="en-US" sz="1800" u="sng">
                <a:latin typeface="Times New Roman"/>
                <a:ea typeface="Times New Roman"/>
                <a:cs typeface="Times New Roman"/>
                <a:sym typeface="Times New Roman"/>
              </a:rPr>
              <a:t>TRAINED IMAGE  (SAMPLE):</a:t>
            </a:r>
            <a:endParaRPr/>
          </a:p>
          <a:p>
            <a:pPr indent="-342900" lvl="0" marL="457200" rtl="0" algn="ctr">
              <a:lnSpc>
                <a:spcPct val="100000"/>
              </a:lnSpc>
              <a:spcBef>
                <a:spcPts val="360"/>
              </a:spcBef>
              <a:spcAft>
                <a:spcPts val="0"/>
              </a:spcAft>
              <a:buSzPts val="1800"/>
              <a:buNone/>
            </a:pPr>
            <a:r>
              <a:t/>
            </a:r>
            <a:endParaRPr b="1" sz="1800" u="sng">
              <a:latin typeface="Times New Roman"/>
              <a:ea typeface="Times New Roman"/>
              <a:cs typeface="Times New Roman"/>
              <a:sym typeface="Times New Roman"/>
            </a:endParaRPr>
          </a:p>
          <a:p>
            <a:pPr indent="-342900" lvl="0" marL="457200" rtl="0" algn="ctr">
              <a:lnSpc>
                <a:spcPct val="100000"/>
              </a:lnSpc>
              <a:spcBef>
                <a:spcPts val="360"/>
              </a:spcBef>
              <a:spcAft>
                <a:spcPts val="0"/>
              </a:spcAft>
              <a:buSzPts val="1800"/>
              <a:buNone/>
            </a:pPr>
            <a:r>
              <a:t/>
            </a:r>
            <a:endParaRPr sz="1800">
              <a:latin typeface="Times New Roman"/>
              <a:ea typeface="Times New Roman"/>
              <a:cs typeface="Times New Roman"/>
              <a:sym typeface="Times New Roman"/>
            </a:endParaRPr>
          </a:p>
        </p:txBody>
      </p:sp>
      <p:pic>
        <p:nvPicPr>
          <p:cNvPr descr="C:\Users\ADMIN\AppData\Local\Temp\Rar$DIa7556.17614\ modi.001.58.jpg" id="240" name="Google Shape;240;p41"/>
          <p:cNvPicPr preferRelativeResize="0"/>
          <p:nvPr/>
        </p:nvPicPr>
        <p:blipFill rotWithShape="1">
          <a:blip r:embed="rId3">
            <a:alphaModFix/>
          </a:blip>
          <a:srcRect b="3208" l="0" r="659" t="0"/>
          <a:stretch/>
        </p:blipFill>
        <p:spPr>
          <a:xfrm>
            <a:off x="2390675" y="1596788"/>
            <a:ext cx="4624273" cy="360300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2"/>
          <p:cNvSpPr txBox="1"/>
          <p:nvPr>
            <p:ph idx="1" type="body"/>
          </p:nvPr>
        </p:nvSpPr>
        <p:spPr>
          <a:xfrm>
            <a:off x="457200" y="519113"/>
            <a:ext cx="8229600" cy="5607050"/>
          </a:xfrm>
          <a:prstGeom prst="rect">
            <a:avLst/>
          </a:prstGeom>
          <a:noFill/>
          <a:ln>
            <a:noFill/>
          </a:ln>
        </p:spPr>
        <p:txBody>
          <a:bodyPr anchorCtr="0" anchor="t" bIns="45700" lIns="91425" spcFirstLastPara="1" rIns="91425" wrap="square" tIns="45700">
            <a:noAutofit/>
          </a:bodyPr>
          <a:lstStyle/>
          <a:p>
            <a:pPr indent="-342900" lvl="0" marL="457200" rtl="0" algn="ctr">
              <a:lnSpc>
                <a:spcPct val="100000"/>
              </a:lnSpc>
              <a:spcBef>
                <a:spcPts val="360"/>
              </a:spcBef>
              <a:spcAft>
                <a:spcPts val="0"/>
              </a:spcAft>
              <a:buSzPts val="1800"/>
              <a:buNone/>
            </a:pPr>
            <a:r>
              <a:rPr b="1" lang="en-US" sz="1800" u="sng"/>
              <a:t>ATTENDANCE VERIFICATION:</a:t>
            </a:r>
            <a:endParaRPr sz="1800"/>
          </a:p>
          <a:p>
            <a:pPr indent="-342900" lvl="0" marL="457200" rtl="0" algn="l">
              <a:lnSpc>
                <a:spcPct val="100000"/>
              </a:lnSpc>
              <a:spcBef>
                <a:spcPts val="360"/>
              </a:spcBef>
              <a:spcAft>
                <a:spcPts val="0"/>
              </a:spcAft>
              <a:buSzPts val="1800"/>
              <a:buNone/>
            </a:pPr>
            <a:r>
              <a:rPr b="1" lang="en-US"/>
              <a:t> </a:t>
            </a:r>
            <a:endParaRPr/>
          </a:p>
          <a:p>
            <a:pPr indent="-342900" lvl="0" marL="457200" rtl="0" algn="ctr">
              <a:lnSpc>
                <a:spcPct val="100000"/>
              </a:lnSpc>
              <a:spcBef>
                <a:spcPts val="360"/>
              </a:spcBef>
              <a:spcAft>
                <a:spcPts val="0"/>
              </a:spcAft>
              <a:buSzPts val="1800"/>
              <a:buNone/>
            </a:pPr>
            <a:r>
              <a:t/>
            </a:r>
            <a:endParaRPr/>
          </a:p>
        </p:txBody>
      </p:sp>
      <p:pic>
        <p:nvPicPr>
          <p:cNvPr descr="C:\Users\ADMIN\Pictures\Screenshots\Screenshot (311).png" id="246" name="Google Shape;246;p42"/>
          <p:cNvPicPr preferRelativeResize="0"/>
          <p:nvPr/>
        </p:nvPicPr>
        <p:blipFill rotWithShape="1">
          <a:blip r:embed="rId3">
            <a:alphaModFix/>
          </a:blip>
          <a:srcRect b="0" l="0" r="0" t="0"/>
          <a:stretch/>
        </p:blipFill>
        <p:spPr>
          <a:xfrm>
            <a:off x="996287" y="1282890"/>
            <a:ext cx="6769289" cy="443552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2500">
                <a:latin typeface="Times New Roman"/>
                <a:ea typeface="Times New Roman"/>
                <a:cs typeface="Times New Roman"/>
                <a:sym typeface="Times New Roman"/>
              </a:rPr>
              <a:t>REFERENCE</a:t>
            </a:r>
            <a:endParaRPr sz="2500">
              <a:latin typeface="Times New Roman"/>
              <a:ea typeface="Times New Roman"/>
              <a:cs typeface="Times New Roman"/>
              <a:sym typeface="Times New Roman"/>
            </a:endParaRPr>
          </a:p>
        </p:txBody>
      </p:sp>
      <p:sp>
        <p:nvSpPr>
          <p:cNvPr id="252" name="Google Shape;252;p43"/>
          <p:cNvSpPr txBox="1"/>
          <p:nvPr>
            <p:ph idx="1" type="body"/>
          </p:nvPr>
        </p:nvSpPr>
        <p:spPr>
          <a:xfrm>
            <a:off x="457200" y="1296537"/>
            <a:ext cx="8229600" cy="4829625"/>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360"/>
              </a:spcBef>
              <a:spcAft>
                <a:spcPts val="0"/>
              </a:spcAft>
              <a:buClr>
                <a:schemeClr val="dk1"/>
              </a:buClr>
              <a:buSzPts val="1800"/>
              <a:buChar char="•"/>
            </a:pPr>
            <a:r>
              <a:rPr b="1" lang="en-US" sz="2000"/>
              <a:t> </a:t>
            </a:r>
            <a:r>
              <a:rPr lang="en-US" sz="2000">
                <a:latin typeface="Times New Roman"/>
                <a:ea typeface="Times New Roman"/>
                <a:cs typeface="Times New Roman"/>
                <a:sym typeface="Times New Roman"/>
              </a:rPr>
              <a:t>ShireeshaChintalapati, M.V. Raghunadh, "Automated Attendance Management System Based On Face RecognitionAlgorithms", IEEE International Conference on Computational Intelligence and Computing Research,2013.</a:t>
            </a:r>
            <a:endParaRPr sz="2000">
              <a:latin typeface="Times New Roman"/>
              <a:ea typeface="Times New Roman"/>
              <a:cs typeface="Times New Roman"/>
              <a:sym typeface="Times New Roman"/>
            </a:endParaRPr>
          </a:p>
          <a:p>
            <a:pPr indent="-342900" lvl="0" marL="457200" rtl="0" algn="l">
              <a:lnSpc>
                <a:spcPct val="100000"/>
              </a:lnSpc>
              <a:spcBef>
                <a:spcPts val="360"/>
              </a:spcBef>
              <a:spcAft>
                <a:spcPts val="0"/>
              </a:spcAft>
              <a:buSzPts val="1800"/>
              <a:buNone/>
            </a:pPr>
            <a:r>
              <a:rPr lang="en-US" sz="200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a:p>
            <a:pPr indent="-342900" lvl="0" marL="457200" rtl="0" algn="l">
              <a:lnSpc>
                <a:spcPct val="100000"/>
              </a:lnSpc>
              <a:spcBef>
                <a:spcPts val="360"/>
              </a:spcBef>
              <a:spcAft>
                <a:spcPts val="0"/>
              </a:spcAft>
              <a:buSzPts val="1800"/>
              <a:buChar char="•"/>
            </a:pPr>
            <a:r>
              <a:rPr lang="en-US" sz="2000">
                <a:latin typeface="Times New Roman"/>
                <a:ea typeface="Times New Roman"/>
                <a:cs typeface="Times New Roman"/>
                <a:sym typeface="Times New Roman"/>
              </a:rPr>
              <a:t>Kosov S., Scherbaum K., Faber K., ThormahlenT. and Seidel H.-P., "Rapid stereo- vision enhanced face detection", Image Processing (ICIP), 2009 16th IEEE International Conference on, IEEE, 1221-1224(2009).</a:t>
            </a:r>
            <a:endParaRPr sz="2000">
              <a:latin typeface="Times New Roman"/>
              <a:ea typeface="Times New Roman"/>
              <a:cs typeface="Times New Roman"/>
              <a:sym typeface="Times New Roman"/>
            </a:endParaRPr>
          </a:p>
          <a:p>
            <a:pPr indent="-342900" lvl="0" marL="457200" rtl="0" algn="l">
              <a:lnSpc>
                <a:spcPct val="100000"/>
              </a:lnSpc>
              <a:spcBef>
                <a:spcPts val="360"/>
              </a:spcBef>
              <a:spcAft>
                <a:spcPts val="0"/>
              </a:spcAft>
              <a:buSzPts val="1800"/>
              <a:buNone/>
            </a:pPr>
            <a:r>
              <a:rPr lang="en-US" sz="200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a:p>
            <a:pPr indent="-342900" lvl="0" marL="457200" rtl="0" algn="l">
              <a:lnSpc>
                <a:spcPct val="100000"/>
              </a:lnSpc>
              <a:spcBef>
                <a:spcPts val="360"/>
              </a:spcBef>
              <a:spcAft>
                <a:spcPts val="0"/>
              </a:spcAft>
              <a:buSzPts val="1800"/>
              <a:buChar char="•"/>
            </a:pPr>
            <a:r>
              <a:rPr lang="en-US" sz="2000">
                <a:latin typeface="Times New Roman"/>
                <a:ea typeface="Times New Roman"/>
                <a:cs typeface="Times New Roman"/>
                <a:sym typeface="Times New Roman"/>
              </a:rPr>
              <a:t>Levada A., Correa D., Salvadeo D., Saito J. and Mascarenhas N., "Novel approaches for face recognition: templatematching using dynamic time warping and LSTM NeuralNetwork Supervised Classification", Systems, Signals and Image Processing, 2008. IWSSIP 2008. 15th International Conference on, IEEE, 241-244 (2008).</a:t>
            </a:r>
            <a:endParaRPr sz="2000">
              <a:latin typeface="Times New Roman"/>
              <a:ea typeface="Times New Roman"/>
              <a:cs typeface="Times New Roman"/>
              <a:sym typeface="Times New Roman"/>
            </a:endParaRPr>
          </a:p>
          <a:p>
            <a:pPr indent="-342900" lvl="0" marL="457200" rtl="0" algn="l">
              <a:lnSpc>
                <a:spcPct val="100000"/>
              </a:lnSpc>
              <a:spcBef>
                <a:spcPts val="360"/>
              </a:spcBef>
              <a:spcAft>
                <a:spcPts val="0"/>
              </a:spcAft>
              <a:buSzPts val="1800"/>
              <a:buNone/>
            </a:pPr>
            <a:r>
              <a:rPr lang="en-US" sz="200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a:p>
            <a:pPr indent="-342900" lvl="0" marL="457200" rtl="0" algn="l">
              <a:lnSpc>
                <a:spcPct val="100000"/>
              </a:lnSpc>
              <a:spcBef>
                <a:spcPts val="360"/>
              </a:spcBef>
              <a:spcAft>
                <a:spcPts val="0"/>
              </a:spcAft>
              <a:buSzPts val="1800"/>
              <a:buNone/>
            </a:pPr>
            <a:r>
              <a:rPr lang="en-US" sz="1400"/>
              <a:t>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500"/>
              <a:buFont typeface="Times New Roman"/>
              <a:buNone/>
            </a:pPr>
            <a:r>
              <a:rPr b="0" i="0" lang="en-US" sz="2500" u="none">
                <a:solidFill>
                  <a:schemeClr val="dk1"/>
                </a:solidFill>
                <a:latin typeface="Times New Roman"/>
                <a:ea typeface="Times New Roman"/>
                <a:cs typeface="Times New Roman"/>
                <a:sym typeface="Times New Roman"/>
              </a:rPr>
              <a:t>LITERATURE SURVEY</a:t>
            </a:r>
            <a:endParaRPr/>
          </a:p>
        </p:txBody>
      </p:sp>
      <p:graphicFrame>
        <p:nvGraphicFramePr>
          <p:cNvPr id="97" name="Google Shape;97;p3"/>
          <p:cNvGraphicFramePr/>
          <p:nvPr/>
        </p:nvGraphicFramePr>
        <p:xfrm>
          <a:off x="383654" y="1285875"/>
          <a:ext cx="3000000" cy="3000000"/>
        </p:xfrm>
        <a:graphic>
          <a:graphicData uri="http://schemas.openxmlformats.org/drawingml/2006/table">
            <a:tbl>
              <a:tblPr>
                <a:noFill/>
                <a:tableStyleId>{BCAB4668-6410-4718-BF61-88AB1F4A0CF4}</a:tableStyleId>
              </a:tblPr>
              <a:tblGrid>
                <a:gridCol w="881050"/>
                <a:gridCol w="1404925"/>
                <a:gridCol w="1500175"/>
                <a:gridCol w="1500175"/>
                <a:gridCol w="1500175"/>
                <a:gridCol w="1643050"/>
              </a:tblGrid>
              <a:tr h="500050">
                <a:tc>
                  <a:txBody>
                    <a:bodyPr/>
                    <a:lstStyle/>
                    <a:p>
                      <a:pPr indent="0" lvl="0" marL="0" marR="0" rtl="0" algn="ctr">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Year</a:t>
                      </a:r>
                      <a:endParaRPr sz="1400" u="none" cap="none" strike="noStrike"/>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ctr">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Title</a:t>
                      </a:r>
                      <a:endParaRPr sz="1400" u="none" cap="none" strike="noStrike"/>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ctr">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Authors</a:t>
                      </a:r>
                      <a:endParaRPr sz="1400" u="none" cap="none" strike="noStrike"/>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ctr">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Description</a:t>
                      </a:r>
                      <a:endParaRPr sz="1400" u="none" cap="none" strike="noStrike"/>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ctr">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Advantage</a:t>
                      </a:r>
                      <a:endParaRPr sz="1400" u="none" cap="none" strike="noStrike"/>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ctr">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Disadvantage</a:t>
                      </a:r>
                      <a:endParaRPr sz="1400" u="none" cap="none" strike="noStrike"/>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r>
              <a:tr h="3382950">
                <a:tc>
                  <a:txBody>
                    <a:bodyPr/>
                    <a:lstStyle/>
                    <a:p>
                      <a:pPr indent="0" lvl="0" marL="0" marR="0" rtl="0" algn="just">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2019</a:t>
                      </a:r>
                      <a:endParaRPr i="0" sz="1400" u="none" cap="none" strike="noStrike"/>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CDCDDE"/>
                    </a:solidFill>
                  </a:tcPr>
                </a:tc>
                <a:tc>
                  <a:txBody>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Student Attendance Monitoring System Using Image Processing.</a:t>
                      </a:r>
                      <a:endParaRPr i="0" sz="1400" u="none" cap="none" strike="noStrike"/>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CDCDDE"/>
                    </a:solidFill>
                  </a:tcPr>
                </a:tc>
                <a:tc>
                  <a:txBody>
                    <a:bodyPr/>
                    <a:lstStyle/>
                    <a:p>
                      <a:pPr indent="0" lvl="0" marL="0" marR="0" rtl="0" algn="just">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Matilda, S., &amp; Shahin, K</a:t>
                      </a:r>
                      <a:endParaRPr i="0" sz="1400" u="none" cap="none" strike="noStrike"/>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CDCDDE"/>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The approach is a champion amongst the best identity frameworks of each present one for conspicuous confirmation of people.</a:t>
                      </a:r>
                      <a:endParaRPr sz="1400" u="none" cap="none" strike="noStrike"/>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CDCDDE"/>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During the proposed approach to the discovery and recognizable proof of students faces is conferred.</a:t>
                      </a:r>
                      <a:endParaRPr sz="1400" u="none" cap="none" strike="noStrike"/>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CDCDDE"/>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Result is inaccurate.</a:t>
                      </a:r>
                      <a:endParaRPr sz="1400" u="none" cap="none" strike="noStrike"/>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CDCDDE"/>
                    </a:solidFill>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360"/>
              </a:spcBef>
              <a:spcAft>
                <a:spcPts val="0"/>
              </a:spcAft>
              <a:buSzPts val="1800"/>
              <a:buChar char="•"/>
            </a:pPr>
            <a:r>
              <a:rPr lang="en-US" sz="2000">
                <a:latin typeface="Times New Roman"/>
                <a:ea typeface="Times New Roman"/>
                <a:cs typeface="Times New Roman"/>
                <a:sym typeface="Times New Roman"/>
              </a:rPr>
              <a:t>V. Blanz and T. Vetter, “Face recognition based on fitting a 3D morphable model,” IEEE Transactions On Pattern Analysis and Machine Intelligence, vol. 25, no. 9, September2003.</a:t>
            </a:r>
            <a:endParaRPr sz="2000">
              <a:latin typeface="Times New Roman"/>
              <a:ea typeface="Times New Roman"/>
              <a:cs typeface="Times New Roman"/>
              <a:sym typeface="Times New Roman"/>
            </a:endParaRPr>
          </a:p>
          <a:p>
            <a:pPr indent="-342900" lvl="0" marL="457200" rtl="0" algn="l">
              <a:lnSpc>
                <a:spcPct val="100000"/>
              </a:lnSpc>
              <a:spcBef>
                <a:spcPts val="360"/>
              </a:spcBef>
              <a:spcAft>
                <a:spcPts val="0"/>
              </a:spcAft>
              <a:buSzPts val="1800"/>
              <a:buNone/>
            </a:pPr>
            <a:r>
              <a:rPr lang="en-US" sz="200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a:p>
            <a:pPr indent="-342900" lvl="0" marL="457200" rtl="0" algn="l">
              <a:lnSpc>
                <a:spcPct val="100000"/>
              </a:lnSpc>
              <a:spcBef>
                <a:spcPts val="360"/>
              </a:spcBef>
              <a:spcAft>
                <a:spcPts val="0"/>
              </a:spcAft>
              <a:buSzPts val="1800"/>
              <a:buChar char="•"/>
            </a:pPr>
            <a:r>
              <a:rPr lang="en-US" sz="2000">
                <a:latin typeface="Times New Roman"/>
                <a:ea typeface="Times New Roman"/>
                <a:cs typeface="Times New Roman"/>
                <a:sym typeface="Times New Roman"/>
              </a:rPr>
              <a:t>Y. Gao and K.H. Leung, “Face recognition using line edge map,” IEEE Transactions on Pattern Analysis and Machine Intelligence, vol. 24, no. 6, June2002.</a:t>
            </a:r>
            <a:endParaRPr sz="2000">
              <a:latin typeface="Times New Roman"/>
              <a:ea typeface="Times New Roman"/>
              <a:cs typeface="Times New Roman"/>
              <a:sym typeface="Times New Roman"/>
            </a:endParaRPr>
          </a:p>
          <a:p>
            <a:pPr indent="-342900" lvl="0" marL="457200" rtl="0" algn="l">
              <a:lnSpc>
                <a:spcPct val="100000"/>
              </a:lnSpc>
              <a:spcBef>
                <a:spcPts val="360"/>
              </a:spcBef>
              <a:spcAft>
                <a:spcPts val="0"/>
              </a:spcAft>
              <a:buSzPts val="1800"/>
              <a:buNone/>
            </a:pPr>
            <a:r>
              <a:rPr lang="en-US" sz="200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a:p>
            <a:pPr indent="-342900" lvl="0" marL="457200" rtl="0" algn="l">
              <a:lnSpc>
                <a:spcPct val="100000"/>
              </a:lnSpc>
              <a:spcBef>
                <a:spcPts val="360"/>
              </a:spcBef>
              <a:spcAft>
                <a:spcPts val="0"/>
              </a:spcAft>
              <a:buSzPts val="1800"/>
              <a:buChar char="•"/>
            </a:pPr>
            <a:r>
              <a:rPr lang="en-US" sz="2000">
                <a:latin typeface="Times New Roman"/>
                <a:ea typeface="Times New Roman"/>
                <a:cs typeface="Times New Roman"/>
                <a:sym typeface="Times New Roman"/>
              </a:rPr>
              <a:t>Michal Dolecki, Pawel Karczmarek, Adam Kiersztyn, Witold Pedrycz , “Face recognition by humans performed on basis of linguistic and neural network”, Neural Networks (IJCNN)2016 International Joint Conference on , pp.5135-5140,2016,ISSN 2161-4407.</a:t>
            </a:r>
            <a:endParaRPr sz="2000">
              <a:latin typeface="Times New Roman"/>
              <a:ea typeface="Times New Roman"/>
              <a:cs typeface="Times New Roman"/>
              <a:sym typeface="Times New Roman"/>
            </a:endParaRPr>
          </a:p>
          <a:p>
            <a:pPr indent="-342900" lvl="0" marL="457200" rtl="0" algn="l">
              <a:lnSpc>
                <a:spcPct val="100000"/>
              </a:lnSpc>
              <a:spcBef>
                <a:spcPts val="360"/>
              </a:spcBef>
              <a:spcAft>
                <a:spcPts val="0"/>
              </a:spcAft>
              <a:buSzPts val="18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360"/>
              </a:spcBef>
              <a:spcAft>
                <a:spcPts val="0"/>
              </a:spcAft>
              <a:buClr>
                <a:schemeClr val="dk1"/>
              </a:buClr>
              <a:buSzPts val="1800"/>
              <a:buChar char="•"/>
            </a:pPr>
            <a:r>
              <a:rPr lang="en-US" sz="2000">
                <a:latin typeface="Times New Roman"/>
                <a:ea typeface="Times New Roman"/>
                <a:cs typeface="Times New Roman"/>
                <a:sym typeface="Times New Roman"/>
              </a:rPr>
              <a:t>R. Bruneli and T. Poggio, “Face recognition: features versus templates,” IEEE Transactions on Pattern Analysis and Machine Intelligence, vol. 15, pp. 1042-1052, 1993.</a:t>
            </a:r>
            <a:endParaRPr sz="2000">
              <a:latin typeface="Times New Roman"/>
              <a:ea typeface="Times New Roman"/>
              <a:cs typeface="Times New Roman"/>
              <a:sym typeface="Times New Roman"/>
            </a:endParaRPr>
          </a:p>
          <a:p>
            <a:pPr indent="-228600" lvl="0" marL="457200" rtl="0" algn="l">
              <a:lnSpc>
                <a:spcPct val="100000"/>
              </a:lnSpc>
              <a:spcBef>
                <a:spcPts val="360"/>
              </a:spcBef>
              <a:spcAft>
                <a:spcPts val="0"/>
              </a:spcAft>
              <a:buSzPts val="1800"/>
              <a:buNone/>
            </a:pPr>
            <a:r>
              <a:t/>
            </a:r>
            <a:endParaRPr sz="2000">
              <a:latin typeface="Times New Roman"/>
              <a:ea typeface="Times New Roman"/>
              <a:cs typeface="Times New Roman"/>
              <a:sym typeface="Times New Roman"/>
            </a:endParaRPr>
          </a:p>
          <a:p>
            <a:pPr indent="-342900" lvl="0" marL="457200" rtl="0" algn="l">
              <a:lnSpc>
                <a:spcPct val="100000"/>
              </a:lnSpc>
              <a:spcBef>
                <a:spcPts val="360"/>
              </a:spcBef>
              <a:spcAft>
                <a:spcPts val="0"/>
              </a:spcAft>
              <a:buClr>
                <a:schemeClr val="dk1"/>
              </a:buClr>
              <a:buSzPts val="1800"/>
              <a:buChar char="•"/>
            </a:pPr>
            <a:r>
              <a:rPr lang="en-US" sz="2000">
                <a:latin typeface="Times New Roman"/>
                <a:ea typeface="Times New Roman"/>
                <a:cs typeface="Times New Roman"/>
                <a:sym typeface="Times New Roman"/>
              </a:rPr>
              <a:t> Javier Ruiz Del Solar, Rodrigo Verschae, and Mauricio Correa. Face recognition in unconstrained environments: A comparative study. In ECCV Workshop on Faces in RealLife Images: Detection, Alignment, and Recognition, Marseille, France, October 2008</a:t>
            </a:r>
            <a:endParaRPr sz="2000">
              <a:latin typeface="Times New Roman"/>
              <a:ea typeface="Times New Roman"/>
              <a:cs typeface="Times New Roman"/>
              <a:sym typeface="Times New Roman"/>
            </a:endParaRPr>
          </a:p>
          <a:p>
            <a:pPr indent="-342900" lvl="0" marL="457200" rtl="0" algn="l">
              <a:lnSpc>
                <a:spcPct val="100000"/>
              </a:lnSpc>
              <a:spcBef>
                <a:spcPts val="360"/>
              </a:spcBef>
              <a:spcAft>
                <a:spcPts val="0"/>
              </a:spcAft>
              <a:buSzPts val="1800"/>
              <a:buNone/>
            </a:pPr>
            <a:r>
              <a:rPr lang="en-US" sz="200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a:p>
            <a:pPr indent="-342900" lvl="0" marL="457200" rtl="0" algn="l">
              <a:lnSpc>
                <a:spcPct val="100000"/>
              </a:lnSpc>
              <a:spcBef>
                <a:spcPts val="360"/>
              </a:spcBef>
              <a:spcAft>
                <a:spcPts val="0"/>
              </a:spcAft>
              <a:buSzPts val="1800"/>
              <a:buChar char="•"/>
            </a:pPr>
            <a:r>
              <a:rPr lang="en-US" sz="2000">
                <a:latin typeface="Times New Roman"/>
                <a:ea typeface="Times New Roman"/>
                <a:cs typeface="Times New Roman"/>
                <a:sym typeface="Times New Roman"/>
              </a:rPr>
              <a:t>H.K.Ekenel and R.Stiefelhagen,Analysis of local appearance based face recognition: Effects of feature selection and feature</a:t>
            </a:r>
            <a:endParaRPr sz="2000">
              <a:latin typeface="Times New Roman"/>
              <a:ea typeface="Times New Roman"/>
              <a:cs typeface="Times New Roman"/>
              <a:sym typeface="Times New Roman"/>
            </a:endParaRPr>
          </a:p>
          <a:p>
            <a:pPr indent="-228600" lvl="0" marL="457200" rtl="0" algn="l">
              <a:lnSpc>
                <a:spcPct val="100000"/>
              </a:lnSpc>
              <a:spcBef>
                <a:spcPts val="360"/>
              </a:spcBef>
              <a:spcAft>
                <a:spcPts val="0"/>
              </a:spcAft>
              <a:buClr>
                <a:schemeClr val="dk1"/>
              </a:buClr>
              <a:buSzPts val="1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graphicFrame>
        <p:nvGraphicFramePr>
          <p:cNvPr id="102" name="Google Shape;102;p4"/>
          <p:cNvGraphicFramePr/>
          <p:nvPr/>
        </p:nvGraphicFramePr>
        <p:xfrm>
          <a:off x="428625" y="428625"/>
          <a:ext cx="3000000" cy="3000000"/>
        </p:xfrm>
        <a:graphic>
          <a:graphicData uri="http://schemas.openxmlformats.org/drawingml/2006/table">
            <a:tbl>
              <a:tblPr>
                <a:noFill/>
                <a:tableStyleId>{BCAB4668-6410-4718-BF61-88AB1F4A0CF4}</a:tableStyleId>
              </a:tblPr>
              <a:tblGrid>
                <a:gridCol w="695625"/>
                <a:gridCol w="1558975"/>
                <a:gridCol w="1603950"/>
                <a:gridCol w="1427775"/>
                <a:gridCol w="1630225"/>
                <a:gridCol w="1513025"/>
              </a:tblGrid>
              <a:tr h="500050">
                <a:tc>
                  <a:txBody>
                    <a:bodyPr/>
                    <a:lstStyle/>
                    <a:p>
                      <a:pPr indent="0" lvl="0" marL="0" marR="0" rtl="0" algn="ctr">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Year</a:t>
                      </a:r>
                      <a:endParaRPr sz="1400" u="none" cap="none" strike="noStrike"/>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ctr">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Title</a:t>
                      </a:r>
                      <a:endParaRPr sz="1400" u="none" cap="none" strike="noStrike"/>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ctr">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Authors</a:t>
                      </a:r>
                      <a:endParaRPr sz="1400" u="none" cap="none" strike="noStrike"/>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ctr">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Description</a:t>
                      </a:r>
                      <a:endParaRPr sz="1400" u="none" cap="none" strike="noStrike"/>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ctr">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Advantage</a:t>
                      </a:r>
                      <a:endParaRPr sz="1400" u="none" cap="none" strike="noStrike"/>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ctr">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Disadvantage</a:t>
                      </a:r>
                      <a:endParaRPr sz="1400" u="none" cap="none" strike="noStrike"/>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r>
              <a:tr h="4479925">
                <a:tc>
                  <a:txBody>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2019</a:t>
                      </a:r>
                      <a:endParaRPr i="0" sz="1400" u="none" cap="none" strike="noStrike"/>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CDCDDE"/>
                    </a:solidFill>
                  </a:tcPr>
                </a:tc>
                <a:tc>
                  <a:txBody>
                    <a:bodyPr/>
                    <a:lstStyle/>
                    <a:p>
                      <a:pPr indent="0" lvl="0" marL="0" marR="0" rtl="0" algn="l">
                        <a:lnSpc>
                          <a:spcPct val="100000"/>
                        </a:lnSpc>
                        <a:spcBef>
                          <a:spcPts val="0"/>
                        </a:spcBef>
                        <a:spcAft>
                          <a:spcPts val="0"/>
                        </a:spcAft>
                        <a:buClr>
                          <a:srgbClr val="000000"/>
                        </a:buClr>
                        <a:buSzPts val="1800"/>
                        <a:buFont typeface="Arial"/>
                        <a:buNone/>
                      </a:pPr>
                      <a:r>
                        <a:rPr i="0" lang="en-US" sz="1800" u="none" cap="none" strike="noStrike"/>
                        <a:t>Attendance Management Using Facial Recognition</a:t>
                      </a:r>
                      <a:endParaRPr i="0" sz="1800" u="none" cap="none" strike="noStrike"/>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CDCDDE"/>
                    </a:solidFill>
                  </a:tcPr>
                </a:tc>
                <a:tc>
                  <a:txBody>
                    <a:bodyPr/>
                    <a:lstStyle/>
                    <a:p>
                      <a:pPr indent="0" lvl="0" marL="0" marR="0" rtl="0" algn="l">
                        <a:lnSpc>
                          <a:spcPct val="100000"/>
                        </a:lnSpc>
                        <a:spcBef>
                          <a:spcPts val="0"/>
                        </a:spcBef>
                        <a:spcAft>
                          <a:spcPts val="0"/>
                        </a:spcAft>
                        <a:buClr>
                          <a:schemeClr val="dk1"/>
                        </a:buClr>
                        <a:buSzPts val="1800"/>
                        <a:buFont typeface="Arial"/>
                        <a:buNone/>
                      </a:pPr>
                      <a:r>
                        <a:rPr lang="en-US" sz="1800" u="none" cap="none" strike="noStrike"/>
                        <a:t>Rajath S Bharadwaj, Tejus S Rao, Vinay T R</a:t>
                      </a:r>
                      <a:endParaRPr sz="1800" u="none" cap="none" strike="noStrike">
                        <a:latin typeface="Arial"/>
                        <a:ea typeface="Arial"/>
                        <a:cs typeface="Arial"/>
                        <a:sym typeface="Arial"/>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CDCDDE"/>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Detect and recognize faces fail to overcome primal issues such as scaling, pose, illumination, rotation and occlusions.</a:t>
                      </a:r>
                      <a:endParaRPr sz="1800" u="none" cap="none" strike="noStrike"/>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CDCDDE"/>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The system's correctness due to use of large number of features (shape, color, LBP, wavelet, auto correlation, etc) of the face. </a:t>
                      </a:r>
                      <a:endParaRPr sz="1800" u="none" cap="none" strike="noStrike"/>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CDCDDE"/>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Updating can be done only for a single face though it scans many faces</a:t>
                      </a:r>
                      <a:endParaRPr sz="1800" u="none" cap="none" strike="noStrike"/>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CDCDDE"/>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graphicFrame>
        <p:nvGraphicFramePr>
          <p:cNvPr id="107" name="Google Shape;107;p5"/>
          <p:cNvGraphicFramePr/>
          <p:nvPr/>
        </p:nvGraphicFramePr>
        <p:xfrm>
          <a:off x="428625" y="428625"/>
          <a:ext cx="3000000" cy="3000000"/>
        </p:xfrm>
        <a:graphic>
          <a:graphicData uri="http://schemas.openxmlformats.org/drawingml/2006/table">
            <a:tbl>
              <a:tblPr>
                <a:noFill/>
                <a:tableStyleId>{BCAB4668-6410-4718-BF61-88AB1F4A0CF4}</a:tableStyleId>
              </a:tblPr>
              <a:tblGrid>
                <a:gridCol w="881050"/>
                <a:gridCol w="1404925"/>
                <a:gridCol w="1500175"/>
                <a:gridCol w="1500175"/>
                <a:gridCol w="1571625"/>
                <a:gridCol w="1662550"/>
              </a:tblGrid>
              <a:tr h="500050">
                <a:tc>
                  <a:txBody>
                    <a:bodyPr/>
                    <a:lstStyle/>
                    <a:p>
                      <a:pPr indent="0" lvl="0" marL="0" marR="0" rtl="0" algn="ctr">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Year</a:t>
                      </a:r>
                      <a:endParaRPr sz="1400" u="none" cap="none" strike="noStrike"/>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ctr">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Title</a:t>
                      </a:r>
                      <a:endParaRPr sz="1400" u="none" cap="none" strike="noStrike"/>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ctr">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Authors</a:t>
                      </a:r>
                      <a:endParaRPr sz="1400" u="none" cap="none" strike="noStrike"/>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ctr">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Description</a:t>
                      </a:r>
                      <a:endParaRPr sz="1400" u="none" cap="none" strike="noStrike"/>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ctr">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Advantage</a:t>
                      </a:r>
                      <a:endParaRPr sz="1400" u="none" cap="none" strike="noStrike"/>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ctr">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Disadvantage</a:t>
                      </a:r>
                      <a:endParaRPr sz="1400" u="none" cap="none" strike="noStrike"/>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r>
              <a:tr h="4206875">
                <a:tc>
                  <a:txBody>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2018</a:t>
                      </a:r>
                      <a:endParaRPr i="0" sz="1400" u="none" cap="none" strike="noStrike"/>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CDCDDE"/>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Face Detection and Recognition Student Attendance System.</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sz="1400" u="none" cap="none" strike="noStrike"/>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CDCDDE"/>
                    </a:solidFill>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rgbClr val="000000"/>
                          </a:solidFill>
                          <a:latin typeface="Arial"/>
                          <a:ea typeface="Arial"/>
                          <a:cs typeface="Arial"/>
                          <a:sym typeface="Arial"/>
                        </a:rPr>
                        <a:t>Jireh Robert Jam</a:t>
                      </a:r>
                      <a:endParaRPr sz="1800" u="none" cap="none" strike="noStrike"/>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CDCDDE"/>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The use of clickers, ID cards swiping and manually writing down names on a sheet of paper as a method to track student attendants has prompted this project to be carried out. </a:t>
                      </a:r>
                      <a:endParaRPr sz="1800" u="none" cap="none" strike="noStrike"/>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CDCDDE"/>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Working prototype of a system that will facilitate class control during a classroom by detecting the frontal faces of scholar.</a:t>
                      </a:r>
                      <a:endParaRPr sz="1800" u="none" cap="none" strike="noStrike">
                        <a:latin typeface="Arial"/>
                        <a:ea typeface="Arial"/>
                        <a:cs typeface="Arial"/>
                        <a:sym typeface="Arial"/>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CDCDDE"/>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The recognition part can achieve approximately 60% recognition rate.</a:t>
                      </a:r>
                      <a:endParaRPr sz="1800" u="none" cap="none" strike="noStrike">
                        <a:latin typeface="Arial"/>
                        <a:ea typeface="Arial"/>
                        <a:cs typeface="Arial"/>
                        <a:sym typeface="Arial"/>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CDCDDE"/>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graphicFrame>
        <p:nvGraphicFramePr>
          <p:cNvPr id="112" name="Google Shape;112;p6"/>
          <p:cNvGraphicFramePr/>
          <p:nvPr/>
        </p:nvGraphicFramePr>
        <p:xfrm>
          <a:off x="338684" y="398645"/>
          <a:ext cx="3000000" cy="3000000"/>
        </p:xfrm>
        <a:graphic>
          <a:graphicData uri="http://schemas.openxmlformats.org/drawingml/2006/table">
            <a:tbl>
              <a:tblPr>
                <a:noFill/>
                <a:tableStyleId>{BCAB4668-6410-4718-BF61-88AB1F4A0CF4}</a:tableStyleId>
              </a:tblPr>
              <a:tblGrid>
                <a:gridCol w="755600"/>
                <a:gridCol w="1843800"/>
                <a:gridCol w="1394075"/>
                <a:gridCol w="1558975"/>
                <a:gridCol w="1376925"/>
                <a:gridCol w="1606125"/>
              </a:tblGrid>
              <a:tr h="1011600">
                <a:tc>
                  <a:txBody>
                    <a:bodyPr/>
                    <a:lstStyle/>
                    <a:p>
                      <a:pPr indent="0" lvl="0" marL="0" marR="0" rtl="0" algn="ctr">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Year</a:t>
                      </a:r>
                      <a:endParaRPr sz="1400" u="none" cap="none" strike="noStrike"/>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ctr">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Title</a:t>
                      </a:r>
                      <a:endParaRPr sz="1400" u="none" cap="none" strike="noStrike"/>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ctr">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Authors</a:t>
                      </a:r>
                      <a:endParaRPr sz="1400" u="none" cap="none" strike="noStrike"/>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ctr">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Description</a:t>
                      </a:r>
                      <a:endParaRPr sz="1400" u="none" cap="none" strike="noStrike"/>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ctr">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Advantage</a:t>
                      </a:r>
                      <a:endParaRPr sz="1400" u="none" cap="none" strike="noStrike"/>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ctr">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Disadvantage</a:t>
                      </a:r>
                      <a:endParaRPr sz="1400" u="none" cap="none" strike="noStrike"/>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r>
              <a:tr h="4480875">
                <a:tc>
                  <a:txBody>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2018</a:t>
                      </a:r>
                      <a:endParaRPr sz="1400" u="none" cap="none" strike="noStrike"/>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CDCDDE"/>
                    </a:solidFill>
                  </a:tcPr>
                </a:tc>
                <a:tc>
                  <a:txBody>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FACE DETECTION AND RECOGNITION FOR AUTOMATIC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ATTENDANCESYSTEM</a:t>
                      </a:r>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Arial"/>
                        <a:ea typeface="Arial"/>
                        <a:cs typeface="Arial"/>
                        <a:sym typeface="Arial"/>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CDCDDE"/>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Amulya S Nisarga </a:t>
                      </a:r>
                      <a:r>
                        <a:rPr b="0" i="0" lang="en-US" sz="1800" u="none" cap="none" strike="noStrike">
                          <a:solidFill>
                            <a:srgbClr val="000000"/>
                          </a:solidFill>
                          <a:latin typeface="Arial"/>
                          <a:ea typeface="Arial"/>
                          <a:cs typeface="Arial"/>
                          <a:sym typeface="Arial"/>
                        </a:rPr>
                        <a:t>   </a:t>
                      </a:r>
                      <a:r>
                        <a:rPr b="0" i="0" lang="en-US" sz="1800" u="none" cap="none" strike="noStrike">
                          <a:solidFill>
                            <a:srgbClr val="000000"/>
                          </a:solidFill>
                          <a:latin typeface="Arial"/>
                          <a:ea typeface="Arial"/>
                          <a:cs typeface="Arial"/>
                          <a:sym typeface="Arial"/>
                        </a:rPr>
                        <a:t>Pilli Siva Gowtham Reddy </a:t>
                      </a:r>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Dr. Hariprasad S A </a:t>
                      </a:r>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Sunil M P</a:t>
                      </a:r>
                      <a:endParaRPr sz="1800" u="none" cap="none" strike="noStrike"/>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CDCDDE"/>
                    </a:solidFill>
                  </a:tcPr>
                </a:tc>
                <a:tc>
                  <a:txBody>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Implementionwith OpenCV and Raspberry Pi. </a:t>
                      </a:r>
                      <a:endParaRPr sz="1800" u="none" cap="none" strike="noStrike"/>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CDCDDE"/>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The precision of face recognition is almost more than 90%</a:t>
                      </a:r>
                      <a:endParaRPr sz="1800" u="none" cap="none" strike="noStrike"/>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CDCDDE"/>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If the image is out of the database it produces the faulty result.</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CDCDDE"/>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graphicFrame>
        <p:nvGraphicFramePr>
          <p:cNvPr id="117" name="Google Shape;117;p15"/>
          <p:cNvGraphicFramePr/>
          <p:nvPr/>
        </p:nvGraphicFramePr>
        <p:xfrm>
          <a:off x="428625" y="428625"/>
          <a:ext cx="3000000" cy="3000000"/>
        </p:xfrm>
        <a:graphic>
          <a:graphicData uri="http://schemas.openxmlformats.org/drawingml/2006/table">
            <a:tbl>
              <a:tblPr>
                <a:noFill/>
                <a:tableStyleId>{BCAB4668-6410-4718-BF61-88AB1F4A0CF4}</a:tableStyleId>
              </a:tblPr>
              <a:tblGrid>
                <a:gridCol w="881050"/>
                <a:gridCol w="1404925"/>
                <a:gridCol w="1500175"/>
                <a:gridCol w="1571425"/>
                <a:gridCol w="1500375"/>
                <a:gridCol w="1571625"/>
              </a:tblGrid>
              <a:tr h="500050">
                <a:tc>
                  <a:txBody>
                    <a:bodyPr/>
                    <a:lstStyle/>
                    <a:p>
                      <a:pPr indent="0" lvl="0" marL="0" marR="0" rtl="0" algn="ctr">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Year</a:t>
                      </a:r>
                      <a:endParaRPr sz="1400" u="none" cap="none" strike="noStrike"/>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ctr">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Title</a:t>
                      </a:r>
                      <a:endParaRPr sz="1400" u="none" cap="none" strike="noStrike"/>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ctr">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Authors</a:t>
                      </a:r>
                      <a:endParaRPr sz="1400" u="none" cap="none" strike="noStrike"/>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ctr">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Description</a:t>
                      </a:r>
                      <a:endParaRPr sz="1400" u="none" cap="none" strike="noStrike"/>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ctr">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Advantage</a:t>
                      </a:r>
                      <a:endParaRPr sz="1400" u="none" cap="none" strike="noStrike"/>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ctr">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Disadvantage</a:t>
                      </a:r>
                      <a:endParaRPr sz="1400" u="none" cap="none" strike="noStrike"/>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r>
              <a:tr h="3932225">
                <a:tc>
                  <a:txBody>
                    <a:bodyPr/>
                    <a:lstStyle/>
                    <a:p>
                      <a:pPr indent="0" lvl="0" marL="0" marR="0" rtl="0" algn="l">
                        <a:lnSpc>
                          <a:spcPct val="100000"/>
                        </a:lnSpc>
                        <a:spcBef>
                          <a:spcPts val="0"/>
                        </a:spcBef>
                        <a:spcAft>
                          <a:spcPts val="0"/>
                        </a:spcAft>
                        <a:buClr>
                          <a:srgbClr val="000000"/>
                        </a:buClr>
                        <a:buSzPts val="1800"/>
                        <a:buFont typeface="Arial"/>
                        <a:buNone/>
                      </a:pPr>
                      <a:r>
                        <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400" u="none" cap="none" strike="noStrike"/>
                    </a:p>
                    <a:p>
                      <a:pPr indent="0" lvl="0" marL="0" marR="0" rtl="0" algn="ctr">
                        <a:lnSpc>
                          <a:spcPct val="100000"/>
                        </a:lnSpc>
                        <a:spcBef>
                          <a:spcPts val="0"/>
                        </a:spcBef>
                        <a:spcAft>
                          <a:spcPts val="0"/>
                        </a:spcAft>
                        <a:buClr>
                          <a:srgbClr val="000000"/>
                        </a:buClr>
                        <a:buSzPts val="1800"/>
                        <a:buFont typeface="Arial"/>
                        <a:buNone/>
                      </a:pPr>
                      <a:r>
                        <a:rPr lang="en-US" sz="1800" u="none" cap="none" strike="noStrike"/>
                        <a:t>2018</a:t>
                      </a:r>
                      <a:endParaRPr sz="1800" u="none" cap="none" strike="noStrike"/>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CDCDDE"/>
                    </a:solidFill>
                  </a:tcPr>
                </a:tc>
                <a:tc>
                  <a:txBody>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Automated Attendance System Using Image Processing.</a:t>
                      </a:r>
                      <a:endParaRPr i="0" sz="1800" u="none" cap="none" strike="noStrike"/>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CDCDDE"/>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Hapani.S, Prabhu.N, Parakhiya.N,  Paghdal.M</a:t>
                      </a:r>
                      <a:endParaRPr b="0" i="0" sz="1800" u="none" cap="none" strike="noStrike">
                        <a:solidFill>
                          <a:srgbClr val="000000"/>
                        </a:solidFill>
                        <a:latin typeface="Arial"/>
                        <a:ea typeface="Arial"/>
                        <a:cs typeface="Arial"/>
                        <a:sym typeface="Arial"/>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CDCDDE"/>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This new system can ease the hectic attendance maintenance and handling the attendance will be more precise and efficient.</a:t>
                      </a:r>
                      <a:endParaRPr sz="1800" u="none" cap="none" strike="noStrike"/>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CDCDDE"/>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 If student has or hasn’t wear the spectacles, caps and other accessories at the time of registration recognition</a:t>
                      </a:r>
                      <a:r>
                        <a:rPr lang="en-US" sz="1800" u="none" cap="none" strike="noStrike"/>
                        <a:t> is done </a:t>
                      </a:r>
                      <a:r>
                        <a:rPr lang="en-US" sz="1800" u="none" cap="none" strike="noStrike"/>
                        <a:t>from the video captured in the class. </a:t>
                      </a:r>
                      <a:endParaRPr sz="1800" u="none" cap="none" strike="noStrike"/>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CDCDDE"/>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Only</a:t>
                      </a:r>
                      <a:r>
                        <a:rPr lang="en-US" sz="1800" u="none" cap="none" strike="noStrike"/>
                        <a:t> </a:t>
                      </a:r>
                      <a:r>
                        <a:rPr lang="en-US" sz="1800" u="none" cap="none" strike="noStrike"/>
                        <a:t> 50% accuracy is obtained.</a:t>
                      </a:r>
                      <a:endParaRPr sz="1800" u="none" cap="none" strike="noStrike"/>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CDCDDE"/>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aphicFrame>
        <p:nvGraphicFramePr>
          <p:cNvPr id="122" name="Google Shape;122;p7"/>
          <p:cNvGraphicFramePr/>
          <p:nvPr/>
        </p:nvGraphicFramePr>
        <p:xfrm>
          <a:off x="428625" y="428625"/>
          <a:ext cx="3000000" cy="3000000"/>
        </p:xfrm>
        <a:graphic>
          <a:graphicData uri="http://schemas.openxmlformats.org/drawingml/2006/table">
            <a:tbl>
              <a:tblPr>
                <a:noFill/>
                <a:tableStyleId>{BCAB4668-6410-4718-BF61-88AB1F4A0CF4}</a:tableStyleId>
              </a:tblPr>
              <a:tblGrid>
                <a:gridCol w="881050"/>
                <a:gridCol w="1404925"/>
                <a:gridCol w="1500175"/>
                <a:gridCol w="1571425"/>
                <a:gridCol w="1500375"/>
                <a:gridCol w="1571625"/>
              </a:tblGrid>
              <a:tr h="500050">
                <a:tc>
                  <a:txBody>
                    <a:bodyPr/>
                    <a:lstStyle/>
                    <a:p>
                      <a:pPr indent="0" lvl="0" marL="0" marR="0" rtl="0" algn="ctr">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Year</a:t>
                      </a:r>
                      <a:endParaRPr sz="1400" u="none" cap="none" strike="noStrike"/>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ctr">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Title</a:t>
                      </a:r>
                      <a:endParaRPr sz="1400" u="none" cap="none" strike="noStrike"/>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ctr">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Authors</a:t>
                      </a:r>
                      <a:endParaRPr sz="1400" u="none" cap="none" strike="noStrike"/>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ctr">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Description</a:t>
                      </a:r>
                      <a:endParaRPr sz="1400" u="none" cap="none" strike="noStrike"/>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ctr">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Advantage</a:t>
                      </a:r>
                      <a:endParaRPr sz="1400" u="none" cap="none" strike="noStrike"/>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lstStyle/>
                    <a:p>
                      <a:pPr indent="0" lvl="0" marL="0" marR="0" rtl="0" algn="ctr">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Disadvantage</a:t>
                      </a:r>
                      <a:endParaRPr sz="1400" u="none" cap="none" strike="noStrike"/>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r>
              <a:tr h="3932225">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endParaRPr sz="1400" u="none" cap="none" strike="noStrike"/>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2017</a:t>
                      </a:r>
                      <a:endParaRPr sz="1400" u="none" cap="none" strike="noStrike"/>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CDCDDE"/>
                    </a:solidFill>
                  </a:tcPr>
                </a:tc>
                <a:tc>
                  <a:txBody>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An Approach to Maintain Attendance using Image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Processing Technique</a:t>
                      </a:r>
                      <a:endParaRPr/>
                    </a:p>
                    <a:p>
                      <a:pPr indent="0" lvl="0" marL="0" marR="0" rtl="0" algn="l">
                        <a:lnSpc>
                          <a:spcPct val="100000"/>
                        </a:lnSpc>
                        <a:spcBef>
                          <a:spcPts val="0"/>
                        </a:spcBef>
                        <a:spcAft>
                          <a:spcPts val="0"/>
                        </a:spcAft>
                        <a:buNone/>
                      </a:pPr>
                      <a:r>
                        <a:t/>
                      </a:r>
                      <a:endParaRPr sz="1800" u="none" cap="none" strike="noStrike"/>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CDCDDE"/>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Cheng, et al. </a:t>
                      </a:r>
                      <a:endParaRPr b="0" i="0" sz="1800" u="none" cap="none" strike="noStrike">
                        <a:solidFill>
                          <a:srgbClr val="000000"/>
                        </a:solidFill>
                        <a:latin typeface="Arial"/>
                        <a:ea typeface="Arial"/>
                        <a:cs typeface="Arial"/>
                        <a:sym typeface="Arial"/>
                      </a:endParaRPr>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CDCDDE"/>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Management of  context of the scholars for the classroom lecture by using note PCs are all the students. </a:t>
                      </a:r>
                      <a:endParaRPr sz="1800" u="none" cap="none" strike="noStrike"/>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CDCDDE"/>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Can solve the matter of the face detection and improve the accuracy of face recognition. </a:t>
                      </a:r>
                      <a:endParaRPr sz="1800" u="none" cap="none" strike="noStrike"/>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CDCDDE"/>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Detection time was taking more to detect more faces </a:t>
                      </a:r>
                      <a:endParaRPr sz="1800" u="none" cap="none" strike="noStrike"/>
                    </a:p>
                  </a:txBody>
                  <a:tcPr marT="45725" marB="45725" marR="91450" marL="9145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CDCDDE"/>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8"/>
          <p:cNvSpPr txBox="1"/>
          <p:nvPr>
            <p:ph type="title"/>
          </p:nvPr>
        </p:nvSpPr>
        <p:spPr>
          <a:xfrm>
            <a:off x="457200" y="274637"/>
            <a:ext cx="8229600" cy="8683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2500"/>
              <a:buFont typeface="Times New Roman"/>
              <a:buNone/>
            </a:pPr>
            <a:r>
              <a:rPr b="0" i="0" lang="en-US" sz="2500" u="none">
                <a:solidFill>
                  <a:schemeClr val="dk2"/>
                </a:solidFill>
                <a:latin typeface="Times New Roman"/>
                <a:ea typeface="Times New Roman"/>
                <a:cs typeface="Times New Roman"/>
                <a:sym typeface="Times New Roman"/>
              </a:rPr>
              <a:t>TECHNOLOGY STACK</a:t>
            </a:r>
            <a:endParaRPr/>
          </a:p>
        </p:txBody>
      </p:sp>
      <p:sp>
        <p:nvSpPr>
          <p:cNvPr id="128" name="Google Shape;128;p8"/>
          <p:cNvSpPr txBox="1"/>
          <p:nvPr>
            <p:ph idx="1" type="body"/>
          </p:nvPr>
        </p:nvSpPr>
        <p:spPr>
          <a:xfrm>
            <a:off x="457200" y="1071562"/>
            <a:ext cx="8229600" cy="50547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360"/>
              </a:spcBef>
              <a:spcAft>
                <a:spcPts val="0"/>
              </a:spcAft>
              <a:buSzPts val="1800"/>
              <a:buNone/>
            </a:pPr>
            <a:r>
              <a:rPr b="1" lang="en-US" sz="2300">
                <a:latin typeface="Times New Roman"/>
                <a:ea typeface="Times New Roman"/>
                <a:cs typeface="Times New Roman"/>
                <a:sym typeface="Times New Roman"/>
              </a:rPr>
              <a:t>HARDWARE REQUIREMENTS</a:t>
            </a:r>
            <a:endParaRPr sz="2300">
              <a:latin typeface="Times New Roman"/>
              <a:ea typeface="Times New Roman"/>
              <a:cs typeface="Times New Roman"/>
              <a:sym typeface="Times New Roman"/>
            </a:endParaRPr>
          </a:p>
          <a:p>
            <a:pPr indent="-342900" lvl="0" marL="457200" rtl="0" algn="l">
              <a:lnSpc>
                <a:spcPct val="100000"/>
              </a:lnSpc>
              <a:spcBef>
                <a:spcPts val="360"/>
              </a:spcBef>
              <a:spcAft>
                <a:spcPts val="0"/>
              </a:spcAft>
              <a:buSzPts val="1800"/>
              <a:buNone/>
            </a:pPr>
            <a:r>
              <a:rPr lang="en-US" sz="2400">
                <a:latin typeface="Times New Roman"/>
                <a:ea typeface="Times New Roman"/>
                <a:cs typeface="Times New Roman"/>
                <a:sym typeface="Times New Roman"/>
              </a:rPr>
              <a:t>     Hard Disk		:	500GB and Above</a:t>
            </a:r>
            <a:endParaRPr sz="2400">
              <a:latin typeface="Times New Roman"/>
              <a:ea typeface="Times New Roman"/>
              <a:cs typeface="Times New Roman"/>
              <a:sym typeface="Times New Roman"/>
            </a:endParaRPr>
          </a:p>
          <a:p>
            <a:pPr indent="-342900" lvl="0" marL="457200" rtl="0" algn="l">
              <a:lnSpc>
                <a:spcPct val="100000"/>
              </a:lnSpc>
              <a:spcBef>
                <a:spcPts val="360"/>
              </a:spcBef>
              <a:spcAft>
                <a:spcPts val="0"/>
              </a:spcAft>
              <a:buSzPts val="1800"/>
              <a:buNone/>
            </a:pPr>
            <a:r>
              <a:rPr lang="en-US" sz="2400">
                <a:latin typeface="Times New Roman"/>
                <a:ea typeface="Times New Roman"/>
                <a:cs typeface="Times New Roman"/>
                <a:sym typeface="Times New Roman"/>
              </a:rPr>
              <a:t>     RAM		      : 	4GB and Above</a:t>
            </a:r>
            <a:endParaRPr sz="2400">
              <a:latin typeface="Times New Roman"/>
              <a:ea typeface="Times New Roman"/>
              <a:cs typeface="Times New Roman"/>
              <a:sym typeface="Times New Roman"/>
            </a:endParaRPr>
          </a:p>
          <a:p>
            <a:pPr indent="-342900" lvl="0" marL="457200" rtl="0" algn="l">
              <a:lnSpc>
                <a:spcPct val="100000"/>
              </a:lnSpc>
              <a:spcBef>
                <a:spcPts val="360"/>
              </a:spcBef>
              <a:spcAft>
                <a:spcPts val="0"/>
              </a:spcAft>
              <a:buSzPts val="1800"/>
              <a:buNone/>
            </a:pPr>
            <a:r>
              <a:rPr lang="en-US" sz="2400">
                <a:latin typeface="Times New Roman"/>
                <a:ea typeface="Times New Roman"/>
                <a:cs typeface="Times New Roman"/>
                <a:sym typeface="Times New Roman"/>
              </a:rPr>
              <a:t>     Processor		:	I3 and Above</a:t>
            </a:r>
            <a:endParaRPr sz="2400">
              <a:latin typeface="Times New Roman"/>
              <a:ea typeface="Times New Roman"/>
              <a:cs typeface="Times New Roman"/>
              <a:sym typeface="Times New Roman"/>
            </a:endParaRPr>
          </a:p>
          <a:p>
            <a:pPr indent="-342900" lvl="0" marL="457200" rtl="0" algn="l">
              <a:lnSpc>
                <a:spcPct val="100000"/>
              </a:lnSpc>
              <a:spcBef>
                <a:spcPts val="360"/>
              </a:spcBef>
              <a:spcAft>
                <a:spcPts val="0"/>
              </a:spcAft>
              <a:buSzPts val="1800"/>
              <a:buNone/>
            </a:pPr>
            <a:r>
              <a:rPr lang="en-US" sz="2400">
                <a:latin typeface="Times New Roman"/>
                <a:ea typeface="Times New Roman"/>
                <a:cs typeface="Times New Roman"/>
                <a:sym typeface="Times New Roman"/>
              </a:rPr>
              <a:t>     Webcam          :            1</a:t>
            </a:r>
            <a:endParaRPr/>
          </a:p>
          <a:p>
            <a:pPr indent="-342900" lvl="0" marL="457200" rtl="0" algn="l">
              <a:lnSpc>
                <a:spcPct val="100000"/>
              </a:lnSpc>
              <a:spcBef>
                <a:spcPts val="360"/>
              </a:spcBef>
              <a:spcAft>
                <a:spcPts val="0"/>
              </a:spcAft>
              <a:buSzPts val="1800"/>
              <a:buNone/>
            </a:pPr>
            <a:r>
              <a:t/>
            </a:r>
            <a:endParaRPr sz="2400">
              <a:latin typeface="Times New Roman"/>
              <a:ea typeface="Times New Roman"/>
              <a:cs typeface="Times New Roman"/>
              <a:sym typeface="Times New Roman"/>
            </a:endParaRPr>
          </a:p>
          <a:p>
            <a:pPr indent="-342900" lvl="0" marL="457200" rtl="0" algn="l">
              <a:lnSpc>
                <a:spcPct val="100000"/>
              </a:lnSpc>
              <a:spcBef>
                <a:spcPts val="360"/>
              </a:spcBef>
              <a:spcAft>
                <a:spcPts val="0"/>
              </a:spcAft>
              <a:buSzPts val="1800"/>
              <a:buNone/>
            </a:pPr>
            <a:r>
              <a:rPr b="1" lang="en-US" sz="2300">
                <a:latin typeface="Times New Roman"/>
                <a:ea typeface="Times New Roman"/>
                <a:cs typeface="Times New Roman"/>
                <a:sym typeface="Times New Roman"/>
              </a:rPr>
              <a:t> SOFTWARE REQUIREMENTS</a:t>
            </a:r>
            <a:endParaRPr sz="2300">
              <a:latin typeface="Times New Roman"/>
              <a:ea typeface="Times New Roman"/>
              <a:cs typeface="Times New Roman"/>
              <a:sym typeface="Times New Roman"/>
            </a:endParaRPr>
          </a:p>
          <a:p>
            <a:pPr indent="-342900" lvl="0" marL="457200" rtl="0" algn="l">
              <a:lnSpc>
                <a:spcPct val="100000"/>
              </a:lnSpc>
              <a:spcBef>
                <a:spcPts val="360"/>
              </a:spcBef>
              <a:spcAft>
                <a:spcPts val="0"/>
              </a:spcAft>
              <a:buSzPts val="1800"/>
              <a:buNone/>
            </a:pPr>
            <a:r>
              <a:rPr lang="en-US" sz="2400">
                <a:latin typeface="Times New Roman"/>
                <a:ea typeface="Times New Roman"/>
                <a:cs typeface="Times New Roman"/>
                <a:sym typeface="Times New Roman"/>
              </a:rPr>
              <a:t>     Operating System	:	 Windows 7 , 8, 10 (64 bit)</a:t>
            </a:r>
            <a:endParaRPr sz="2400">
              <a:latin typeface="Times New Roman"/>
              <a:ea typeface="Times New Roman"/>
              <a:cs typeface="Times New Roman"/>
              <a:sym typeface="Times New Roman"/>
            </a:endParaRPr>
          </a:p>
          <a:p>
            <a:pPr indent="-342900" lvl="0" marL="457200" rtl="0" algn="l">
              <a:lnSpc>
                <a:spcPct val="100000"/>
              </a:lnSpc>
              <a:spcBef>
                <a:spcPts val="360"/>
              </a:spcBef>
              <a:spcAft>
                <a:spcPts val="0"/>
              </a:spcAft>
              <a:buSzPts val="1800"/>
              <a:buNone/>
            </a:pPr>
            <a:r>
              <a:rPr lang="en-US" sz="2400">
                <a:latin typeface="Times New Roman"/>
                <a:ea typeface="Times New Roman"/>
                <a:cs typeface="Times New Roman"/>
                <a:sym typeface="Times New Roman"/>
              </a:rPr>
              <a:t>     Software		      : 	 Python </a:t>
            </a:r>
            <a:endParaRPr sz="2400">
              <a:latin typeface="Times New Roman"/>
              <a:ea typeface="Times New Roman"/>
              <a:cs typeface="Times New Roman"/>
              <a:sym typeface="Times New Roman"/>
            </a:endParaRPr>
          </a:p>
          <a:p>
            <a:pPr indent="-342900" lvl="0" marL="457200" rtl="0" algn="l">
              <a:lnSpc>
                <a:spcPct val="100000"/>
              </a:lnSpc>
              <a:spcBef>
                <a:spcPts val="360"/>
              </a:spcBef>
              <a:spcAft>
                <a:spcPts val="0"/>
              </a:spcAft>
              <a:buSzPts val="1800"/>
              <a:buNone/>
            </a:pPr>
            <a:r>
              <a:rPr lang="en-US" sz="2400">
                <a:latin typeface="Times New Roman"/>
                <a:ea typeface="Times New Roman"/>
                <a:cs typeface="Times New Roman"/>
                <a:sym typeface="Times New Roman"/>
              </a:rPr>
              <a:t>     Tools 	                  :	 Python 3.7 IDLE, Spyder</a:t>
            </a:r>
            <a:endParaRPr sz="2400">
              <a:latin typeface="Times New Roman"/>
              <a:ea typeface="Times New Roman"/>
              <a:cs typeface="Times New Roman"/>
              <a:sym typeface="Times New Roman"/>
            </a:endParaRPr>
          </a:p>
          <a:p>
            <a:pPr indent="0" lvl="0" marL="0" rtl="0" algn="just">
              <a:lnSpc>
                <a:spcPct val="100000"/>
              </a:lnSpc>
              <a:spcBef>
                <a:spcPts val="800"/>
              </a:spcBef>
              <a:spcAft>
                <a:spcPts val="0"/>
              </a:spcAft>
              <a:buSzPts val="2400"/>
              <a:buNone/>
            </a:pPr>
            <a:r>
              <a:t/>
            </a:r>
            <a:endParaRPr sz="2400">
              <a:latin typeface="Times New Roman"/>
              <a:ea typeface="Times New Roman"/>
              <a:cs typeface="Times New Roman"/>
              <a:sym typeface="Times New Roman"/>
            </a:endParaRPr>
          </a:p>
          <a:p>
            <a:pPr indent="-190500" lvl="0" marL="342900" rtl="0" algn="l">
              <a:lnSpc>
                <a:spcPct val="100000"/>
              </a:lnSpc>
              <a:spcBef>
                <a:spcPts val="480"/>
              </a:spcBef>
              <a:spcAft>
                <a:spcPts val="0"/>
              </a:spcAft>
              <a:buSzPts val="2400"/>
              <a:buNone/>
            </a:pPr>
            <a:r>
              <a:t/>
            </a:r>
            <a:endParaRPr b="0" i="0" sz="2400" u="non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2010-05-23T14:28:12Z</dcterms:created>
  <dc:creator>Mariajose</dc:creator>
</cp:coreProperties>
</file>