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D724-370E-0543-9EA0-7CE29A53A9E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4C17-2C35-1443-8E9D-C409E33D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9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D724-370E-0543-9EA0-7CE29A53A9E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4C17-2C35-1443-8E9D-C409E33D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3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D724-370E-0543-9EA0-7CE29A53A9E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4C17-2C35-1443-8E9D-C409E33D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5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D724-370E-0543-9EA0-7CE29A53A9E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4C17-2C35-1443-8E9D-C409E33D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8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D724-370E-0543-9EA0-7CE29A53A9E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4C17-2C35-1443-8E9D-C409E33D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4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D724-370E-0543-9EA0-7CE29A53A9E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4C17-2C35-1443-8E9D-C409E33D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3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D724-370E-0543-9EA0-7CE29A53A9E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4C17-2C35-1443-8E9D-C409E33D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4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D724-370E-0543-9EA0-7CE29A53A9E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4C17-2C35-1443-8E9D-C409E33D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D724-370E-0543-9EA0-7CE29A53A9E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4C17-2C35-1443-8E9D-C409E33D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D724-370E-0543-9EA0-7CE29A53A9E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4C17-2C35-1443-8E9D-C409E33D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D724-370E-0543-9EA0-7CE29A53A9E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4C17-2C35-1443-8E9D-C409E33D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CD724-370E-0543-9EA0-7CE29A53A9E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E4C17-2C35-1443-8E9D-C409E33D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3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Employee class with first name, last name, age, monthly salary, date of birth attributes. Provide calculate yearly salary method</a:t>
            </a:r>
          </a:p>
          <a:p>
            <a:r>
              <a:rPr lang="en-US" dirty="0"/>
              <a:t>Create 3 subclasses of Employee – Regular employee, Manager and CTO employee.</a:t>
            </a:r>
          </a:p>
          <a:p>
            <a:pPr lvl="1"/>
            <a:r>
              <a:rPr lang="en-US" dirty="0"/>
              <a:t>Regular Employee – will override calculate yearly salary method. Formula will</a:t>
            </a:r>
            <a:br>
              <a:rPr lang="en-US" dirty="0"/>
            </a:br>
            <a:r>
              <a:rPr lang="en-US" dirty="0"/>
              <a:t>be 12*monthly salary</a:t>
            </a:r>
          </a:p>
          <a:p>
            <a:pPr lvl="1"/>
            <a:r>
              <a:rPr lang="en-US" dirty="0"/>
              <a:t>Manager - will override calculate yearly salary method. Formula will</a:t>
            </a:r>
            <a:br>
              <a:rPr lang="en-US" dirty="0"/>
            </a:br>
            <a:r>
              <a:rPr lang="en-US" dirty="0"/>
              <a:t>be 12*monthly salary+ yearly bonus (that means this class should have an extra attribute for yearly </a:t>
            </a:r>
            <a:r>
              <a:rPr lang="en-US" dirty="0" err="1"/>
              <a:t>bonu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CTO employee - will override calculate yearly salary method. Formula will</a:t>
            </a:r>
            <a:br>
              <a:rPr lang="en-US" dirty="0"/>
            </a:br>
            <a:r>
              <a:rPr lang="en-US" dirty="0"/>
              <a:t>be 12*monthly salary + yearly bonus + incentive bonus</a:t>
            </a:r>
          </a:p>
          <a:p>
            <a:r>
              <a:rPr lang="en-US" dirty="0"/>
              <a:t>Implement natural ordering of Employees by their yearly salary</a:t>
            </a:r>
          </a:p>
        </p:txBody>
      </p:sp>
    </p:spTree>
    <p:extLst>
      <p:ext uri="{BB962C8B-B14F-4D97-AF65-F5344CB8AC3E}">
        <p14:creationId xmlns:p14="http://schemas.microsoft.com/office/powerpoint/2010/main" val="11807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Creat</a:t>
            </a:r>
            <a:r>
              <a:rPr lang="en-US" dirty="0"/>
              <a:t> Class </a:t>
            </a:r>
            <a:r>
              <a:rPr lang="en-US" dirty="0" err="1"/>
              <a:t>EmpoyeeUtility</a:t>
            </a:r>
            <a:endParaRPr lang="en-US" dirty="0"/>
          </a:p>
          <a:p>
            <a:pPr lvl="1"/>
            <a:r>
              <a:rPr lang="en-US" dirty="0"/>
              <a:t>Implement a method </a:t>
            </a:r>
            <a:r>
              <a:rPr lang="en-US" dirty="0" err="1"/>
              <a:t>sortEmployeesBySalary</a:t>
            </a:r>
            <a:r>
              <a:rPr lang="en-US" dirty="0"/>
              <a:t>(List&lt;Employee&gt;) return sorted list by salary </a:t>
            </a:r>
          </a:p>
          <a:p>
            <a:pPr lvl="1"/>
            <a:r>
              <a:rPr lang="en-US" dirty="0"/>
              <a:t>Implement a method </a:t>
            </a:r>
            <a:r>
              <a:rPr lang="en-US" dirty="0" err="1"/>
              <a:t>sortEmployeesByAge</a:t>
            </a:r>
            <a:r>
              <a:rPr lang="en-US" dirty="0"/>
              <a:t>(List&lt;Employee&gt;) return sorted list by age</a:t>
            </a:r>
          </a:p>
          <a:p>
            <a:pPr lvl="1"/>
            <a:r>
              <a:rPr lang="en-US" dirty="0"/>
              <a:t>Implement a method </a:t>
            </a:r>
            <a:r>
              <a:rPr lang="en-US" dirty="0" err="1"/>
              <a:t>groupEmployees</a:t>
            </a:r>
            <a:r>
              <a:rPr lang="en-US" dirty="0"/>
              <a:t>(List&lt;Employee&gt;) return </a:t>
            </a:r>
            <a:r>
              <a:rPr lang="en-US" dirty="0" err="1"/>
              <a:t>Hashtable</a:t>
            </a:r>
            <a:r>
              <a:rPr lang="en-US" dirty="0"/>
              <a:t> with key as the </a:t>
            </a:r>
            <a:r>
              <a:rPr lang="en-US" dirty="0" err="1"/>
              <a:t>emplyee</a:t>
            </a:r>
            <a:r>
              <a:rPr lang="en-US" dirty="0"/>
              <a:t> and value as number of times its </a:t>
            </a:r>
            <a:r>
              <a:rPr lang="en-US" dirty="0" err="1"/>
              <a:t>occuring</a:t>
            </a:r>
            <a:r>
              <a:rPr lang="en-US" dirty="0"/>
              <a:t> in the list.</a:t>
            </a:r>
            <a:br>
              <a:rPr lang="en-US" dirty="0"/>
            </a:br>
            <a:r>
              <a:rPr lang="en-US" dirty="0"/>
              <a:t>Two </a:t>
            </a:r>
            <a:r>
              <a:rPr lang="en-US" dirty="0" err="1"/>
              <a:t>emploees</a:t>
            </a:r>
            <a:r>
              <a:rPr lang="en-US" dirty="0"/>
              <a:t> are equal if their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 and </a:t>
            </a:r>
            <a:r>
              <a:rPr lang="en-US" dirty="0" err="1"/>
              <a:t>dob</a:t>
            </a:r>
            <a:r>
              <a:rPr lang="en-US"/>
              <a:t> match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1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Class Test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Singh</dc:creator>
  <cp:lastModifiedBy>Vasudha Kilaru</cp:lastModifiedBy>
  <cp:revision>3</cp:revision>
  <dcterms:created xsi:type="dcterms:W3CDTF">2016-08-17T14:50:36Z</dcterms:created>
  <dcterms:modified xsi:type="dcterms:W3CDTF">2016-09-23T23:58:27Z</dcterms:modified>
</cp:coreProperties>
</file>