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F169-2FD8-4550-B24E-3D3C7B6DED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73CE-1C3C-4FC0-9ABE-8553E2CD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748" y="0"/>
            <a:ext cx="9144000" cy="768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Thompson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768"/>
            <a:ext cx="12191999" cy="62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Thompson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Prani</dc:creator>
  <cp:lastModifiedBy>Prani</cp:lastModifiedBy>
  <cp:revision>5</cp:revision>
  <dcterms:created xsi:type="dcterms:W3CDTF">2019-12-14T02:18:55Z</dcterms:created>
  <dcterms:modified xsi:type="dcterms:W3CDTF">2019-12-14T08:45:36Z</dcterms:modified>
</cp:coreProperties>
</file>