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8BA-8A26-408A-9362-5D442235E5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313A-A4C0-4337-853B-DC304891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10072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Multi-Armed Bandit Problem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226"/>
            <a:ext cx="12192000" cy="58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86159"/>
          </a:xfrm>
        </p:spPr>
        <p:txBody>
          <a:bodyPr/>
          <a:lstStyle/>
          <a:p>
            <a:pPr algn="ctr"/>
            <a:r>
              <a:rPr lang="en-US" dirty="0" smtClean="0"/>
              <a:t>Upper Confidence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Multi-Armed Bandit Problem</vt:lpstr>
      <vt:lpstr>PowerPoint Presentation</vt:lpstr>
      <vt:lpstr>PowerPoint Presentation</vt:lpstr>
      <vt:lpstr>PowerPoint Presentation</vt:lpstr>
      <vt:lpstr>Upper Confidence Bound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Multi-Armed Bandit Problem</dc:title>
  <dc:creator>Prani</dc:creator>
  <cp:lastModifiedBy>Prani</cp:lastModifiedBy>
  <cp:revision>2</cp:revision>
  <dcterms:created xsi:type="dcterms:W3CDTF">2019-12-12T02:10:57Z</dcterms:created>
  <dcterms:modified xsi:type="dcterms:W3CDTF">2019-12-12T03:56:53Z</dcterms:modified>
</cp:coreProperties>
</file>