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7755-7379-4F46-9E52-C203992733A3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901F-4CDF-ED41-8235-F3F8A862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9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7755-7379-4F46-9E52-C203992733A3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901F-4CDF-ED41-8235-F3F8A862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7755-7379-4F46-9E52-C203992733A3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901F-4CDF-ED41-8235-F3F8A862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4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7755-7379-4F46-9E52-C203992733A3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901F-4CDF-ED41-8235-F3F8A862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7755-7379-4F46-9E52-C203992733A3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901F-4CDF-ED41-8235-F3F8A862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7755-7379-4F46-9E52-C203992733A3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901F-4CDF-ED41-8235-F3F8A862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0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7755-7379-4F46-9E52-C203992733A3}" type="datetimeFigureOut">
              <a:rPr lang="en-US" smtClean="0"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901F-4CDF-ED41-8235-F3F8A862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9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7755-7379-4F46-9E52-C203992733A3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901F-4CDF-ED41-8235-F3F8A862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7755-7379-4F46-9E52-C203992733A3}" type="datetimeFigureOut">
              <a:rPr lang="en-US" smtClean="0"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901F-4CDF-ED41-8235-F3F8A862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6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7755-7379-4F46-9E52-C203992733A3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901F-4CDF-ED41-8235-F3F8A862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4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7755-7379-4F46-9E52-C203992733A3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A901F-4CDF-ED41-8235-F3F8A862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7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77755-7379-4F46-9E52-C203992733A3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A901F-4CDF-ED41-8235-F3F8A862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2365"/>
            <a:ext cx="10515600" cy="54745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Write a word count program which should</a:t>
            </a:r>
            <a:br>
              <a:rPr lang="en-US" dirty="0" smtClean="0"/>
            </a:br>
            <a:r>
              <a:rPr lang="en-US" dirty="0" smtClean="0"/>
              <a:t>- Read a file from your computer and then - </a:t>
            </a:r>
            <a:br>
              <a:rPr lang="en-US" dirty="0" smtClean="0"/>
            </a:br>
            <a:r>
              <a:rPr lang="en-US" dirty="0" smtClean="0"/>
              <a:t>- Output each unique word and its count (number of time it repeats in the file)</a:t>
            </a:r>
            <a:br>
              <a:rPr lang="en-US" dirty="0" smtClean="0"/>
            </a:br>
            <a:r>
              <a:rPr lang="en-US" dirty="0" smtClean="0"/>
              <a:t>- Take distinct word, reverse the string (you cannot use </a:t>
            </a:r>
            <a:r>
              <a:rPr lang="en-US" dirty="0" err="1" smtClean="0"/>
              <a:t>String.reverse</a:t>
            </a:r>
            <a:r>
              <a:rPr lang="en-US" dirty="0" smtClean="0"/>
              <a:t> method) and sorts it in descending order. The sorting logic should be to take the </a:t>
            </a:r>
            <a:r>
              <a:rPr lang="en-US" dirty="0" err="1" smtClean="0"/>
              <a:t>ascii</a:t>
            </a:r>
            <a:r>
              <a:rPr lang="en-US" dirty="0" smtClean="0"/>
              <a:t> value of each character of word and sum it sum and use this sum to order</a:t>
            </a:r>
            <a:br>
              <a:rPr lang="en-US" dirty="0" smtClean="0"/>
            </a:br>
            <a:r>
              <a:rPr lang="en-US" dirty="0" smtClean="0"/>
              <a:t>- Write a method to order the words by number of character in the String</a:t>
            </a:r>
            <a:br>
              <a:rPr lang="en-US" dirty="0" smtClean="0"/>
            </a:br>
            <a:r>
              <a:rPr lang="en-US" dirty="0" smtClean="0"/>
              <a:t>-Create a method to write the </a:t>
            </a:r>
            <a:r>
              <a:rPr lang="en-US" dirty="0" smtClean="0"/>
              <a:t>original words </a:t>
            </a:r>
            <a:r>
              <a:rPr lang="en-US" dirty="0" smtClean="0"/>
              <a:t>which are in upper case into a new file – name the file “</a:t>
            </a:r>
            <a:r>
              <a:rPr lang="en-US" dirty="0" err="1" smtClean="0"/>
              <a:t>output.txt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-Write a method </a:t>
            </a:r>
            <a:r>
              <a:rPr lang="en-US" dirty="0" smtClean="0"/>
              <a:t>to find </a:t>
            </a:r>
            <a:r>
              <a:rPr lang="en-US" dirty="0" smtClean="0"/>
              <a:t>all the date occurrence in the input file and print it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7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Singh</dc:creator>
  <cp:lastModifiedBy>Amit Singh</cp:lastModifiedBy>
  <cp:revision>11</cp:revision>
  <dcterms:created xsi:type="dcterms:W3CDTF">2016-07-14T14:54:17Z</dcterms:created>
  <dcterms:modified xsi:type="dcterms:W3CDTF">2016-07-14T16:04:44Z</dcterms:modified>
</cp:coreProperties>
</file>