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4"/>
  </p:notesMasterIdLst>
  <p:sldIdLst>
    <p:sldId id="256" r:id="rId2"/>
    <p:sldId id="263" r:id="rId3"/>
    <p:sldId id="264" r:id="rId4"/>
    <p:sldId id="257" r:id="rId5"/>
    <p:sldId id="259" r:id="rId6"/>
    <p:sldId id="258" r:id="rId7"/>
    <p:sldId id="262" r:id="rId8"/>
    <p:sldId id="265" r:id="rId9"/>
    <p:sldId id="266" r:id="rId10"/>
    <p:sldId id="261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 Vishnu" initials="SV" lastIdx="1" clrIdx="0">
    <p:extLst>
      <p:ext uri="{19B8F6BF-5375-455C-9EA6-DF929625EA0E}">
        <p15:presenceInfo xmlns:p15="http://schemas.microsoft.com/office/powerpoint/2012/main" userId="b76c62953e01c3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4T21:50:59.191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D81FA-FA4F-4B81-AA2A-11BAC34D1682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58BD0-F259-4EDD-BFE6-B4FCEBD8C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5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58BD0-F259-4EDD-BFE6-B4FCEBD8C71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8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58BD0-F259-4EDD-BFE6-B4FCEBD8C71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7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0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6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2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02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4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5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1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7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2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3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0A4C-3BD6-430F-BE62-A1B022EF78DE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DAFAFB-B85A-4033-A0B8-39EB9F9EE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0B1B9-A220-4CAA-A83C-CBBB25275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6" y="475862"/>
            <a:ext cx="10739534" cy="59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2DDCCE-F27E-474A-8DA7-7B9FBD14C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8690" y="1909607"/>
            <a:ext cx="2263775" cy="2122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D6689-FA80-4E2C-8155-FAFAA5E8D3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35638" y="1828758"/>
            <a:ext cx="2395220" cy="2192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CE6E22-C716-4B6E-B294-E1157EAE292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06712" y="1953377"/>
            <a:ext cx="2343150" cy="2035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8E8E1D-D5C2-4BB9-99EA-1A08693946A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297773" y="1787585"/>
            <a:ext cx="2395220" cy="22009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CCDD9AC-ECE7-4773-B00B-30E71C4B1827}"/>
              </a:ext>
            </a:extLst>
          </p:cNvPr>
          <p:cNvSpPr txBox="1"/>
          <p:nvPr/>
        </p:nvSpPr>
        <p:spPr>
          <a:xfrm>
            <a:off x="3862873" y="1192372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94EEA-4218-45AF-8647-7D3ACC4593FA}"/>
              </a:ext>
            </a:extLst>
          </p:cNvPr>
          <p:cNvSpPr txBox="1"/>
          <p:nvPr/>
        </p:nvSpPr>
        <p:spPr>
          <a:xfrm>
            <a:off x="849086" y="951722"/>
            <a:ext cx="1056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			Random Forest					KNN							</a:t>
            </a:r>
            <a:r>
              <a:rPr lang="en-IN" dirty="0" err="1"/>
              <a:t>Naïvebayes</a:t>
            </a:r>
            <a:endParaRPr lang="en-IN" dirty="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FDC1A0F7-2118-425B-8F9E-D61CB336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52281"/>
            <a:ext cx="3191069" cy="1800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Accuracy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0.609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Error: 0.39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Precision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[0.44388849 0.151241 0.7734]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Recall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[0.54094 0.34715 0.072]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F1 score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[0.4763 0.21069 0.7067]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D981E2-D158-4C01-B04E-D822DB9B052D}"/>
              </a:ext>
            </a:extLst>
          </p:cNvPr>
          <p:cNvSpPr txBox="1"/>
          <p:nvPr/>
        </p:nvSpPr>
        <p:spPr>
          <a:xfrm>
            <a:off x="3784060" y="4244614"/>
            <a:ext cx="2246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Accuracy :0.65103356</a:t>
            </a:r>
          </a:p>
          <a:p>
            <a:r>
              <a:rPr lang="en-IN" sz="1200" dirty="0"/>
              <a:t>Error: 0.3489</a:t>
            </a:r>
          </a:p>
          <a:p>
            <a:r>
              <a:rPr lang="en-IN" sz="1200" dirty="0"/>
              <a:t>Precision:</a:t>
            </a:r>
          </a:p>
          <a:p>
            <a:r>
              <a:rPr lang="en-IN" sz="1200" dirty="0"/>
              <a:t>[0.4926 0.2146 0.817]</a:t>
            </a:r>
          </a:p>
          <a:p>
            <a:r>
              <a:rPr lang="en-IN" sz="1200" dirty="0"/>
              <a:t>Recall:</a:t>
            </a:r>
          </a:p>
          <a:p>
            <a:r>
              <a:rPr lang="en-IN" sz="1200" dirty="0"/>
              <a:t>[0.673340.44041 0.65579</a:t>
            </a:r>
          </a:p>
          <a:p>
            <a:r>
              <a:rPr lang="en-IN" sz="1200" dirty="0"/>
              <a:t>F1 score:</a:t>
            </a:r>
          </a:p>
          <a:p>
            <a:r>
              <a:rPr lang="en-IN" sz="1200" dirty="0"/>
              <a:t>[0.56900 0.288 0.727]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90F46-4F27-4C47-82F3-1B5C34279433}"/>
              </a:ext>
            </a:extLst>
          </p:cNvPr>
          <p:cNvSpPr txBox="1"/>
          <p:nvPr/>
        </p:nvSpPr>
        <p:spPr>
          <a:xfrm>
            <a:off x="6984460" y="4328809"/>
            <a:ext cx="1770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Accuracy: 0.498</a:t>
            </a:r>
          </a:p>
          <a:p>
            <a:r>
              <a:rPr lang="en-IN" sz="1200" dirty="0"/>
              <a:t>Error: 0.501</a:t>
            </a:r>
          </a:p>
          <a:p>
            <a:r>
              <a:rPr lang="en-IN" sz="1200" dirty="0"/>
              <a:t>Precision: </a:t>
            </a:r>
          </a:p>
          <a:p>
            <a:r>
              <a:rPr lang="en-IN" sz="1200" dirty="0"/>
              <a:t>[0.422 0.150 0.868]</a:t>
            </a:r>
          </a:p>
          <a:p>
            <a:r>
              <a:rPr lang="en-IN" sz="1200" dirty="0"/>
              <a:t>Recall: </a:t>
            </a:r>
          </a:p>
          <a:p>
            <a:r>
              <a:rPr lang="en-IN" sz="1200" dirty="0"/>
              <a:t>[0.810 0.740 0.369]</a:t>
            </a:r>
          </a:p>
          <a:p>
            <a:r>
              <a:rPr lang="en-IN" sz="1200" dirty="0"/>
              <a:t>F1 score:</a:t>
            </a:r>
          </a:p>
          <a:p>
            <a:r>
              <a:rPr lang="en-IN" sz="1200" dirty="0"/>
              <a:t>[0.555 0.250  0.51]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D74C71-0046-4BF1-ABC3-69E2D1CB3313}"/>
              </a:ext>
            </a:extLst>
          </p:cNvPr>
          <p:cNvSpPr txBox="1"/>
          <p:nvPr/>
        </p:nvSpPr>
        <p:spPr>
          <a:xfrm>
            <a:off x="9445557" y="4328809"/>
            <a:ext cx="2140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Accuracy: 0.400</a:t>
            </a:r>
          </a:p>
          <a:p>
            <a:r>
              <a:rPr lang="en-IN" sz="1200" dirty="0"/>
              <a:t>Error: 0.599</a:t>
            </a:r>
          </a:p>
          <a:p>
            <a:r>
              <a:rPr lang="en-IN" sz="1200" dirty="0" err="1"/>
              <a:t>Prcision</a:t>
            </a:r>
            <a:r>
              <a:rPr lang="en-IN" sz="1200" dirty="0"/>
              <a:t>: </a:t>
            </a:r>
          </a:p>
          <a:p>
            <a:r>
              <a:rPr lang="en-IN" sz="1200" dirty="0"/>
              <a:t>[0.388 0.120  0.951]</a:t>
            </a:r>
          </a:p>
          <a:p>
            <a:r>
              <a:rPr lang="en-IN" sz="1200" dirty="0"/>
              <a:t>Recall:</a:t>
            </a:r>
          </a:p>
          <a:p>
            <a:r>
              <a:rPr lang="en-IN" sz="1200" dirty="0"/>
              <a:t> [0.879 0.761 0.203]</a:t>
            </a:r>
          </a:p>
          <a:p>
            <a:r>
              <a:rPr lang="en-IN" sz="1200" dirty="0"/>
              <a:t>F1 score:</a:t>
            </a:r>
          </a:p>
          <a:p>
            <a:r>
              <a:rPr lang="en-IN" sz="1200" dirty="0"/>
              <a:t>[0.538 0.208 0.335]</a:t>
            </a:r>
          </a:p>
        </p:txBody>
      </p:sp>
    </p:spTree>
    <p:extLst>
      <p:ext uri="{BB962C8B-B14F-4D97-AF65-F5344CB8AC3E}">
        <p14:creationId xmlns:p14="http://schemas.microsoft.com/office/powerpoint/2010/main" val="241656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AC13-40CF-4A3A-ABB5-FE9ED427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31" y="718457"/>
            <a:ext cx="8596668" cy="970383"/>
          </a:xfrm>
        </p:spPr>
        <p:txBody>
          <a:bodyPr/>
          <a:lstStyle/>
          <a:p>
            <a:r>
              <a:rPr lang="en-IN" dirty="0"/>
              <a:t>Work rate Defence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50DA-40A0-4CD7-8ADB-266C0986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688840"/>
            <a:ext cx="2336454" cy="43014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pace </a:t>
            </a:r>
          </a:p>
          <a:p>
            <a:pPr marL="0" indent="0">
              <a:buNone/>
            </a:pPr>
            <a:r>
              <a:rPr lang="en-US" dirty="0"/>
              <a:t>pass</a:t>
            </a:r>
          </a:p>
          <a:p>
            <a:pPr marL="0" indent="0">
              <a:buNone/>
            </a:pPr>
            <a:r>
              <a:rPr lang="en-US" dirty="0"/>
              <a:t>shoot </a:t>
            </a:r>
          </a:p>
          <a:p>
            <a:pPr marL="0" indent="0">
              <a:buNone/>
            </a:pPr>
            <a:r>
              <a:rPr lang="en-US" dirty="0"/>
              <a:t>reactions </a:t>
            </a:r>
          </a:p>
          <a:p>
            <a:pPr marL="0" indent="0">
              <a:buNone/>
            </a:pPr>
            <a:r>
              <a:rPr lang="en-US" dirty="0"/>
              <a:t>Physicality </a:t>
            </a:r>
          </a:p>
          <a:p>
            <a:pPr marL="0" indent="0">
              <a:buNone/>
            </a:pPr>
            <a:r>
              <a:rPr lang="en-US" dirty="0"/>
              <a:t>Standing tackle</a:t>
            </a:r>
          </a:p>
          <a:p>
            <a:pPr marL="0" indent="0">
              <a:buNone/>
            </a:pPr>
            <a:r>
              <a:rPr lang="en-US" dirty="0"/>
              <a:t>Sliding tackle</a:t>
            </a:r>
          </a:p>
          <a:p>
            <a:pPr marL="0" indent="0">
              <a:buNone/>
            </a:pPr>
            <a:r>
              <a:rPr lang="en-US" dirty="0"/>
              <a:t>Heading accuracy</a:t>
            </a:r>
          </a:p>
          <a:p>
            <a:pPr marL="0" indent="0">
              <a:buNone/>
            </a:pPr>
            <a:r>
              <a:rPr lang="en-US" dirty="0"/>
              <a:t>Shot power</a:t>
            </a:r>
          </a:p>
          <a:p>
            <a:pPr marL="0" indent="0">
              <a:buNone/>
            </a:pPr>
            <a:r>
              <a:rPr lang="en-US" dirty="0"/>
              <a:t>Finishing </a:t>
            </a:r>
          </a:p>
          <a:p>
            <a:pPr marL="0" indent="0">
              <a:buNone/>
            </a:pPr>
            <a:r>
              <a:rPr lang="en-US" dirty="0"/>
              <a:t>Jumping </a:t>
            </a:r>
          </a:p>
          <a:p>
            <a:pPr marL="0" indent="0">
              <a:buNone/>
            </a:pPr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2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CCDD9AC-ECE7-4773-B00B-30E71C4B1827}"/>
              </a:ext>
            </a:extLst>
          </p:cNvPr>
          <p:cNvSpPr txBox="1"/>
          <p:nvPr/>
        </p:nvSpPr>
        <p:spPr>
          <a:xfrm>
            <a:off x="3862873" y="1192372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94EEA-4218-45AF-8647-7D3ACC4593FA}"/>
              </a:ext>
            </a:extLst>
          </p:cNvPr>
          <p:cNvSpPr txBox="1"/>
          <p:nvPr/>
        </p:nvSpPr>
        <p:spPr>
          <a:xfrm>
            <a:off x="849086" y="951722"/>
            <a:ext cx="1056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		Random Forest			KNN			Naïve </a:t>
            </a:r>
            <a:r>
              <a:rPr lang="en-IN" dirty="0" err="1"/>
              <a:t>bayes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CA154-A404-4936-936E-ACD8A6431B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2354" y="1784580"/>
            <a:ext cx="2297430" cy="20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8F1BCD-2B8E-4739-B819-72C0EDBBD6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48973" y="1802354"/>
            <a:ext cx="2368550" cy="1951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AB5C10-26AE-4677-BC88-57DA45B0515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07805" y="1907128"/>
            <a:ext cx="2236556" cy="1846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CE3F2-0FF2-4765-8C75-DC7228B5B22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132218" y="1802354"/>
            <a:ext cx="2660650" cy="203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F9B89-4416-472D-A9B5-E15D03C9EBD9}"/>
              </a:ext>
            </a:extLst>
          </p:cNvPr>
          <p:cNvSpPr txBox="1"/>
          <p:nvPr/>
        </p:nvSpPr>
        <p:spPr>
          <a:xfrm>
            <a:off x="690664" y="4241260"/>
            <a:ext cx="229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Accuracy:0.673</a:t>
            </a:r>
          </a:p>
          <a:p>
            <a:r>
              <a:rPr lang="en-IN" sz="1200" dirty="0"/>
              <a:t>Error:0.326</a:t>
            </a:r>
          </a:p>
          <a:p>
            <a:r>
              <a:rPr lang="en-IN" sz="1200" dirty="0"/>
              <a:t>Precision:</a:t>
            </a:r>
          </a:p>
          <a:p>
            <a:r>
              <a:rPr lang="en-IN" sz="1200" dirty="0"/>
              <a:t>[0.363 0.241 0.791]</a:t>
            </a:r>
          </a:p>
          <a:p>
            <a:r>
              <a:rPr lang="en-IN" sz="1200" dirty="0"/>
              <a:t>Recall:</a:t>
            </a:r>
          </a:p>
          <a:p>
            <a:r>
              <a:rPr lang="en-IN" sz="1200" dirty="0"/>
              <a:t>[0.360 0.252 0.788]</a:t>
            </a:r>
          </a:p>
          <a:p>
            <a:r>
              <a:rPr lang="en-IN" sz="1200" dirty="0"/>
              <a:t>F1 score: </a:t>
            </a:r>
          </a:p>
          <a:p>
            <a:r>
              <a:rPr lang="en-IN" sz="1200" dirty="0"/>
              <a:t>[0.362 0.246 0.789]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F2D56-FBB5-4CD1-A8AC-F760395DEBFC}"/>
              </a:ext>
            </a:extLst>
          </p:cNvPr>
          <p:cNvSpPr txBox="1"/>
          <p:nvPr/>
        </p:nvSpPr>
        <p:spPr>
          <a:xfrm>
            <a:off x="3648973" y="4241260"/>
            <a:ext cx="2070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Accuracy: 0.591</a:t>
            </a:r>
          </a:p>
          <a:p>
            <a:r>
              <a:rPr lang="en-IN" sz="1200" dirty="0"/>
              <a:t>Error: 0.408</a:t>
            </a:r>
          </a:p>
          <a:p>
            <a:r>
              <a:rPr lang="en-IN" sz="1200" dirty="0"/>
              <a:t>Precision: </a:t>
            </a:r>
          </a:p>
          <a:p>
            <a:r>
              <a:rPr lang="en-IN" sz="1200" dirty="0"/>
              <a:t>[0.310 0.216 0.802]</a:t>
            </a:r>
          </a:p>
          <a:p>
            <a:r>
              <a:rPr lang="en-IN" sz="1200" dirty="0"/>
              <a:t>Recall:</a:t>
            </a:r>
          </a:p>
          <a:p>
            <a:r>
              <a:rPr lang="en-IN" sz="1200" dirty="0"/>
              <a:t>[0.506 0.348 0.638]</a:t>
            </a:r>
          </a:p>
          <a:p>
            <a:r>
              <a:rPr lang="en-IN" sz="1200" dirty="0"/>
              <a:t>F1 score: </a:t>
            </a:r>
          </a:p>
          <a:p>
            <a:r>
              <a:rPr lang="en-IN" sz="1200" dirty="0"/>
              <a:t>[0.384 0.267 0.711]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02C82-2403-41A9-8405-4DA51943C225}"/>
              </a:ext>
            </a:extLst>
          </p:cNvPr>
          <p:cNvSpPr txBox="1"/>
          <p:nvPr/>
        </p:nvSpPr>
        <p:spPr>
          <a:xfrm>
            <a:off x="6682902" y="4235009"/>
            <a:ext cx="2061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Accuracy: 0.691</a:t>
            </a:r>
          </a:p>
          <a:p>
            <a:r>
              <a:rPr lang="en-IN" sz="1200" dirty="0"/>
              <a:t>Error:0.308</a:t>
            </a:r>
          </a:p>
          <a:p>
            <a:r>
              <a:rPr lang="en-IN" sz="1200" dirty="0"/>
              <a:t>Precision: </a:t>
            </a:r>
          </a:p>
          <a:p>
            <a:r>
              <a:rPr lang="en-IN" sz="1200" dirty="0"/>
              <a:t>[0.405 0.262 0.794]</a:t>
            </a:r>
          </a:p>
          <a:p>
            <a:r>
              <a:rPr lang="en-IN" sz="1200" dirty="0"/>
              <a:t>Recall: </a:t>
            </a:r>
          </a:p>
          <a:p>
            <a:r>
              <a:rPr lang="en-IN" sz="1200" dirty="0"/>
              <a:t>[0.374 0.256 0.809]</a:t>
            </a:r>
          </a:p>
          <a:p>
            <a:r>
              <a:rPr lang="en-IN" sz="1200" dirty="0"/>
              <a:t>F1 score:</a:t>
            </a:r>
          </a:p>
          <a:p>
            <a:r>
              <a:rPr lang="en-IN" sz="1200" dirty="0"/>
              <a:t>[0.389 0.259 0.801]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47579-DC12-4914-A39B-A6D7E4A1A02A}"/>
              </a:ext>
            </a:extLst>
          </p:cNvPr>
          <p:cNvSpPr txBox="1"/>
          <p:nvPr/>
        </p:nvSpPr>
        <p:spPr>
          <a:xfrm>
            <a:off x="9414672" y="4235009"/>
            <a:ext cx="229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Accuracy: 0.390</a:t>
            </a:r>
          </a:p>
          <a:p>
            <a:r>
              <a:rPr lang="en-IN" sz="1200" dirty="0"/>
              <a:t>Error: 0.609</a:t>
            </a:r>
          </a:p>
          <a:p>
            <a:r>
              <a:rPr lang="en-IN" sz="1200" dirty="0"/>
              <a:t>Precision: </a:t>
            </a:r>
          </a:p>
          <a:p>
            <a:r>
              <a:rPr lang="en-IN" sz="1200" dirty="0"/>
              <a:t>[0.277  0.225 0.921]</a:t>
            </a:r>
          </a:p>
          <a:p>
            <a:r>
              <a:rPr lang="en-IN" sz="1200" dirty="0"/>
              <a:t>Recall: </a:t>
            </a:r>
          </a:p>
          <a:p>
            <a:r>
              <a:rPr lang="en-IN" sz="1200" dirty="0"/>
              <a:t>[0.814 0.850 0.246]</a:t>
            </a:r>
          </a:p>
          <a:p>
            <a:r>
              <a:rPr lang="en-IN" sz="1200" dirty="0"/>
              <a:t>F1 score:</a:t>
            </a:r>
          </a:p>
          <a:p>
            <a:r>
              <a:rPr lang="en-IN" sz="1200" dirty="0"/>
              <a:t>[0.414 0.356 0.389]</a:t>
            </a:r>
          </a:p>
        </p:txBody>
      </p:sp>
    </p:spTree>
    <p:extLst>
      <p:ext uri="{BB962C8B-B14F-4D97-AF65-F5344CB8AC3E}">
        <p14:creationId xmlns:p14="http://schemas.microsoft.com/office/powerpoint/2010/main" val="30243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AC13-40CF-4A3A-ABB5-FE9ED427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50DA-40A0-4CD7-8ADB-266C098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180 Fields for every player in FIFA 18.</a:t>
            </a:r>
            <a:endParaRPr lang="en-IN" dirty="0"/>
          </a:p>
          <a:p>
            <a:pPr lvl="1"/>
            <a:r>
              <a:rPr lang="en-US" dirty="0"/>
              <a:t>Player info</a:t>
            </a:r>
          </a:p>
          <a:p>
            <a:pPr marL="857250" lvl="2" indent="0">
              <a:buNone/>
            </a:pPr>
            <a:r>
              <a:rPr lang="en-US" dirty="0"/>
              <a:t>DOB, club, league, nationality, salary and physical attributes</a:t>
            </a:r>
            <a:endParaRPr lang="en-IN" dirty="0"/>
          </a:p>
          <a:p>
            <a:pPr lvl="1"/>
            <a:r>
              <a:rPr lang="en-US" dirty="0"/>
              <a:t>All playing attributes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sz="1600" dirty="0"/>
              <a:t>Finishing, dribbling, potential, pace, shoot, pass</a:t>
            </a:r>
            <a:r>
              <a:rPr lang="en-US" dirty="0"/>
              <a:t>  </a:t>
            </a:r>
            <a:endParaRPr lang="en-IN" dirty="0"/>
          </a:p>
          <a:p>
            <a:pPr lvl="1"/>
            <a:r>
              <a:rPr lang="en-US" dirty="0"/>
              <a:t>Special attributes</a:t>
            </a:r>
          </a:p>
          <a:p>
            <a:pPr marL="457200" lvl="1" indent="0">
              <a:buNone/>
            </a:pPr>
            <a:r>
              <a:rPr lang="en-US" dirty="0"/>
              <a:t>	 skill moves and international reputation</a:t>
            </a:r>
            <a:endParaRPr lang="en-IN" dirty="0"/>
          </a:p>
          <a:p>
            <a:pPr lvl="1"/>
            <a:r>
              <a:rPr lang="en-US" dirty="0"/>
              <a:t>Traits and specialties 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sz="1600" dirty="0"/>
              <a:t>stamina, strength, sliding tackle, standing tackle</a:t>
            </a:r>
            <a:endParaRPr lang="en-IN" sz="1600" dirty="0"/>
          </a:p>
          <a:p>
            <a:pPr lvl="1"/>
            <a:r>
              <a:rPr lang="en-US" dirty="0"/>
              <a:t>Overall, potential, and ratings for each position.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26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AC13-40CF-4A3A-ABB5-FE9ED427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50DA-40A0-4CD7-8ADB-266C098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PHYSICALITY</a:t>
            </a:r>
          </a:p>
          <a:p>
            <a:endParaRPr lang="en-IN" sz="4000" dirty="0"/>
          </a:p>
          <a:p>
            <a:r>
              <a:rPr lang="en-IN" sz="4000" dirty="0">
                <a:solidFill>
                  <a:schemeClr val="tx1"/>
                </a:solidFill>
              </a:rPr>
              <a:t>DEFENSE</a:t>
            </a:r>
          </a:p>
        </p:txBody>
      </p:sp>
    </p:spTree>
    <p:extLst>
      <p:ext uri="{BB962C8B-B14F-4D97-AF65-F5344CB8AC3E}">
        <p14:creationId xmlns:p14="http://schemas.microsoft.com/office/powerpoint/2010/main" val="23817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2F5A34-4C5F-447A-8C5D-B9FC6B0D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77" y="1808765"/>
            <a:ext cx="7389844" cy="4582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40C5C-F4FA-4DD8-93BE-202560CAFA43}"/>
              </a:ext>
            </a:extLst>
          </p:cNvPr>
          <p:cNvSpPr txBox="1"/>
          <p:nvPr/>
        </p:nvSpPr>
        <p:spPr>
          <a:xfrm>
            <a:off x="1408922" y="793102"/>
            <a:ext cx="7492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2060"/>
                </a:solidFill>
              </a:rPr>
              <a:t>PHYSICALITY</a:t>
            </a:r>
          </a:p>
        </p:txBody>
      </p:sp>
    </p:spTree>
    <p:extLst>
      <p:ext uri="{BB962C8B-B14F-4D97-AF65-F5344CB8AC3E}">
        <p14:creationId xmlns:p14="http://schemas.microsoft.com/office/powerpoint/2010/main" val="41029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E357-58B3-4E64-B4C7-F67CCCAA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9A93-CC54-415C-80C6-D9E08CC5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253"/>
            <a:ext cx="10808650" cy="4623109"/>
          </a:xfrm>
        </p:spPr>
        <p:txBody>
          <a:bodyPr>
            <a:normAutofit/>
          </a:bodyPr>
          <a:lstStyle/>
          <a:p>
            <a:r>
              <a:rPr lang="en-US" dirty="0"/>
              <a:t>aggression, interceptions and positioning – &lt; 50%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selecting the attributes based on correlation coefficient:</a:t>
            </a:r>
          </a:p>
          <a:p>
            <a:r>
              <a:rPr lang="en-US" dirty="0"/>
              <a:t>jumping, stamina, strength, aggression, agility – 80%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C94D4-61CD-46B0-AF02-DAD85D65C1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1425" y="1832946"/>
            <a:ext cx="5943600" cy="1218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E48972-F715-40DF-97FF-138896053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4" y="3965511"/>
            <a:ext cx="5943600" cy="1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387F3-D619-49B1-8B97-CAACC47E1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1" y="1917700"/>
            <a:ext cx="8938727" cy="4053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0161E9-43D9-4872-9CAF-F98363CCBEE2}"/>
              </a:ext>
            </a:extLst>
          </p:cNvPr>
          <p:cNvSpPr txBox="1"/>
          <p:nvPr/>
        </p:nvSpPr>
        <p:spPr>
          <a:xfrm>
            <a:off x="1334278" y="681135"/>
            <a:ext cx="6036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</a:rPr>
              <a:t>DEFENSE</a:t>
            </a:r>
          </a:p>
        </p:txBody>
      </p:sp>
    </p:spTree>
    <p:extLst>
      <p:ext uri="{BB962C8B-B14F-4D97-AF65-F5344CB8AC3E}">
        <p14:creationId xmlns:p14="http://schemas.microsoft.com/office/powerpoint/2010/main" val="284681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E357-58B3-4E64-B4C7-F67CCCAA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9A93-CC54-415C-80C6-D9E08CC5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4948"/>
            <a:ext cx="10864633" cy="4725746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agility, aggression – &lt;50%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selecting the attributes based on correlation coefficient</a:t>
            </a:r>
          </a:p>
          <a:p>
            <a:pPr marL="285750" indent="-285750"/>
            <a:r>
              <a:rPr lang="en-US" dirty="0"/>
              <a:t>aggression, standing tackle, sliding tackle, marking, heading </a:t>
            </a:r>
            <a:r>
              <a:rPr lang="en-US" dirty="0" err="1"/>
              <a:t>accu</a:t>
            </a:r>
            <a:r>
              <a:rPr lang="en-US" dirty="0"/>
              <a:t>— 85%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FDFC0-1494-435B-887A-76FAA448C6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6861" y="1827634"/>
            <a:ext cx="5943600" cy="1158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06351-7728-4800-9F4B-5A98DCEA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6" y="4189445"/>
            <a:ext cx="6531428" cy="1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3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AC13-40CF-4A3A-ABB5-FE9ED427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50DA-40A0-4CD7-8ADB-266C0986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Work rate attack</a:t>
            </a:r>
          </a:p>
          <a:p>
            <a:endParaRPr lang="en-IN" sz="4000" dirty="0"/>
          </a:p>
          <a:p>
            <a:r>
              <a:rPr lang="en-IN" sz="4000" dirty="0">
                <a:solidFill>
                  <a:schemeClr val="tx1"/>
                </a:solidFill>
              </a:rPr>
              <a:t>Work</a:t>
            </a:r>
            <a:r>
              <a:rPr lang="en-IN" sz="4000" dirty="0"/>
              <a:t> </a:t>
            </a:r>
            <a:r>
              <a:rPr lang="en-IN" sz="4000" dirty="0">
                <a:solidFill>
                  <a:schemeClr val="tx1"/>
                </a:solidFill>
              </a:rPr>
              <a:t>rate</a:t>
            </a:r>
            <a:r>
              <a:rPr lang="en-IN" sz="4000" dirty="0"/>
              <a:t> </a:t>
            </a:r>
            <a:r>
              <a:rPr lang="en-IN" sz="4000" dirty="0">
                <a:solidFill>
                  <a:schemeClr val="tx1"/>
                </a:solidFill>
              </a:rPr>
              <a:t>defence</a:t>
            </a:r>
          </a:p>
        </p:txBody>
      </p:sp>
    </p:spTree>
    <p:extLst>
      <p:ext uri="{BB962C8B-B14F-4D97-AF65-F5344CB8AC3E}">
        <p14:creationId xmlns:p14="http://schemas.microsoft.com/office/powerpoint/2010/main" val="423346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AC13-40CF-4A3A-ABB5-FE9ED427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31" y="718457"/>
            <a:ext cx="8596668" cy="1566506"/>
          </a:xfrm>
        </p:spPr>
        <p:txBody>
          <a:bodyPr/>
          <a:lstStyle/>
          <a:p>
            <a:r>
              <a:rPr lang="en-IN" dirty="0"/>
              <a:t>Work rate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50DA-40A0-4CD7-8ADB-266C0986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5371"/>
            <a:ext cx="3577425" cy="3885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pace </a:t>
            </a:r>
          </a:p>
          <a:p>
            <a:pPr marL="0" indent="0">
              <a:buNone/>
            </a:pPr>
            <a:r>
              <a:rPr lang="en-US" dirty="0"/>
              <a:t>Shoot</a:t>
            </a:r>
          </a:p>
          <a:p>
            <a:pPr marL="0" indent="0">
              <a:buNone/>
            </a:pPr>
            <a:r>
              <a:rPr lang="en-US" dirty="0"/>
              <a:t>pass </a:t>
            </a:r>
          </a:p>
          <a:p>
            <a:pPr marL="0" indent="0">
              <a:buNone/>
            </a:pPr>
            <a:r>
              <a:rPr lang="en-US" dirty="0" err="1"/>
              <a:t>Dribling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Physicality </a:t>
            </a:r>
          </a:p>
          <a:p>
            <a:pPr marL="0" indent="0">
              <a:buNone/>
            </a:pPr>
            <a:r>
              <a:rPr lang="en-US" dirty="0"/>
              <a:t>Agility</a:t>
            </a:r>
          </a:p>
          <a:p>
            <a:pPr marL="0" indent="0">
              <a:buNone/>
            </a:pPr>
            <a:r>
              <a:rPr lang="en-US" dirty="0"/>
              <a:t>Reactions</a:t>
            </a:r>
          </a:p>
          <a:p>
            <a:pPr marL="0" indent="0">
              <a:buNone/>
            </a:pPr>
            <a:r>
              <a:rPr lang="en-US" dirty="0"/>
              <a:t>Balance </a:t>
            </a:r>
          </a:p>
          <a:p>
            <a:pPr marL="0" indent="0">
              <a:buNone/>
            </a:pPr>
            <a:r>
              <a:rPr lang="en-US" dirty="0"/>
              <a:t>Shot power </a:t>
            </a:r>
          </a:p>
          <a:p>
            <a:pPr marL="0" indent="0">
              <a:buNone/>
            </a:pPr>
            <a:r>
              <a:rPr lang="en-US" dirty="0"/>
              <a:t>Jumping 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30363-B795-4D53-BD2A-3E1C1AF29786}"/>
              </a:ext>
            </a:extLst>
          </p:cNvPr>
          <p:cNvSpPr txBox="1"/>
          <p:nvPr/>
        </p:nvSpPr>
        <p:spPr>
          <a:xfrm>
            <a:off x="3638938" y="2284963"/>
            <a:ext cx="2183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Jumping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Stamina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Strength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Aggression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Positioning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Left wing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Right wing</a:t>
            </a:r>
          </a:p>
        </p:txBody>
      </p:sp>
    </p:spTree>
    <p:extLst>
      <p:ext uri="{BB962C8B-B14F-4D97-AF65-F5344CB8AC3E}">
        <p14:creationId xmlns:p14="http://schemas.microsoft.com/office/powerpoint/2010/main" val="1108449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359</Words>
  <Application>Microsoft Office PowerPoint</Application>
  <PresentationFormat>Widescreen</PresentationFormat>
  <Paragraphs>137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DATA COLLECTION:</vt:lpstr>
      <vt:lpstr>REGRESSION</vt:lpstr>
      <vt:lpstr>PowerPoint Presentation</vt:lpstr>
      <vt:lpstr>ATTRIBUTES</vt:lpstr>
      <vt:lpstr>PowerPoint Presentation</vt:lpstr>
      <vt:lpstr>ATTRIBUTES</vt:lpstr>
      <vt:lpstr>CLASSIFICATION</vt:lpstr>
      <vt:lpstr>Work rate attack</vt:lpstr>
      <vt:lpstr>PowerPoint Presentation</vt:lpstr>
      <vt:lpstr>Work rate Defence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Vishnu</dc:creator>
  <cp:lastModifiedBy>Sri Vishnu</cp:lastModifiedBy>
  <cp:revision>20</cp:revision>
  <dcterms:created xsi:type="dcterms:W3CDTF">2018-12-05T03:44:37Z</dcterms:created>
  <dcterms:modified xsi:type="dcterms:W3CDTF">2018-12-05T05:55:34Z</dcterms:modified>
</cp:coreProperties>
</file>