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62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employee_dat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[employee_data.csv]Sheet1!PivotTable2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BPC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Sheet1!$B$5:$B$9</c:f>
              <c:numCache>
                <c:formatCode>General</c:formatCode>
                <c:ptCount val="4"/>
                <c:pt idx="0">
                  <c:v>100</c:v>
                </c:pt>
                <c:pt idx="1">
                  <c:v>712</c:v>
                </c:pt>
                <c:pt idx="2">
                  <c:v>71</c:v>
                </c:pt>
                <c:pt idx="3">
                  <c:v>26</c:v>
                </c:pt>
              </c:numCache>
            </c:numRef>
          </c:val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CCDR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Sheet1!$C$5:$C$9</c:f>
              <c:numCache>
                <c:formatCode>General</c:formatCode>
                <c:ptCount val="4"/>
                <c:pt idx="0">
                  <c:v>123</c:v>
                </c:pt>
                <c:pt idx="1">
                  <c:v>671</c:v>
                </c:pt>
                <c:pt idx="2">
                  <c:v>55</c:v>
                </c:pt>
                <c:pt idx="3">
                  <c:v>25</c:v>
                </c:pt>
              </c:numCache>
            </c:numRef>
          </c:val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EW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Sheet1!$D$5:$D$9</c:f>
              <c:numCache>
                <c:formatCode>General</c:formatCode>
                <c:ptCount val="4"/>
                <c:pt idx="0">
                  <c:v>113</c:v>
                </c:pt>
                <c:pt idx="1">
                  <c:v>699</c:v>
                </c:pt>
                <c:pt idx="2">
                  <c:v>53</c:v>
                </c:pt>
                <c:pt idx="3">
                  <c:v>21</c:v>
                </c:pt>
              </c:numCache>
            </c:numRef>
          </c:val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MSC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Sheet1!$E$5:$E$9</c:f>
              <c:numCache>
                <c:formatCode>General</c:formatCode>
                <c:ptCount val="4"/>
                <c:pt idx="0">
                  <c:v>117</c:v>
                </c:pt>
                <c:pt idx="1">
                  <c:v>668</c:v>
                </c:pt>
                <c:pt idx="2">
                  <c:v>58</c:v>
                </c:pt>
                <c:pt idx="3">
                  <c:v>34</c:v>
                </c:pt>
              </c:numCache>
            </c:numRef>
          </c:val>
        </c:ser>
        <c:ser>
          <c:idx val="4"/>
          <c:order val="4"/>
          <c:tx>
            <c:strRef>
              <c:f>Sheet1!$F$3:$F$4</c:f>
              <c:strCache>
                <c:ptCount val="1"/>
                <c:pt idx="0">
                  <c:v>NEL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Sheet1!$F$5:$F$9</c:f>
              <c:numCache>
                <c:formatCode>General</c:formatCode>
                <c:ptCount val="4"/>
                <c:pt idx="0">
                  <c:v>83</c:v>
                </c:pt>
                <c:pt idx="1">
                  <c:v>758</c:v>
                </c:pt>
                <c:pt idx="2">
                  <c:v>32</c:v>
                </c:pt>
                <c:pt idx="3">
                  <c:v>37</c:v>
                </c:pt>
              </c:numCache>
            </c:numRef>
          </c:val>
        </c:ser>
        <c:ser>
          <c:idx val="5"/>
          <c:order val="5"/>
          <c:tx>
            <c:strRef>
              <c:f>Sheet1!$G$3:$G$4</c:f>
              <c:strCache>
                <c:ptCount val="1"/>
                <c:pt idx="0">
                  <c:v>PL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Sheet1!$G$5:$G$9</c:f>
              <c:numCache>
                <c:formatCode>General</c:formatCode>
                <c:ptCount val="4"/>
                <c:pt idx="0">
                  <c:v>104</c:v>
                </c:pt>
                <c:pt idx="1">
                  <c:v>741</c:v>
                </c:pt>
                <c:pt idx="2">
                  <c:v>44</c:v>
                </c:pt>
                <c:pt idx="3">
                  <c:v>32</c:v>
                </c:pt>
              </c:numCache>
            </c:numRef>
          </c:val>
        </c:ser>
        <c:ser>
          <c:idx val="6"/>
          <c:order val="6"/>
          <c:tx>
            <c:strRef>
              <c:f>Sheet1!$H$3:$H$4</c:f>
              <c:strCache>
                <c:ptCount val="1"/>
                <c:pt idx="0">
                  <c:v>PYZ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Sheet1!$H$5:$H$9</c:f>
              <c:numCache>
                <c:formatCode>General</c:formatCode>
                <c:ptCount val="4"/>
                <c:pt idx="0">
                  <c:v>106</c:v>
                </c:pt>
                <c:pt idx="1">
                  <c:v>663</c:v>
                </c:pt>
                <c:pt idx="2">
                  <c:v>70</c:v>
                </c:pt>
                <c:pt idx="3">
                  <c:v>37</c:v>
                </c:pt>
              </c:numCache>
            </c:numRef>
          </c:val>
        </c:ser>
        <c:ser>
          <c:idx val="7"/>
          <c:order val="7"/>
          <c:tx>
            <c:strRef>
              <c:f>Sheet1!$I$3:$I$4</c:f>
              <c:strCache>
                <c:ptCount val="1"/>
                <c:pt idx="0">
                  <c:v>SVG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Sheet1!$I$5:$I$9</c:f>
              <c:numCache>
                <c:formatCode>General</c:formatCode>
                <c:ptCount val="4"/>
                <c:pt idx="0">
                  <c:v>137</c:v>
                </c:pt>
                <c:pt idx="1">
                  <c:v>684</c:v>
                </c:pt>
                <c:pt idx="2">
                  <c:v>69</c:v>
                </c:pt>
                <c:pt idx="3">
                  <c:v>16</c:v>
                </c:pt>
              </c:numCache>
            </c:numRef>
          </c:val>
        </c:ser>
        <c:ser>
          <c:idx val="8"/>
          <c:order val="8"/>
          <c:tx>
            <c:strRef>
              <c:f>Sheet1!$J$3:$J$4</c:f>
              <c:strCache>
                <c:ptCount val="1"/>
                <c:pt idx="0">
                  <c:v>TNS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Sheet1!$J$5:$J$9</c:f>
              <c:numCache>
                <c:formatCode>General</c:formatCode>
                <c:ptCount val="4"/>
                <c:pt idx="0">
                  <c:v>128</c:v>
                </c:pt>
                <c:pt idx="1">
                  <c:v>685</c:v>
                </c:pt>
                <c:pt idx="2">
                  <c:v>44</c:v>
                </c:pt>
                <c:pt idx="3">
                  <c:v>21</c:v>
                </c:pt>
              </c:numCache>
            </c:numRef>
          </c:val>
        </c:ser>
        <c:ser>
          <c:idx val="9"/>
          <c:order val="9"/>
          <c:tx>
            <c:strRef>
              <c:f>Sheet1!$K$3:$K$4</c:f>
              <c:strCache>
                <c:ptCount val="1"/>
                <c:pt idx="0">
                  <c:v>WBL</c:v>
                </c:pt>
              </c:strCache>
            </c:strRef>
          </c:tx>
          <c:spPr>
            <a:solidFill>
              <a:schemeClr val="accent1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Sheet1!$A$5:$A$9</c:f>
              <c:strCache>
                <c:ptCount val="4"/>
                <c:pt idx="0">
                  <c:v>Exceeds</c:v>
                </c:pt>
                <c:pt idx="1">
                  <c:v>Fully Meets</c:v>
                </c:pt>
                <c:pt idx="2">
                  <c:v>Needs Improvement</c:v>
                </c:pt>
                <c:pt idx="3">
                  <c:v>PIP</c:v>
                </c:pt>
              </c:strCache>
            </c:strRef>
          </c:cat>
          <c:val>
            <c:numRef>
              <c:f>Sheet1!$K$5:$K$9</c:f>
              <c:numCache>
                <c:formatCode>General</c:formatCode>
                <c:ptCount val="4"/>
                <c:pt idx="0">
                  <c:v>85</c:v>
                </c:pt>
                <c:pt idx="1">
                  <c:v>717</c:v>
                </c:pt>
                <c:pt idx="2">
                  <c:v>42</c:v>
                </c:pt>
                <c:pt idx="3">
                  <c:v>26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4438424"/>
        <c:axId val="254441168"/>
      </c:barChart>
      <c:catAx>
        <c:axId val="254438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41168"/>
        <c:crosses val="autoZero"/>
        <c:auto val="1"/>
        <c:lblAlgn val="ctr"/>
        <c:lblOffset val="100"/>
        <c:noMultiLvlLbl val="0"/>
      </c:catAx>
      <c:valAx>
        <c:axId val="25444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4438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66725" y="355922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1371600" y="2905125"/>
            <a:ext cx="8610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J.ABINAYA</a:t>
            </a:r>
          </a:p>
          <a:p>
            <a:r>
              <a:rPr lang="en-US" sz="2400" dirty="0" smtClean="0"/>
              <a:t> 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 122203576</a:t>
            </a:r>
          </a:p>
          <a:p>
            <a:endParaRPr lang="en-US" sz="2400" dirty="0"/>
          </a:p>
          <a:p>
            <a:r>
              <a:rPr lang="en-US" sz="2400" dirty="0" smtClean="0"/>
              <a:t>DEPARTMENT: B.COM CORPORATE SECRETARYSHIP</a:t>
            </a:r>
          </a:p>
          <a:p>
            <a:endParaRPr lang="en-US" sz="2400" dirty="0"/>
          </a:p>
          <a:p>
            <a:r>
              <a:rPr lang="en-US" sz="2400" dirty="0" smtClean="0"/>
              <a:t>COLLEGE: ANNAI VELANKANNI’S COLLEGE FOR WOMEN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681264" y="2078831"/>
            <a:ext cx="9594850" cy="221615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Determine what you want to predict such as employee performance turnover or promotion likelihood.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Identify patterns and trends like factors influencing high performance or employee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Adjust model parameters to improve performance using techniques like gird search or random search.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Compare model results and choose the best performing model based on validation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29400" y="60261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2147728"/>
              </p:ext>
            </p:extLst>
          </p:nvPr>
        </p:nvGraphicFramePr>
        <p:xfrm>
          <a:off x="1143000" y="1676400"/>
          <a:ext cx="5643562" cy="3352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905000"/>
            <a:ext cx="9296400" cy="35280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conclusion of recap the main factors influencing employee performance such as skills training and engagement levels.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Highlight any significant trends or patterns observed like correlations between certain behaviour and performance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Discuss how the findings align with and support the organization goal such as improving productivity enhancing employee satisfaction of turnover.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Acknowledge any limitations of the analysis such as data constraints such as data constraints or model assumption.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533400" y="2571116"/>
            <a:ext cx="7086600" cy="221599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Identifying metrics and methods to evaluate employee performance effectively access the </a:t>
            </a:r>
            <a:r>
              <a:rPr lang="en-IN" dirty="0" err="1" smtClean="0"/>
              <a:t>employes</a:t>
            </a:r>
            <a:r>
              <a:rPr lang="en-IN" dirty="0" smtClean="0"/>
              <a:t> data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Developing strategies to address performance gaps identified through assessments.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Ensuring that performance evaluation and improvement efforts are perceived positively by employees.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55332" y="2519318"/>
            <a:ext cx="10972800" cy="166199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Feedback evaluations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Performance level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Development and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Gender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Business unit </a:t>
            </a:r>
          </a:p>
          <a:p>
            <a:r>
              <a:rPr lang="en-IN" dirty="0" smtClean="0"/>
              <a:t> 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05600" y="88441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80618" y="2007992"/>
            <a:ext cx="10972800" cy="36009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Companies and organizations that collaborate with the project to find qualified candidates for their job openings.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The entities responsible for overseeing and managing the project ,ensuring it meets its goals and delivers intended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Oversee the overall execution of the project ,ensuring that objectives are met timelines are adhered to and resources are allocated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Coordinate between various stakeholders manage budgets and report on project progress.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Provide the skill development and training to 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Offer guidance and support to students and job seekers to plan the job search strategies.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12408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1981200" y="1857375"/>
            <a:ext cx="7553325" cy="24929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Clearly state the problem your solution solves in a unique or superior way compared to alternatives.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Quantify how your solution delivers tangible results such as increased efficiency cost savings or improved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Highlight how user friendly accessible or adaptable your solution is making adoption smooth and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Emphasize what sets your solution apart from similar products or service in the market.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6009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Examine the dataset schema to understand the different columns and their data type numerical categorical.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 such as age gender education and job role.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Ratings scores or assessment from performance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Data related to output efficiency or task completion 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Information on attendance absences and punctuality.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Records of training sessions attended  certifications earned and skill assessment.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Employee feedback peer reviews and supervisor comments.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77200" y="1182962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505074" y="1999573"/>
            <a:ext cx="8382001" cy="382020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Demonstrate how your are model or analysis accurately predicts key performance indicates or potential issues providing actionable insights for management to improve employee performance and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Highlight how your analysis offers data driven recommendations that can significantly enhance of decision making.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Showcase how your solution uses advanced or interactive visualizations to clearly and compellingly present.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/>
              <a:t>Illustrate how your solution identifies inefficiencies or bottlenecks in current processes leading to improved the streamlined workflows.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45300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581</Words>
  <Application>Microsoft Office PowerPoint</Application>
  <PresentationFormat>Widescreen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23</cp:revision>
  <dcterms:created xsi:type="dcterms:W3CDTF">2024-03-29T15:07:22Z</dcterms:created>
  <dcterms:modified xsi:type="dcterms:W3CDTF">2024-09-14T11:47:11Z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