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D114C-D113-48A3-A93A-9144A6217AA9}" v="56" dt="2023-12-26T07:05:53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FBEA9-8EA3-4DD5-A7CC-C0523D8831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4563A4-DAAE-44F5-B364-08096E69CFEC}">
      <dgm:prSet/>
      <dgm:spPr/>
      <dgm:t>
        <a:bodyPr/>
        <a:lstStyle/>
        <a:p>
          <a:r>
            <a:rPr lang="en-IN" dirty="0"/>
            <a:t>Name: Social Media Platform</a:t>
          </a:r>
        </a:p>
        <a:p>
          <a:r>
            <a:rPr lang="en-IN" dirty="0"/>
            <a:t>(Group 21)</a:t>
          </a:r>
        </a:p>
      </dgm:t>
    </dgm:pt>
    <dgm:pt modelId="{9850F9B6-D43C-4510-AD81-EC77F5A3E594}" type="parTrans" cxnId="{C25B9231-BFD4-42A9-9FD0-198273A44B24}">
      <dgm:prSet/>
      <dgm:spPr/>
      <dgm:t>
        <a:bodyPr/>
        <a:lstStyle/>
        <a:p>
          <a:endParaRPr lang="en-US"/>
        </a:p>
      </dgm:t>
    </dgm:pt>
    <dgm:pt modelId="{48BADACA-FFC8-4AE3-A8A3-79C274C4FFDD}" type="sibTrans" cxnId="{C25B9231-BFD4-42A9-9FD0-198273A44B24}">
      <dgm:prSet/>
      <dgm:spPr/>
      <dgm:t>
        <a:bodyPr/>
        <a:lstStyle/>
        <a:p>
          <a:endParaRPr lang="en-US"/>
        </a:p>
      </dgm:t>
    </dgm:pt>
    <dgm:pt modelId="{A281486B-374B-4926-8129-185551275661}">
      <dgm:prSet/>
      <dgm:spPr/>
      <dgm:t>
        <a:bodyPr/>
        <a:lstStyle/>
        <a:p>
          <a:r>
            <a:rPr lang="en-IN" dirty="0"/>
            <a:t>Team Members: </a:t>
          </a:r>
          <a:r>
            <a:rPr lang="en-IN" dirty="0" err="1"/>
            <a:t>Bestha</a:t>
          </a:r>
          <a:r>
            <a:rPr lang="en-IN" dirty="0"/>
            <a:t> Srihari, Devika B, </a:t>
          </a:r>
          <a:r>
            <a:rPr lang="en-IN" dirty="0" err="1"/>
            <a:t>Yelleti</a:t>
          </a:r>
          <a:r>
            <a:rPr lang="en-IN" dirty="0"/>
            <a:t> Yamini, Nilesha Bajpayee, Subha Raju, Sravan Kumar </a:t>
          </a:r>
          <a:r>
            <a:rPr lang="en-IN" dirty="0" err="1"/>
            <a:t>Kondeti</a:t>
          </a:r>
          <a:r>
            <a:rPr lang="en-IN" dirty="0"/>
            <a:t>, </a:t>
          </a:r>
          <a:r>
            <a:rPr lang="en-IN" dirty="0" err="1"/>
            <a:t>Monisha</a:t>
          </a:r>
          <a:r>
            <a:rPr lang="en-IN" dirty="0"/>
            <a:t> D</a:t>
          </a:r>
          <a:endParaRPr lang="en-US" dirty="0"/>
        </a:p>
      </dgm:t>
    </dgm:pt>
    <dgm:pt modelId="{BF10B40F-DE30-4BAE-AA0D-DB542314B179}" type="parTrans" cxnId="{7107ED35-6772-416B-B6CB-615125BE22E2}">
      <dgm:prSet/>
      <dgm:spPr/>
      <dgm:t>
        <a:bodyPr/>
        <a:lstStyle/>
        <a:p>
          <a:endParaRPr lang="en-US"/>
        </a:p>
      </dgm:t>
    </dgm:pt>
    <dgm:pt modelId="{17B8EAFE-BE1C-4D83-9654-E4D4A5AC4061}" type="sibTrans" cxnId="{7107ED35-6772-416B-B6CB-615125BE22E2}">
      <dgm:prSet/>
      <dgm:spPr/>
      <dgm:t>
        <a:bodyPr/>
        <a:lstStyle/>
        <a:p>
          <a:endParaRPr lang="en-US"/>
        </a:p>
      </dgm:t>
    </dgm:pt>
    <dgm:pt modelId="{11DA69ED-D1C1-4FA3-9306-9EAEBD23C936}">
      <dgm:prSet/>
      <dgm:spPr/>
      <dgm:t>
        <a:bodyPr/>
        <a:lstStyle/>
        <a:p>
          <a:r>
            <a:rPr lang="en-IN" dirty="0"/>
            <a:t>Application Developed: GitHub (Statistics).</a:t>
          </a:r>
          <a:endParaRPr lang="en-US" dirty="0"/>
        </a:p>
      </dgm:t>
    </dgm:pt>
    <dgm:pt modelId="{2A00213C-D83D-409F-9D50-94130B733FCA}" type="parTrans" cxnId="{96C217DA-14DD-426E-A472-7B88ACD4F17B}">
      <dgm:prSet/>
      <dgm:spPr/>
      <dgm:t>
        <a:bodyPr/>
        <a:lstStyle/>
        <a:p>
          <a:endParaRPr lang="en-US"/>
        </a:p>
      </dgm:t>
    </dgm:pt>
    <dgm:pt modelId="{58A4CC28-10D0-4F7F-BC86-D2A9EABA0E53}" type="sibTrans" cxnId="{96C217DA-14DD-426E-A472-7B88ACD4F17B}">
      <dgm:prSet/>
      <dgm:spPr/>
      <dgm:t>
        <a:bodyPr/>
        <a:lstStyle/>
        <a:p>
          <a:endParaRPr lang="en-US"/>
        </a:p>
      </dgm:t>
    </dgm:pt>
    <dgm:pt modelId="{916F0870-8845-43AC-BB78-0A1D83E5A878}">
      <dgm:prSet/>
      <dgm:spPr/>
      <dgm:t>
        <a:bodyPr/>
        <a:lstStyle/>
        <a:p>
          <a:r>
            <a:rPr lang="en-IN"/>
            <a:t>Requirements: Develop a social media dashboard that aggregates data from various platforms, displaying statistics, insights, and facilitating user registration and login.</a:t>
          </a:r>
          <a:endParaRPr lang="en-US"/>
        </a:p>
      </dgm:t>
    </dgm:pt>
    <dgm:pt modelId="{0A0A7002-CB88-4C76-931F-B93CC5364B34}" type="parTrans" cxnId="{76BDCF97-C109-424C-AD50-B2150609FC40}">
      <dgm:prSet/>
      <dgm:spPr/>
      <dgm:t>
        <a:bodyPr/>
        <a:lstStyle/>
        <a:p>
          <a:endParaRPr lang="en-US"/>
        </a:p>
      </dgm:t>
    </dgm:pt>
    <dgm:pt modelId="{54F41BA7-9D46-42BB-B975-11BA724DDF4D}" type="sibTrans" cxnId="{76BDCF97-C109-424C-AD50-B2150609FC40}">
      <dgm:prSet/>
      <dgm:spPr/>
      <dgm:t>
        <a:bodyPr/>
        <a:lstStyle/>
        <a:p>
          <a:endParaRPr lang="en-US"/>
        </a:p>
      </dgm:t>
    </dgm:pt>
    <dgm:pt modelId="{417577F3-CD07-4EBB-8820-E515393DFE42}">
      <dgm:prSet/>
      <dgm:spPr/>
      <dgm:t>
        <a:bodyPr/>
        <a:lstStyle/>
        <a:p>
          <a:r>
            <a:rPr lang="en-IN" dirty="0"/>
            <a:t>Learning: Proficiency in Prompt Engineering, React, </a:t>
          </a:r>
          <a:r>
            <a:rPr lang="en-IN" dirty="0" err="1"/>
            <a:t>Katalon</a:t>
          </a:r>
          <a:r>
            <a:rPr lang="en-IN" dirty="0"/>
            <a:t>, Selenium, Groovy and </a:t>
          </a:r>
          <a:r>
            <a:rPr lang="en-IN" dirty="0" err="1"/>
            <a:t>Kalilinux</a:t>
          </a:r>
          <a:r>
            <a:rPr lang="en-IN" dirty="0"/>
            <a:t>.</a:t>
          </a:r>
          <a:endParaRPr lang="en-US" dirty="0"/>
        </a:p>
      </dgm:t>
    </dgm:pt>
    <dgm:pt modelId="{373FEC6E-3BFC-4543-9A24-8CED0FAB32F2}" type="parTrans" cxnId="{4E07EC92-1134-4AA1-8C06-E7010764C03D}">
      <dgm:prSet/>
      <dgm:spPr/>
      <dgm:t>
        <a:bodyPr/>
        <a:lstStyle/>
        <a:p>
          <a:endParaRPr lang="en-US"/>
        </a:p>
      </dgm:t>
    </dgm:pt>
    <dgm:pt modelId="{0A87E201-7C7F-4F63-86B4-7D258582DDB9}" type="sibTrans" cxnId="{4E07EC92-1134-4AA1-8C06-E7010764C03D}">
      <dgm:prSet/>
      <dgm:spPr/>
      <dgm:t>
        <a:bodyPr/>
        <a:lstStyle/>
        <a:p>
          <a:endParaRPr lang="en-US"/>
        </a:p>
      </dgm:t>
    </dgm:pt>
    <dgm:pt modelId="{84A0029E-0E72-4508-B5BA-F1F9043F8C88}">
      <dgm:prSet/>
      <dgm:spPr/>
      <dgm:t>
        <a:bodyPr/>
        <a:lstStyle/>
        <a:p>
          <a:r>
            <a:rPr lang="en-IN"/>
            <a:t>Testing: Manual and Automated Testing, including cybersecurity checks.</a:t>
          </a:r>
          <a:endParaRPr lang="en-US"/>
        </a:p>
      </dgm:t>
    </dgm:pt>
    <dgm:pt modelId="{D7E3DAD5-D9C6-432A-99E8-DBF7E0179300}" type="parTrans" cxnId="{E7B2F955-A0F3-4F54-B684-3FD83021A986}">
      <dgm:prSet/>
      <dgm:spPr/>
      <dgm:t>
        <a:bodyPr/>
        <a:lstStyle/>
        <a:p>
          <a:endParaRPr lang="en-US"/>
        </a:p>
      </dgm:t>
    </dgm:pt>
    <dgm:pt modelId="{C349EC95-EDDF-46FC-BAF0-73C263CFC8B1}" type="sibTrans" cxnId="{E7B2F955-A0F3-4F54-B684-3FD83021A986}">
      <dgm:prSet/>
      <dgm:spPr/>
      <dgm:t>
        <a:bodyPr/>
        <a:lstStyle/>
        <a:p>
          <a:endParaRPr lang="en-US"/>
        </a:p>
      </dgm:t>
    </dgm:pt>
    <dgm:pt modelId="{642F6B66-C878-4024-BD55-5E3C03592235}" type="pres">
      <dgm:prSet presAssocID="{052FBEA9-8EA3-4DD5-A7CC-C0523D883151}" presName="root" presStyleCnt="0">
        <dgm:presLayoutVars>
          <dgm:dir/>
          <dgm:resizeHandles val="exact"/>
        </dgm:presLayoutVars>
      </dgm:prSet>
      <dgm:spPr/>
    </dgm:pt>
    <dgm:pt modelId="{37D64A3A-2709-47C1-9549-05422B238F90}" type="pres">
      <dgm:prSet presAssocID="{914563A4-DAAE-44F5-B364-08096E69CFEC}" presName="compNode" presStyleCnt="0"/>
      <dgm:spPr/>
    </dgm:pt>
    <dgm:pt modelId="{45A46506-C633-4E31-A7B7-50AFB31C0F4E}" type="pres">
      <dgm:prSet presAssocID="{914563A4-DAAE-44F5-B364-08096E69CFEC}" presName="bgRect" presStyleLbl="bgShp" presStyleIdx="0" presStyleCnt="6"/>
      <dgm:spPr/>
    </dgm:pt>
    <dgm:pt modelId="{A4583511-7ADB-48EF-98FD-E5A16B455E1D}" type="pres">
      <dgm:prSet presAssocID="{914563A4-DAAE-44F5-B364-08096E69CFE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EEEB5A4-6F78-4E46-A0CB-A8F74D26E27E}" type="pres">
      <dgm:prSet presAssocID="{914563A4-DAAE-44F5-B364-08096E69CFEC}" presName="spaceRect" presStyleCnt="0"/>
      <dgm:spPr/>
    </dgm:pt>
    <dgm:pt modelId="{7439640D-7AD3-4397-94D9-FF690C5BBD73}" type="pres">
      <dgm:prSet presAssocID="{914563A4-DAAE-44F5-B364-08096E69CFEC}" presName="parTx" presStyleLbl="revTx" presStyleIdx="0" presStyleCnt="6">
        <dgm:presLayoutVars>
          <dgm:chMax val="0"/>
          <dgm:chPref val="0"/>
        </dgm:presLayoutVars>
      </dgm:prSet>
      <dgm:spPr/>
    </dgm:pt>
    <dgm:pt modelId="{0868ED65-FC42-41DD-A4C2-8E08F1C30474}" type="pres">
      <dgm:prSet presAssocID="{48BADACA-FFC8-4AE3-A8A3-79C274C4FFDD}" presName="sibTrans" presStyleCnt="0"/>
      <dgm:spPr/>
    </dgm:pt>
    <dgm:pt modelId="{C018CB88-7942-4044-A94A-BA39EE4DAB67}" type="pres">
      <dgm:prSet presAssocID="{A281486B-374B-4926-8129-185551275661}" presName="compNode" presStyleCnt="0"/>
      <dgm:spPr/>
    </dgm:pt>
    <dgm:pt modelId="{F603157B-C055-44B1-8A16-11BD84B1E8AC}" type="pres">
      <dgm:prSet presAssocID="{A281486B-374B-4926-8129-185551275661}" presName="bgRect" presStyleLbl="bgShp" presStyleIdx="1" presStyleCnt="6"/>
      <dgm:spPr/>
    </dgm:pt>
    <dgm:pt modelId="{149B61E2-9362-40F7-85A6-C30A97C68694}" type="pres">
      <dgm:prSet presAssocID="{A281486B-374B-4926-8129-18555127566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5CF5EF0-A8F8-4009-B077-14A737803ECB}" type="pres">
      <dgm:prSet presAssocID="{A281486B-374B-4926-8129-185551275661}" presName="spaceRect" presStyleCnt="0"/>
      <dgm:spPr/>
    </dgm:pt>
    <dgm:pt modelId="{A41D2209-95FE-4086-83C8-6DD33E334C1D}" type="pres">
      <dgm:prSet presAssocID="{A281486B-374B-4926-8129-185551275661}" presName="parTx" presStyleLbl="revTx" presStyleIdx="1" presStyleCnt="6">
        <dgm:presLayoutVars>
          <dgm:chMax val="0"/>
          <dgm:chPref val="0"/>
        </dgm:presLayoutVars>
      </dgm:prSet>
      <dgm:spPr/>
    </dgm:pt>
    <dgm:pt modelId="{D541478C-FFC9-4B7B-A9CE-0E0698F8F7B2}" type="pres">
      <dgm:prSet presAssocID="{17B8EAFE-BE1C-4D83-9654-E4D4A5AC4061}" presName="sibTrans" presStyleCnt="0"/>
      <dgm:spPr/>
    </dgm:pt>
    <dgm:pt modelId="{C14EC2A6-773E-4027-89BB-FD7718CE52BF}" type="pres">
      <dgm:prSet presAssocID="{11DA69ED-D1C1-4FA3-9306-9EAEBD23C936}" presName="compNode" presStyleCnt="0"/>
      <dgm:spPr/>
    </dgm:pt>
    <dgm:pt modelId="{AAA9E64B-81AA-4868-835F-EBD5061C93F0}" type="pres">
      <dgm:prSet presAssocID="{11DA69ED-D1C1-4FA3-9306-9EAEBD23C936}" presName="bgRect" presStyleLbl="bgShp" presStyleIdx="2" presStyleCnt="6"/>
      <dgm:spPr/>
    </dgm:pt>
    <dgm:pt modelId="{D34F74A1-4F33-40FE-BA0B-81B6CEE0A87D}" type="pres">
      <dgm:prSet presAssocID="{11DA69ED-D1C1-4FA3-9306-9EAEBD23C93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792394B-68CE-4D05-B5D5-1608F155A677}" type="pres">
      <dgm:prSet presAssocID="{11DA69ED-D1C1-4FA3-9306-9EAEBD23C936}" presName="spaceRect" presStyleCnt="0"/>
      <dgm:spPr/>
    </dgm:pt>
    <dgm:pt modelId="{F3FDAFD2-0F35-4BFB-831B-57E4D0E1CB11}" type="pres">
      <dgm:prSet presAssocID="{11DA69ED-D1C1-4FA3-9306-9EAEBD23C936}" presName="parTx" presStyleLbl="revTx" presStyleIdx="2" presStyleCnt="6">
        <dgm:presLayoutVars>
          <dgm:chMax val="0"/>
          <dgm:chPref val="0"/>
        </dgm:presLayoutVars>
      </dgm:prSet>
      <dgm:spPr/>
    </dgm:pt>
    <dgm:pt modelId="{255DDA17-2BC3-4577-802E-7D7659B77774}" type="pres">
      <dgm:prSet presAssocID="{58A4CC28-10D0-4F7F-BC86-D2A9EABA0E53}" presName="sibTrans" presStyleCnt="0"/>
      <dgm:spPr/>
    </dgm:pt>
    <dgm:pt modelId="{F7BF13CC-6E84-4D8A-A1E0-346B47480B34}" type="pres">
      <dgm:prSet presAssocID="{916F0870-8845-43AC-BB78-0A1D83E5A878}" presName="compNode" presStyleCnt="0"/>
      <dgm:spPr/>
    </dgm:pt>
    <dgm:pt modelId="{2723C826-07F2-4652-8AB7-C4B0D5D39338}" type="pres">
      <dgm:prSet presAssocID="{916F0870-8845-43AC-BB78-0A1D83E5A878}" presName="bgRect" presStyleLbl="bgShp" presStyleIdx="3" presStyleCnt="6"/>
      <dgm:spPr/>
    </dgm:pt>
    <dgm:pt modelId="{AFBC9034-1678-443B-B0A3-0B900B717DB0}" type="pres">
      <dgm:prSet presAssocID="{916F0870-8845-43AC-BB78-0A1D83E5A87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ACB4CAC-00E8-4AB1-BBC8-BA01359AAA70}" type="pres">
      <dgm:prSet presAssocID="{916F0870-8845-43AC-BB78-0A1D83E5A878}" presName="spaceRect" presStyleCnt="0"/>
      <dgm:spPr/>
    </dgm:pt>
    <dgm:pt modelId="{C771B5CD-0523-41B4-8FAC-2F57A55D7013}" type="pres">
      <dgm:prSet presAssocID="{916F0870-8845-43AC-BB78-0A1D83E5A878}" presName="parTx" presStyleLbl="revTx" presStyleIdx="3" presStyleCnt="6">
        <dgm:presLayoutVars>
          <dgm:chMax val="0"/>
          <dgm:chPref val="0"/>
        </dgm:presLayoutVars>
      </dgm:prSet>
      <dgm:spPr/>
    </dgm:pt>
    <dgm:pt modelId="{9A42F4E6-8F1A-4B37-9495-CE62D2A86292}" type="pres">
      <dgm:prSet presAssocID="{54F41BA7-9D46-42BB-B975-11BA724DDF4D}" presName="sibTrans" presStyleCnt="0"/>
      <dgm:spPr/>
    </dgm:pt>
    <dgm:pt modelId="{5F75F017-8A79-4A9E-BE74-CFFEDDF73A70}" type="pres">
      <dgm:prSet presAssocID="{417577F3-CD07-4EBB-8820-E515393DFE42}" presName="compNode" presStyleCnt="0"/>
      <dgm:spPr/>
    </dgm:pt>
    <dgm:pt modelId="{FDA17808-A124-45C4-92B0-86778F0F96E7}" type="pres">
      <dgm:prSet presAssocID="{417577F3-CD07-4EBB-8820-E515393DFE42}" presName="bgRect" presStyleLbl="bgShp" presStyleIdx="4" presStyleCnt="6"/>
      <dgm:spPr/>
    </dgm:pt>
    <dgm:pt modelId="{E7170E93-8A19-4725-893F-6CCB480DED86}" type="pres">
      <dgm:prSet presAssocID="{417577F3-CD07-4EBB-8820-E515393DFE4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B6F6AC78-25F6-4B7E-AFD8-2EFA6CEA0A86}" type="pres">
      <dgm:prSet presAssocID="{417577F3-CD07-4EBB-8820-E515393DFE42}" presName="spaceRect" presStyleCnt="0"/>
      <dgm:spPr/>
    </dgm:pt>
    <dgm:pt modelId="{3F418540-AC2C-4A92-A817-7571D4F1B518}" type="pres">
      <dgm:prSet presAssocID="{417577F3-CD07-4EBB-8820-E515393DFE42}" presName="parTx" presStyleLbl="revTx" presStyleIdx="4" presStyleCnt="6">
        <dgm:presLayoutVars>
          <dgm:chMax val="0"/>
          <dgm:chPref val="0"/>
        </dgm:presLayoutVars>
      </dgm:prSet>
      <dgm:spPr/>
    </dgm:pt>
    <dgm:pt modelId="{D17491C3-CD52-48E9-86D4-994B87FF3729}" type="pres">
      <dgm:prSet presAssocID="{0A87E201-7C7F-4F63-86B4-7D258582DDB9}" presName="sibTrans" presStyleCnt="0"/>
      <dgm:spPr/>
    </dgm:pt>
    <dgm:pt modelId="{3F1F56EE-E55B-4894-9B7A-2ADEBF03E616}" type="pres">
      <dgm:prSet presAssocID="{84A0029E-0E72-4508-B5BA-F1F9043F8C88}" presName="compNode" presStyleCnt="0"/>
      <dgm:spPr/>
    </dgm:pt>
    <dgm:pt modelId="{C14076FF-8756-40D2-B771-2DA130CA068B}" type="pres">
      <dgm:prSet presAssocID="{84A0029E-0E72-4508-B5BA-F1F9043F8C88}" presName="bgRect" presStyleLbl="bgShp" presStyleIdx="5" presStyleCnt="6"/>
      <dgm:spPr/>
    </dgm:pt>
    <dgm:pt modelId="{9808727E-FA5A-4E26-8364-D3B3B08DA597}" type="pres">
      <dgm:prSet presAssocID="{84A0029E-0E72-4508-B5BA-F1F9043F8C8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7654EC3-6B8D-4BDD-ACC5-90A183FFD321}" type="pres">
      <dgm:prSet presAssocID="{84A0029E-0E72-4508-B5BA-F1F9043F8C88}" presName="spaceRect" presStyleCnt="0"/>
      <dgm:spPr/>
    </dgm:pt>
    <dgm:pt modelId="{7A129725-9094-4141-B21B-7C7C6FEB810B}" type="pres">
      <dgm:prSet presAssocID="{84A0029E-0E72-4508-B5BA-F1F9043F8C8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EF5990C-1330-4D79-86C9-ABC0C04170EB}" type="presOf" srcId="{11DA69ED-D1C1-4FA3-9306-9EAEBD23C936}" destId="{F3FDAFD2-0F35-4BFB-831B-57E4D0E1CB11}" srcOrd="0" destOrd="0" presId="urn:microsoft.com/office/officeart/2018/2/layout/IconVerticalSolidList"/>
    <dgm:cxn modelId="{E4722A2A-2CCD-4304-9058-81CB7DF09FB0}" type="presOf" srcId="{417577F3-CD07-4EBB-8820-E515393DFE42}" destId="{3F418540-AC2C-4A92-A817-7571D4F1B518}" srcOrd="0" destOrd="0" presId="urn:microsoft.com/office/officeart/2018/2/layout/IconVerticalSolidList"/>
    <dgm:cxn modelId="{C25B9231-BFD4-42A9-9FD0-198273A44B24}" srcId="{052FBEA9-8EA3-4DD5-A7CC-C0523D883151}" destId="{914563A4-DAAE-44F5-B364-08096E69CFEC}" srcOrd="0" destOrd="0" parTransId="{9850F9B6-D43C-4510-AD81-EC77F5A3E594}" sibTransId="{48BADACA-FFC8-4AE3-A8A3-79C274C4FFDD}"/>
    <dgm:cxn modelId="{7107ED35-6772-416B-B6CB-615125BE22E2}" srcId="{052FBEA9-8EA3-4DD5-A7CC-C0523D883151}" destId="{A281486B-374B-4926-8129-185551275661}" srcOrd="1" destOrd="0" parTransId="{BF10B40F-DE30-4BAE-AA0D-DB542314B179}" sibTransId="{17B8EAFE-BE1C-4D83-9654-E4D4A5AC4061}"/>
    <dgm:cxn modelId="{ECA44239-6FD9-4E9F-A36D-D080FE996B9B}" type="presOf" srcId="{914563A4-DAAE-44F5-B364-08096E69CFEC}" destId="{7439640D-7AD3-4397-94D9-FF690C5BBD73}" srcOrd="0" destOrd="0" presId="urn:microsoft.com/office/officeart/2018/2/layout/IconVerticalSolidList"/>
    <dgm:cxn modelId="{DC7B1F45-D9B6-4175-80E6-7C9DED8289BF}" type="presOf" srcId="{A281486B-374B-4926-8129-185551275661}" destId="{A41D2209-95FE-4086-83C8-6DD33E334C1D}" srcOrd="0" destOrd="0" presId="urn:microsoft.com/office/officeart/2018/2/layout/IconVerticalSolidList"/>
    <dgm:cxn modelId="{E7B2F955-A0F3-4F54-B684-3FD83021A986}" srcId="{052FBEA9-8EA3-4DD5-A7CC-C0523D883151}" destId="{84A0029E-0E72-4508-B5BA-F1F9043F8C88}" srcOrd="5" destOrd="0" parTransId="{D7E3DAD5-D9C6-432A-99E8-DBF7E0179300}" sibTransId="{C349EC95-EDDF-46FC-BAF0-73C263CFC8B1}"/>
    <dgm:cxn modelId="{4E07EC92-1134-4AA1-8C06-E7010764C03D}" srcId="{052FBEA9-8EA3-4DD5-A7CC-C0523D883151}" destId="{417577F3-CD07-4EBB-8820-E515393DFE42}" srcOrd="4" destOrd="0" parTransId="{373FEC6E-3BFC-4543-9A24-8CED0FAB32F2}" sibTransId="{0A87E201-7C7F-4F63-86B4-7D258582DDB9}"/>
    <dgm:cxn modelId="{76BDCF97-C109-424C-AD50-B2150609FC40}" srcId="{052FBEA9-8EA3-4DD5-A7CC-C0523D883151}" destId="{916F0870-8845-43AC-BB78-0A1D83E5A878}" srcOrd="3" destOrd="0" parTransId="{0A0A7002-CB88-4C76-931F-B93CC5364B34}" sibTransId="{54F41BA7-9D46-42BB-B975-11BA724DDF4D}"/>
    <dgm:cxn modelId="{7FF313A0-E5BF-4A35-BD49-D3A45274F335}" type="presOf" srcId="{052FBEA9-8EA3-4DD5-A7CC-C0523D883151}" destId="{642F6B66-C878-4024-BD55-5E3C03592235}" srcOrd="0" destOrd="0" presId="urn:microsoft.com/office/officeart/2018/2/layout/IconVerticalSolidList"/>
    <dgm:cxn modelId="{999635C8-CE72-45C5-8EBA-97AF2E7B2EB0}" type="presOf" srcId="{84A0029E-0E72-4508-B5BA-F1F9043F8C88}" destId="{7A129725-9094-4141-B21B-7C7C6FEB810B}" srcOrd="0" destOrd="0" presId="urn:microsoft.com/office/officeart/2018/2/layout/IconVerticalSolidList"/>
    <dgm:cxn modelId="{96C217DA-14DD-426E-A472-7B88ACD4F17B}" srcId="{052FBEA9-8EA3-4DD5-A7CC-C0523D883151}" destId="{11DA69ED-D1C1-4FA3-9306-9EAEBD23C936}" srcOrd="2" destOrd="0" parTransId="{2A00213C-D83D-409F-9D50-94130B733FCA}" sibTransId="{58A4CC28-10D0-4F7F-BC86-D2A9EABA0E53}"/>
    <dgm:cxn modelId="{10C800FF-95CC-49BC-A6B8-6934446F4457}" type="presOf" srcId="{916F0870-8845-43AC-BB78-0A1D83E5A878}" destId="{C771B5CD-0523-41B4-8FAC-2F57A55D7013}" srcOrd="0" destOrd="0" presId="urn:microsoft.com/office/officeart/2018/2/layout/IconVerticalSolidList"/>
    <dgm:cxn modelId="{0BBBF96A-F022-4591-B8FE-2E2BBCCC0201}" type="presParOf" srcId="{642F6B66-C878-4024-BD55-5E3C03592235}" destId="{37D64A3A-2709-47C1-9549-05422B238F90}" srcOrd="0" destOrd="0" presId="urn:microsoft.com/office/officeart/2018/2/layout/IconVerticalSolidList"/>
    <dgm:cxn modelId="{67AA20C6-B0DC-45B2-8CC3-D4CBDD5393E9}" type="presParOf" srcId="{37D64A3A-2709-47C1-9549-05422B238F90}" destId="{45A46506-C633-4E31-A7B7-50AFB31C0F4E}" srcOrd="0" destOrd="0" presId="urn:microsoft.com/office/officeart/2018/2/layout/IconVerticalSolidList"/>
    <dgm:cxn modelId="{CF8EB6B5-C2F7-4F7D-A873-538BC406C604}" type="presParOf" srcId="{37D64A3A-2709-47C1-9549-05422B238F90}" destId="{A4583511-7ADB-48EF-98FD-E5A16B455E1D}" srcOrd="1" destOrd="0" presId="urn:microsoft.com/office/officeart/2018/2/layout/IconVerticalSolidList"/>
    <dgm:cxn modelId="{F0C24AB4-B2CC-41F0-A130-8251507FFD98}" type="presParOf" srcId="{37D64A3A-2709-47C1-9549-05422B238F90}" destId="{3EEEB5A4-6F78-4E46-A0CB-A8F74D26E27E}" srcOrd="2" destOrd="0" presId="urn:microsoft.com/office/officeart/2018/2/layout/IconVerticalSolidList"/>
    <dgm:cxn modelId="{E22EDDF5-3A12-4F38-8215-7644AEB06965}" type="presParOf" srcId="{37D64A3A-2709-47C1-9549-05422B238F90}" destId="{7439640D-7AD3-4397-94D9-FF690C5BBD73}" srcOrd="3" destOrd="0" presId="urn:microsoft.com/office/officeart/2018/2/layout/IconVerticalSolidList"/>
    <dgm:cxn modelId="{29F2AF4B-B65A-49F5-B5E7-4FDA57965BEF}" type="presParOf" srcId="{642F6B66-C878-4024-BD55-5E3C03592235}" destId="{0868ED65-FC42-41DD-A4C2-8E08F1C30474}" srcOrd="1" destOrd="0" presId="urn:microsoft.com/office/officeart/2018/2/layout/IconVerticalSolidList"/>
    <dgm:cxn modelId="{83A787DA-6C71-4E38-AE61-7B20C2DA40E7}" type="presParOf" srcId="{642F6B66-C878-4024-BD55-5E3C03592235}" destId="{C018CB88-7942-4044-A94A-BA39EE4DAB67}" srcOrd="2" destOrd="0" presId="urn:microsoft.com/office/officeart/2018/2/layout/IconVerticalSolidList"/>
    <dgm:cxn modelId="{77406CC9-A151-4202-9F94-57BAEF9AC052}" type="presParOf" srcId="{C018CB88-7942-4044-A94A-BA39EE4DAB67}" destId="{F603157B-C055-44B1-8A16-11BD84B1E8AC}" srcOrd="0" destOrd="0" presId="urn:microsoft.com/office/officeart/2018/2/layout/IconVerticalSolidList"/>
    <dgm:cxn modelId="{3733F64D-3DB4-4DA1-B10C-64EEC22FD1B5}" type="presParOf" srcId="{C018CB88-7942-4044-A94A-BA39EE4DAB67}" destId="{149B61E2-9362-40F7-85A6-C30A97C68694}" srcOrd="1" destOrd="0" presId="urn:microsoft.com/office/officeart/2018/2/layout/IconVerticalSolidList"/>
    <dgm:cxn modelId="{46379421-5D2C-4698-8EE8-E6BA96249B9D}" type="presParOf" srcId="{C018CB88-7942-4044-A94A-BA39EE4DAB67}" destId="{55CF5EF0-A8F8-4009-B077-14A737803ECB}" srcOrd="2" destOrd="0" presId="urn:microsoft.com/office/officeart/2018/2/layout/IconVerticalSolidList"/>
    <dgm:cxn modelId="{38486313-14B9-4EED-8CF1-639DFAA7FF8F}" type="presParOf" srcId="{C018CB88-7942-4044-A94A-BA39EE4DAB67}" destId="{A41D2209-95FE-4086-83C8-6DD33E334C1D}" srcOrd="3" destOrd="0" presId="urn:microsoft.com/office/officeart/2018/2/layout/IconVerticalSolidList"/>
    <dgm:cxn modelId="{30D26015-AB23-4F82-BDD2-91E721841BB2}" type="presParOf" srcId="{642F6B66-C878-4024-BD55-5E3C03592235}" destId="{D541478C-FFC9-4B7B-A9CE-0E0698F8F7B2}" srcOrd="3" destOrd="0" presId="urn:microsoft.com/office/officeart/2018/2/layout/IconVerticalSolidList"/>
    <dgm:cxn modelId="{A72BAF2D-90C2-40D6-B217-C8D0B489CCF8}" type="presParOf" srcId="{642F6B66-C878-4024-BD55-5E3C03592235}" destId="{C14EC2A6-773E-4027-89BB-FD7718CE52BF}" srcOrd="4" destOrd="0" presId="urn:microsoft.com/office/officeart/2018/2/layout/IconVerticalSolidList"/>
    <dgm:cxn modelId="{DECF1E0D-CE58-4595-BD86-338CC973DA39}" type="presParOf" srcId="{C14EC2A6-773E-4027-89BB-FD7718CE52BF}" destId="{AAA9E64B-81AA-4868-835F-EBD5061C93F0}" srcOrd="0" destOrd="0" presId="urn:microsoft.com/office/officeart/2018/2/layout/IconVerticalSolidList"/>
    <dgm:cxn modelId="{431A2F14-2D5A-4A23-9B3F-6D0E9232251F}" type="presParOf" srcId="{C14EC2A6-773E-4027-89BB-FD7718CE52BF}" destId="{D34F74A1-4F33-40FE-BA0B-81B6CEE0A87D}" srcOrd="1" destOrd="0" presId="urn:microsoft.com/office/officeart/2018/2/layout/IconVerticalSolidList"/>
    <dgm:cxn modelId="{A7097B99-B96E-4668-9F5B-02616F917585}" type="presParOf" srcId="{C14EC2A6-773E-4027-89BB-FD7718CE52BF}" destId="{C792394B-68CE-4D05-B5D5-1608F155A677}" srcOrd="2" destOrd="0" presId="urn:microsoft.com/office/officeart/2018/2/layout/IconVerticalSolidList"/>
    <dgm:cxn modelId="{23E9731F-A88D-4E3C-9158-87CCD745D2B4}" type="presParOf" srcId="{C14EC2A6-773E-4027-89BB-FD7718CE52BF}" destId="{F3FDAFD2-0F35-4BFB-831B-57E4D0E1CB11}" srcOrd="3" destOrd="0" presId="urn:microsoft.com/office/officeart/2018/2/layout/IconVerticalSolidList"/>
    <dgm:cxn modelId="{899FC2FE-71B7-4B6D-9747-7F8BF47BA17B}" type="presParOf" srcId="{642F6B66-C878-4024-BD55-5E3C03592235}" destId="{255DDA17-2BC3-4577-802E-7D7659B77774}" srcOrd="5" destOrd="0" presId="urn:microsoft.com/office/officeart/2018/2/layout/IconVerticalSolidList"/>
    <dgm:cxn modelId="{B62EF195-51BC-4DA4-8F46-10275223D913}" type="presParOf" srcId="{642F6B66-C878-4024-BD55-5E3C03592235}" destId="{F7BF13CC-6E84-4D8A-A1E0-346B47480B34}" srcOrd="6" destOrd="0" presId="urn:microsoft.com/office/officeart/2018/2/layout/IconVerticalSolidList"/>
    <dgm:cxn modelId="{B7BE3D9C-7531-4797-A7EA-A7E9CA6FE996}" type="presParOf" srcId="{F7BF13CC-6E84-4D8A-A1E0-346B47480B34}" destId="{2723C826-07F2-4652-8AB7-C4B0D5D39338}" srcOrd="0" destOrd="0" presId="urn:microsoft.com/office/officeart/2018/2/layout/IconVerticalSolidList"/>
    <dgm:cxn modelId="{082083C5-49E3-4FF6-96FE-561DD5C4582C}" type="presParOf" srcId="{F7BF13CC-6E84-4D8A-A1E0-346B47480B34}" destId="{AFBC9034-1678-443B-B0A3-0B900B717DB0}" srcOrd="1" destOrd="0" presId="urn:microsoft.com/office/officeart/2018/2/layout/IconVerticalSolidList"/>
    <dgm:cxn modelId="{3E6D6ED1-74A8-4DD9-BB2A-61B31C57EB52}" type="presParOf" srcId="{F7BF13CC-6E84-4D8A-A1E0-346B47480B34}" destId="{0ACB4CAC-00E8-4AB1-BBC8-BA01359AAA70}" srcOrd="2" destOrd="0" presId="urn:microsoft.com/office/officeart/2018/2/layout/IconVerticalSolidList"/>
    <dgm:cxn modelId="{5FB6E8EB-6612-4CBB-9429-18975C89558C}" type="presParOf" srcId="{F7BF13CC-6E84-4D8A-A1E0-346B47480B34}" destId="{C771B5CD-0523-41B4-8FAC-2F57A55D7013}" srcOrd="3" destOrd="0" presId="urn:microsoft.com/office/officeart/2018/2/layout/IconVerticalSolidList"/>
    <dgm:cxn modelId="{6B21B550-BCE3-467C-A25A-9ED59364B572}" type="presParOf" srcId="{642F6B66-C878-4024-BD55-5E3C03592235}" destId="{9A42F4E6-8F1A-4B37-9495-CE62D2A86292}" srcOrd="7" destOrd="0" presId="urn:microsoft.com/office/officeart/2018/2/layout/IconVerticalSolidList"/>
    <dgm:cxn modelId="{0D1A0309-2CD7-466E-8763-345E72BD8B53}" type="presParOf" srcId="{642F6B66-C878-4024-BD55-5E3C03592235}" destId="{5F75F017-8A79-4A9E-BE74-CFFEDDF73A70}" srcOrd="8" destOrd="0" presId="urn:microsoft.com/office/officeart/2018/2/layout/IconVerticalSolidList"/>
    <dgm:cxn modelId="{653AAB7F-BF15-451B-B4C8-FB8FEE2E7414}" type="presParOf" srcId="{5F75F017-8A79-4A9E-BE74-CFFEDDF73A70}" destId="{FDA17808-A124-45C4-92B0-86778F0F96E7}" srcOrd="0" destOrd="0" presId="urn:microsoft.com/office/officeart/2018/2/layout/IconVerticalSolidList"/>
    <dgm:cxn modelId="{FA547A84-2619-4E73-85CE-38943A1984B8}" type="presParOf" srcId="{5F75F017-8A79-4A9E-BE74-CFFEDDF73A70}" destId="{E7170E93-8A19-4725-893F-6CCB480DED86}" srcOrd="1" destOrd="0" presId="urn:microsoft.com/office/officeart/2018/2/layout/IconVerticalSolidList"/>
    <dgm:cxn modelId="{3007338F-3287-4C4F-9716-2CDAC6E3B5D8}" type="presParOf" srcId="{5F75F017-8A79-4A9E-BE74-CFFEDDF73A70}" destId="{B6F6AC78-25F6-4B7E-AFD8-2EFA6CEA0A86}" srcOrd="2" destOrd="0" presId="urn:microsoft.com/office/officeart/2018/2/layout/IconVerticalSolidList"/>
    <dgm:cxn modelId="{13B21A47-F5CB-4CF2-AD8E-AF79045830F9}" type="presParOf" srcId="{5F75F017-8A79-4A9E-BE74-CFFEDDF73A70}" destId="{3F418540-AC2C-4A92-A817-7571D4F1B518}" srcOrd="3" destOrd="0" presId="urn:microsoft.com/office/officeart/2018/2/layout/IconVerticalSolidList"/>
    <dgm:cxn modelId="{3CBA18B6-FF82-4B88-9A1D-9B7F020B9DC0}" type="presParOf" srcId="{642F6B66-C878-4024-BD55-5E3C03592235}" destId="{D17491C3-CD52-48E9-86D4-994B87FF3729}" srcOrd="9" destOrd="0" presId="urn:microsoft.com/office/officeart/2018/2/layout/IconVerticalSolidList"/>
    <dgm:cxn modelId="{AADF65FD-0909-4FAA-AD49-E11CB5D37D9E}" type="presParOf" srcId="{642F6B66-C878-4024-BD55-5E3C03592235}" destId="{3F1F56EE-E55B-4894-9B7A-2ADEBF03E616}" srcOrd="10" destOrd="0" presId="urn:microsoft.com/office/officeart/2018/2/layout/IconVerticalSolidList"/>
    <dgm:cxn modelId="{59A5616B-8E41-4775-AB0A-E82923FEACC6}" type="presParOf" srcId="{3F1F56EE-E55B-4894-9B7A-2ADEBF03E616}" destId="{C14076FF-8756-40D2-B771-2DA130CA068B}" srcOrd="0" destOrd="0" presId="urn:microsoft.com/office/officeart/2018/2/layout/IconVerticalSolidList"/>
    <dgm:cxn modelId="{C19B2416-591F-4210-9C04-845008423B9A}" type="presParOf" srcId="{3F1F56EE-E55B-4894-9B7A-2ADEBF03E616}" destId="{9808727E-FA5A-4E26-8364-D3B3B08DA597}" srcOrd="1" destOrd="0" presId="urn:microsoft.com/office/officeart/2018/2/layout/IconVerticalSolidList"/>
    <dgm:cxn modelId="{13459ADD-36C4-4092-B71F-0F9A6B09C065}" type="presParOf" srcId="{3F1F56EE-E55B-4894-9B7A-2ADEBF03E616}" destId="{77654EC3-6B8D-4BDD-ACC5-90A183FFD321}" srcOrd="2" destOrd="0" presId="urn:microsoft.com/office/officeart/2018/2/layout/IconVerticalSolidList"/>
    <dgm:cxn modelId="{E6E8978B-3E55-4BEF-A9E0-A3384354BC29}" type="presParOf" srcId="{3F1F56EE-E55B-4894-9B7A-2ADEBF03E616}" destId="{7A129725-9094-4141-B21B-7C7C6FEB81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CB6D1-B9D0-4A1D-8418-2D0CF1132C4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211DB7-DC0C-4343-A60A-0144F853CA89}">
      <dgm:prSet/>
      <dgm:spPr/>
      <dgm:t>
        <a:bodyPr/>
        <a:lstStyle/>
        <a:p>
          <a:r>
            <a:rPr lang="en-IN"/>
            <a:t>Benefits:</a:t>
          </a:r>
          <a:endParaRPr lang="en-US"/>
        </a:p>
      </dgm:t>
    </dgm:pt>
    <dgm:pt modelId="{A5DFFB83-DF68-4647-972D-214DD3D38E3E}" type="parTrans" cxnId="{A9F5C73B-D3D6-4CBE-B4CB-78F929A94850}">
      <dgm:prSet/>
      <dgm:spPr/>
      <dgm:t>
        <a:bodyPr/>
        <a:lstStyle/>
        <a:p>
          <a:endParaRPr lang="en-US"/>
        </a:p>
      </dgm:t>
    </dgm:pt>
    <dgm:pt modelId="{561B48A3-12F9-45D9-A78F-5A472AE72A0E}" type="sibTrans" cxnId="{A9F5C73B-D3D6-4CBE-B4CB-78F929A94850}">
      <dgm:prSet/>
      <dgm:spPr/>
      <dgm:t>
        <a:bodyPr/>
        <a:lstStyle/>
        <a:p>
          <a:endParaRPr lang="en-US"/>
        </a:p>
      </dgm:t>
    </dgm:pt>
    <dgm:pt modelId="{8567B247-8ADC-4E64-A047-272198EEA390}">
      <dgm:prSet/>
      <dgm:spPr/>
      <dgm:t>
        <a:bodyPr/>
        <a:lstStyle/>
        <a:p>
          <a:r>
            <a:rPr lang="en-IN"/>
            <a:t>- Comprehensive Understanding of Project Workflow.</a:t>
          </a:r>
          <a:endParaRPr lang="en-US"/>
        </a:p>
      </dgm:t>
    </dgm:pt>
    <dgm:pt modelId="{11631841-1DC8-445F-BA76-C6F37345EB6C}" type="parTrans" cxnId="{969EDD80-4212-49DD-B25A-3B0ECC2402D6}">
      <dgm:prSet/>
      <dgm:spPr/>
      <dgm:t>
        <a:bodyPr/>
        <a:lstStyle/>
        <a:p>
          <a:endParaRPr lang="en-US"/>
        </a:p>
      </dgm:t>
    </dgm:pt>
    <dgm:pt modelId="{FC8F22CF-3409-4803-9276-B4173426F696}" type="sibTrans" cxnId="{969EDD80-4212-49DD-B25A-3B0ECC2402D6}">
      <dgm:prSet/>
      <dgm:spPr/>
      <dgm:t>
        <a:bodyPr/>
        <a:lstStyle/>
        <a:p>
          <a:endParaRPr lang="en-US"/>
        </a:p>
      </dgm:t>
    </dgm:pt>
    <dgm:pt modelId="{1C96F733-3AAE-4ED5-B646-7E3C1FA1B65E}">
      <dgm:prSet/>
      <dgm:spPr/>
      <dgm:t>
        <a:bodyPr/>
        <a:lstStyle/>
        <a:p>
          <a:r>
            <a:rPr lang="en-IN"/>
            <a:t>- Insight into Development, Cybersecurity, Manual Testing, and Automation Testing methodologies.</a:t>
          </a:r>
          <a:endParaRPr lang="en-US"/>
        </a:p>
      </dgm:t>
    </dgm:pt>
    <dgm:pt modelId="{CDA1DA3D-6EB5-40A8-BA71-2487ED0B804E}" type="parTrans" cxnId="{ACD26F07-ECEC-4898-8E9E-96D3032273C2}">
      <dgm:prSet/>
      <dgm:spPr/>
      <dgm:t>
        <a:bodyPr/>
        <a:lstStyle/>
        <a:p>
          <a:endParaRPr lang="en-US"/>
        </a:p>
      </dgm:t>
    </dgm:pt>
    <dgm:pt modelId="{B49CF698-5C8E-475A-94A6-90B36930E1CD}" type="sibTrans" cxnId="{ACD26F07-ECEC-4898-8E9E-96D3032273C2}">
      <dgm:prSet/>
      <dgm:spPr/>
      <dgm:t>
        <a:bodyPr/>
        <a:lstStyle/>
        <a:p>
          <a:endParaRPr lang="en-US"/>
        </a:p>
      </dgm:t>
    </dgm:pt>
    <dgm:pt modelId="{90FB4A3C-6883-45AA-8E72-7BE4EBCEF7D4}">
      <dgm:prSet/>
      <dgm:spPr/>
      <dgm:t>
        <a:bodyPr/>
        <a:lstStyle/>
        <a:p>
          <a:r>
            <a:rPr lang="en-IN"/>
            <a:t>- Exposure to Various Technologies.</a:t>
          </a:r>
          <a:endParaRPr lang="en-US"/>
        </a:p>
      </dgm:t>
    </dgm:pt>
    <dgm:pt modelId="{798F53FA-A812-4A85-9D40-D9F1C64DFC41}" type="parTrans" cxnId="{88D6176F-F357-4BB2-8DB0-F3E5461585D4}">
      <dgm:prSet/>
      <dgm:spPr/>
      <dgm:t>
        <a:bodyPr/>
        <a:lstStyle/>
        <a:p>
          <a:endParaRPr lang="en-US"/>
        </a:p>
      </dgm:t>
    </dgm:pt>
    <dgm:pt modelId="{D30C7B78-B34B-40EB-830D-8C0276D103A1}" type="sibTrans" cxnId="{88D6176F-F357-4BB2-8DB0-F3E5461585D4}">
      <dgm:prSet/>
      <dgm:spPr/>
      <dgm:t>
        <a:bodyPr/>
        <a:lstStyle/>
        <a:p>
          <a:endParaRPr lang="en-US"/>
        </a:p>
      </dgm:t>
    </dgm:pt>
    <dgm:pt modelId="{2164FCCE-990C-4033-B559-E3AB1DA839FC}">
      <dgm:prSet/>
      <dgm:spPr/>
      <dgm:t>
        <a:bodyPr/>
        <a:lstStyle/>
        <a:p>
          <a:r>
            <a:rPr lang="en-IN" dirty="0"/>
            <a:t>- Networking Opportunities</a:t>
          </a:r>
          <a:endParaRPr lang="en-US" dirty="0"/>
        </a:p>
      </dgm:t>
    </dgm:pt>
    <dgm:pt modelId="{20513FF3-F398-4083-857D-9914F809841F}" type="parTrans" cxnId="{AD48637A-1285-47E9-A8B0-C62379196F21}">
      <dgm:prSet/>
      <dgm:spPr/>
      <dgm:t>
        <a:bodyPr/>
        <a:lstStyle/>
        <a:p>
          <a:endParaRPr lang="en-US"/>
        </a:p>
      </dgm:t>
    </dgm:pt>
    <dgm:pt modelId="{9D935FA1-860F-4B7F-B183-8C9DA29B7BAA}" type="sibTrans" cxnId="{AD48637A-1285-47E9-A8B0-C62379196F21}">
      <dgm:prSet/>
      <dgm:spPr/>
      <dgm:t>
        <a:bodyPr/>
        <a:lstStyle/>
        <a:p>
          <a:endParaRPr lang="en-US"/>
        </a:p>
      </dgm:t>
    </dgm:pt>
    <dgm:pt modelId="{F157C210-2C0F-45C8-9164-A6373C88D799}">
      <dgm:prSet/>
      <dgm:spPr/>
      <dgm:t>
        <a:bodyPr/>
        <a:lstStyle/>
        <a:p>
          <a:r>
            <a:rPr lang="en-IN"/>
            <a:t>Relevance:</a:t>
          </a:r>
          <a:endParaRPr lang="en-US"/>
        </a:p>
      </dgm:t>
    </dgm:pt>
    <dgm:pt modelId="{9C66EC6D-DAF5-4412-8838-028CAF8013F4}" type="parTrans" cxnId="{0FA4AA11-EFD8-40DA-98A0-B8AA319FF554}">
      <dgm:prSet/>
      <dgm:spPr/>
      <dgm:t>
        <a:bodyPr/>
        <a:lstStyle/>
        <a:p>
          <a:endParaRPr lang="en-US"/>
        </a:p>
      </dgm:t>
    </dgm:pt>
    <dgm:pt modelId="{A7EFA6D7-81BB-4EBB-8E97-E8E322D0D681}" type="sibTrans" cxnId="{0FA4AA11-EFD8-40DA-98A0-B8AA319FF554}">
      <dgm:prSet/>
      <dgm:spPr/>
      <dgm:t>
        <a:bodyPr/>
        <a:lstStyle/>
        <a:p>
          <a:endParaRPr lang="en-US"/>
        </a:p>
      </dgm:t>
    </dgm:pt>
    <dgm:pt modelId="{2519A78E-D4D3-4242-AB9D-17E2406A4555}">
      <dgm:prSet/>
      <dgm:spPr/>
      <dgm:t>
        <a:bodyPr/>
        <a:lstStyle/>
        <a:p>
          <a:r>
            <a:rPr lang="en-IN" dirty="0"/>
            <a:t>The </a:t>
          </a:r>
          <a:r>
            <a:rPr lang="en-IN" dirty="0" err="1"/>
            <a:t>Codeathon</a:t>
          </a:r>
          <a:r>
            <a:rPr lang="en-IN" dirty="0"/>
            <a:t> experience is particularly relevant in several key areas:</a:t>
          </a:r>
          <a:endParaRPr lang="en-US" dirty="0"/>
        </a:p>
      </dgm:t>
    </dgm:pt>
    <dgm:pt modelId="{F6B6DFAA-CF99-43CE-9DED-A05F2BC8EB2B}" type="parTrans" cxnId="{A98EDA13-C422-4E4F-AE1A-32A035068ACB}">
      <dgm:prSet/>
      <dgm:spPr/>
      <dgm:t>
        <a:bodyPr/>
        <a:lstStyle/>
        <a:p>
          <a:endParaRPr lang="en-US"/>
        </a:p>
      </dgm:t>
    </dgm:pt>
    <dgm:pt modelId="{D5CCFAAA-37FC-45D8-B1DF-C8DEAD65641F}" type="sibTrans" cxnId="{A98EDA13-C422-4E4F-AE1A-32A035068ACB}">
      <dgm:prSet/>
      <dgm:spPr/>
      <dgm:t>
        <a:bodyPr/>
        <a:lstStyle/>
        <a:p>
          <a:endParaRPr lang="en-US"/>
        </a:p>
      </dgm:t>
    </dgm:pt>
    <dgm:pt modelId="{99192FEB-C6BB-44C7-A5F2-02218008B947}">
      <dgm:prSet/>
      <dgm:spPr/>
      <dgm:t>
        <a:bodyPr/>
        <a:lstStyle/>
        <a:p>
          <a:r>
            <a:rPr lang="en-IN"/>
            <a:t>- Effective Time Management.</a:t>
          </a:r>
          <a:endParaRPr lang="en-US"/>
        </a:p>
      </dgm:t>
    </dgm:pt>
    <dgm:pt modelId="{FDB47B87-6900-4BA0-A3B8-108D2C745157}" type="parTrans" cxnId="{60A0B2C5-911A-4D75-9375-99AB17E23952}">
      <dgm:prSet/>
      <dgm:spPr/>
      <dgm:t>
        <a:bodyPr/>
        <a:lstStyle/>
        <a:p>
          <a:endParaRPr lang="en-US"/>
        </a:p>
      </dgm:t>
    </dgm:pt>
    <dgm:pt modelId="{17C6538A-C35C-434A-984B-35E0F2131077}" type="sibTrans" cxnId="{60A0B2C5-911A-4D75-9375-99AB17E23952}">
      <dgm:prSet/>
      <dgm:spPr/>
      <dgm:t>
        <a:bodyPr/>
        <a:lstStyle/>
        <a:p>
          <a:endParaRPr lang="en-US"/>
        </a:p>
      </dgm:t>
    </dgm:pt>
    <dgm:pt modelId="{655588A4-2A5C-4CB0-9D28-C16CC1E3F61E}">
      <dgm:prSet/>
      <dgm:spPr/>
      <dgm:t>
        <a:bodyPr/>
        <a:lstStyle/>
        <a:p>
          <a:r>
            <a:rPr lang="en-IN" dirty="0"/>
            <a:t>- Enhanced Team Interaction and Collaboration.</a:t>
          </a:r>
          <a:endParaRPr lang="en-US" dirty="0"/>
        </a:p>
      </dgm:t>
    </dgm:pt>
    <dgm:pt modelId="{A4FB3B4E-8C29-4C4B-B977-3F85B88FEE8E}" type="parTrans" cxnId="{DCD45FDD-166E-456F-9382-DD64E2EBCC35}">
      <dgm:prSet/>
      <dgm:spPr/>
      <dgm:t>
        <a:bodyPr/>
        <a:lstStyle/>
        <a:p>
          <a:endParaRPr lang="en-US"/>
        </a:p>
      </dgm:t>
    </dgm:pt>
    <dgm:pt modelId="{09003A81-33FC-415F-947A-3A387827D61D}" type="sibTrans" cxnId="{DCD45FDD-166E-456F-9382-DD64E2EBCC35}">
      <dgm:prSet/>
      <dgm:spPr/>
      <dgm:t>
        <a:bodyPr/>
        <a:lstStyle/>
        <a:p>
          <a:endParaRPr lang="en-US"/>
        </a:p>
      </dgm:t>
    </dgm:pt>
    <dgm:pt modelId="{5BEF43F8-7E4F-499F-9386-43F68748394A}">
      <dgm:prSet/>
      <dgm:spPr/>
      <dgm:t>
        <a:bodyPr/>
        <a:lstStyle/>
        <a:p>
          <a:r>
            <a:rPr lang="en-IN" dirty="0"/>
            <a:t>- Meeting Project Deadlines.</a:t>
          </a:r>
          <a:endParaRPr lang="en-US" dirty="0"/>
        </a:p>
      </dgm:t>
    </dgm:pt>
    <dgm:pt modelId="{065C5DCC-7BEA-4166-970A-4F36E9DF2FC5}" type="parTrans" cxnId="{F277F588-BFA3-4FDE-8021-567509AC86AC}">
      <dgm:prSet/>
      <dgm:spPr/>
      <dgm:t>
        <a:bodyPr/>
        <a:lstStyle/>
        <a:p>
          <a:endParaRPr lang="en-US"/>
        </a:p>
      </dgm:t>
    </dgm:pt>
    <dgm:pt modelId="{B4B393C7-ACD4-4A3A-9886-7AD1C8AD4882}" type="sibTrans" cxnId="{F277F588-BFA3-4FDE-8021-567509AC86AC}">
      <dgm:prSet/>
      <dgm:spPr/>
      <dgm:t>
        <a:bodyPr/>
        <a:lstStyle/>
        <a:p>
          <a:endParaRPr lang="en-US"/>
        </a:p>
      </dgm:t>
    </dgm:pt>
    <dgm:pt modelId="{693BFAB5-2CEC-48B1-B688-04157C9F8DEB}">
      <dgm:prSet/>
      <dgm:spPr/>
      <dgm:t>
        <a:bodyPr/>
        <a:lstStyle/>
        <a:p>
          <a:r>
            <a:rPr lang="en-IN" dirty="0"/>
            <a:t>- Successful Deployment of Projects.</a:t>
          </a:r>
          <a:endParaRPr lang="en-US" dirty="0"/>
        </a:p>
      </dgm:t>
    </dgm:pt>
    <dgm:pt modelId="{674D3C83-3724-4374-BCD2-1B58E9FA620D}" type="parTrans" cxnId="{2ADB11FE-8863-4D8E-AAFE-3E4A28B42890}">
      <dgm:prSet/>
      <dgm:spPr/>
      <dgm:t>
        <a:bodyPr/>
        <a:lstStyle/>
        <a:p>
          <a:endParaRPr lang="en-US"/>
        </a:p>
      </dgm:t>
    </dgm:pt>
    <dgm:pt modelId="{C877D0B0-6F55-4E86-9906-085CC160995D}" type="sibTrans" cxnId="{2ADB11FE-8863-4D8E-AAFE-3E4A28B42890}">
      <dgm:prSet/>
      <dgm:spPr/>
      <dgm:t>
        <a:bodyPr/>
        <a:lstStyle/>
        <a:p>
          <a:endParaRPr lang="en-US"/>
        </a:p>
      </dgm:t>
    </dgm:pt>
    <dgm:pt modelId="{3D6BEB3A-2655-4174-8955-72E2C1500D6F}" type="pres">
      <dgm:prSet presAssocID="{33DCB6D1-B9D0-4A1D-8418-2D0CF1132C46}" presName="vert0" presStyleCnt="0">
        <dgm:presLayoutVars>
          <dgm:dir/>
          <dgm:animOne val="branch"/>
          <dgm:animLvl val="lvl"/>
        </dgm:presLayoutVars>
      </dgm:prSet>
      <dgm:spPr/>
    </dgm:pt>
    <dgm:pt modelId="{0EFB81D7-4407-47B6-9DC5-6A1099AB107D}" type="pres">
      <dgm:prSet presAssocID="{B3211DB7-DC0C-4343-A60A-0144F853CA89}" presName="thickLine" presStyleLbl="alignNode1" presStyleIdx="0" presStyleCnt="11"/>
      <dgm:spPr/>
    </dgm:pt>
    <dgm:pt modelId="{C23CCD73-D0EB-4F46-B83F-F58B221C7EA6}" type="pres">
      <dgm:prSet presAssocID="{B3211DB7-DC0C-4343-A60A-0144F853CA89}" presName="horz1" presStyleCnt="0"/>
      <dgm:spPr/>
    </dgm:pt>
    <dgm:pt modelId="{4F0E8515-90C7-45EB-B80A-18A39D72A2F8}" type="pres">
      <dgm:prSet presAssocID="{B3211DB7-DC0C-4343-A60A-0144F853CA89}" presName="tx1" presStyleLbl="revTx" presStyleIdx="0" presStyleCnt="11"/>
      <dgm:spPr/>
    </dgm:pt>
    <dgm:pt modelId="{02C11C3C-F99D-4F02-826A-EBCDC955EDF0}" type="pres">
      <dgm:prSet presAssocID="{B3211DB7-DC0C-4343-A60A-0144F853CA89}" presName="vert1" presStyleCnt="0"/>
      <dgm:spPr/>
    </dgm:pt>
    <dgm:pt modelId="{FE670FD8-4605-4297-8B06-FA2FCF57BBE8}" type="pres">
      <dgm:prSet presAssocID="{8567B247-8ADC-4E64-A047-272198EEA390}" presName="thickLine" presStyleLbl="alignNode1" presStyleIdx="1" presStyleCnt="11"/>
      <dgm:spPr/>
    </dgm:pt>
    <dgm:pt modelId="{C18CB84C-D04F-4D94-9BB2-800BA453C1A1}" type="pres">
      <dgm:prSet presAssocID="{8567B247-8ADC-4E64-A047-272198EEA390}" presName="horz1" presStyleCnt="0"/>
      <dgm:spPr/>
    </dgm:pt>
    <dgm:pt modelId="{7BFB8BF3-6658-445C-BA7A-20F260FB0C8B}" type="pres">
      <dgm:prSet presAssocID="{8567B247-8ADC-4E64-A047-272198EEA390}" presName="tx1" presStyleLbl="revTx" presStyleIdx="1" presStyleCnt="11"/>
      <dgm:spPr/>
    </dgm:pt>
    <dgm:pt modelId="{1691E550-0294-4E03-AE85-A75D9EEB5A9A}" type="pres">
      <dgm:prSet presAssocID="{8567B247-8ADC-4E64-A047-272198EEA390}" presName="vert1" presStyleCnt="0"/>
      <dgm:spPr/>
    </dgm:pt>
    <dgm:pt modelId="{4E285F65-BB6B-4998-A76F-34852AB5B5A7}" type="pres">
      <dgm:prSet presAssocID="{1C96F733-3AAE-4ED5-B646-7E3C1FA1B65E}" presName="thickLine" presStyleLbl="alignNode1" presStyleIdx="2" presStyleCnt="11"/>
      <dgm:spPr/>
    </dgm:pt>
    <dgm:pt modelId="{06AF9843-E1DE-481F-8B67-1E99F53D0BD4}" type="pres">
      <dgm:prSet presAssocID="{1C96F733-3AAE-4ED5-B646-7E3C1FA1B65E}" presName="horz1" presStyleCnt="0"/>
      <dgm:spPr/>
    </dgm:pt>
    <dgm:pt modelId="{3E7A2295-2BDB-4202-B270-F50B0928D29B}" type="pres">
      <dgm:prSet presAssocID="{1C96F733-3AAE-4ED5-B646-7E3C1FA1B65E}" presName="tx1" presStyleLbl="revTx" presStyleIdx="2" presStyleCnt="11"/>
      <dgm:spPr/>
    </dgm:pt>
    <dgm:pt modelId="{E855CEC2-23F4-49C0-93CB-8869B9E981F0}" type="pres">
      <dgm:prSet presAssocID="{1C96F733-3AAE-4ED5-B646-7E3C1FA1B65E}" presName="vert1" presStyleCnt="0"/>
      <dgm:spPr/>
    </dgm:pt>
    <dgm:pt modelId="{C7EBBBCC-C110-42EB-9CFB-BBDF2AD7079F}" type="pres">
      <dgm:prSet presAssocID="{90FB4A3C-6883-45AA-8E72-7BE4EBCEF7D4}" presName="thickLine" presStyleLbl="alignNode1" presStyleIdx="3" presStyleCnt="11"/>
      <dgm:spPr/>
    </dgm:pt>
    <dgm:pt modelId="{49362C44-F4C8-47D9-9843-2F9CE102232F}" type="pres">
      <dgm:prSet presAssocID="{90FB4A3C-6883-45AA-8E72-7BE4EBCEF7D4}" presName="horz1" presStyleCnt="0"/>
      <dgm:spPr/>
    </dgm:pt>
    <dgm:pt modelId="{075F1AC1-7B4A-45AC-A10F-1162C2F4124A}" type="pres">
      <dgm:prSet presAssocID="{90FB4A3C-6883-45AA-8E72-7BE4EBCEF7D4}" presName="tx1" presStyleLbl="revTx" presStyleIdx="3" presStyleCnt="11"/>
      <dgm:spPr/>
    </dgm:pt>
    <dgm:pt modelId="{81778EFB-9D7D-434E-AC4C-142C57FC3487}" type="pres">
      <dgm:prSet presAssocID="{90FB4A3C-6883-45AA-8E72-7BE4EBCEF7D4}" presName="vert1" presStyleCnt="0"/>
      <dgm:spPr/>
    </dgm:pt>
    <dgm:pt modelId="{4C83C290-FAF7-4CD3-999D-FC60FF074433}" type="pres">
      <dgm:prSet presAssocID="{2164FCCE-990C-4033-B559-E3AB1DA839FC}" presName="thickLine" presStyleLbl="alignNode1" presStyleIdx="4" presStyleCnt="11"/>
      <dgm:spPr/>
    </dgm:pt>
    <dgm:pt modelId="{6AA9D804-62C7-4DB5-A86A-7A081E298521}" type="pres">
      <dgm:prSet presAssocID="{2164FCCE-990C-4033-B559-E3AB1DA839FC}" presName="horz1" presStyleCnt="0"/>
      <dgm:spPr/>
    </dgm:pt>
    <dgm:pt modelId="{004298DB-5227-45F2-B7BA-1A944B881314}" type="pres">
      <dgm:prSet presAssocID="{2164FCCE-990C-4033-B559-E3AB1DA839FC}" presName="tx1" presStyleLbl="revTx" presStyleIdx="4" presStyleCnt="11"/>
      <dgm:spPr/>
    </dgm:pt>
    <dgm:pt modelId="{A5790A54-EAB2-43DE-9E67-07C509DF0FBD}" type="pres">
      <dgm:prSet presAssocID="{2164FCCE-990C-4033-B559-E3AB1DA839FC}" presName="vert1" presStyleCnt="0"/>
      <dgm:spPr/>
    </dgm:pt>
    <dgm:pt modelId="{2CF9B001-77DA-4FC4-A01B-594E0964DD7F}" type="pres">
      <dgm:prSet presAssocID="{F157C210-2C0F-45C8-9164-A6373C88D799}" presName="thickLine" presStyleLbl="alignNode1" presStyleIdx="5" presStyleCnt="11"/>
      <dgm:spPr/>
    </dgm:pt>
    <dgm:pt modelId="{6FF903B6-219C-448D-8077-C6D4F4B77E51}" type="pres">
      <dgm:prSet presAssocID="{F157C210-2C0F-45C8-9164-A6373C88D799}" presName="horz1" presStyleCnt="0"/>
      <dgm:spPr/>
    </dgm:pt>
    <dgm:pt modelId="{08A32FA6-BC7E-46AC-ACF8-CF9627B2F5D6}" type="pres">
      <dgm:prSet presAssocID="{F157C210-2C0F-45C8-9164-A6373C88D799}" presName="tx1" presStyleLbl="revTx" presStyleIdx="5" presStyleCnt="11"/>
      <dgm:spPr/>
    </dgm:pt>
    <dgm:pt modelId="{D4B9E170-4D50-4488-B94F-355074CB6FEE}" type="pres">
      <dgm:prSet presAssocID="{F157C210-2C0F-45C8-9164-A6373C88D799}" presName="vert1" presStyleCnt="0"/>
      <dgm:spPr/>
    </dgm:pt>
    <dgm:pt modelId="{7114870B-902A-4AA5-8EDB-D6C7F1094B46}" type="pres">
      <dgm:prSet presAssocID="{2519A78E-D4D3-4242-AB9D-17E2406A4555}" presName="thickLine" presStyleLbl="alignNode1" presStyleIdx="6" presStyleCnt="11"/>
      <dgm:spPr/>
    </dgm:pt>
    <dgm:pt modelId="{7025A2C5-1666-46CE-97B0-B3653F94E5EA}" type="pres">
      <dgm:prSet presAssocID="{2519A78E-D4D3-4242-AB9D-17E2406A4555}" presName="horz1" presStyleCnt="0"/>
      <dgm:spPr/>
    </dgm:pt>
    <dgm:pt modelId="{413DF18A-CB93-4DE9-B974-16DCB68A89AB}" type="pres">
      <dgm:prSet presAssocID="{2519A78E-D4D3-4242-AB9D-17E2406A4555}" presName="tx1" presStyleLbl="revTx" presStyleIdx="6" presStyleCnt="11"/>
      <dgm:spPr/>
    </dgm:pt>
    <dgm:pt modelId="{295C8EED-DF10-40EC-B90E-9DEC8AE1EB0F}" type="pres">
      <dgm:prSet presAssocID="{2519A78E-D4D3-4242-AB9D-17E2406A4555}" presName="vert1" presStyleCnt="0"/>
      <dgm:spPr/>
    </dgm:pt>
    <dgm:pt modelId="{E68D96C8-74CA-4788-AECF-F31316EA3D5B}" type="pres">
      <dgm:prSet presAssocID="{99192FEB-C6BB-44C7-A5F2-02218008B947}" presName="thickLine" presStyleLbl="alignNode1" presStyleIdx="7" presStyleCnt="11"/>
      <dgm:spPr/>
    </dgm:pt>
    <dgm:pt modelId="{41964618-2FE0-4B4A-B622-4C34F8F55D01}" type="pres">
      <dgm:prSet presAssocID="{99192FEB-C6BB-44C7-A5F2-02218008B947}" presName="horz1" presStyleCnt="0"/>
      <dgm:spPr/>
    </dgm:pt>
    <dgm:pt modelId="{45E2C5CD-2E46-49BC-BA8C-D23D766C4D17}" type="pres">
      <dgm:prSet presAssocID="{99192FEB-C6BB-44C7-A5F2-02218008B947}" presName="tx1" presStyleLbl="revTx" presStyleIdx="7" presStyleCnt="11"/>
      <dgm:spPr/>
    </dgm:pt>
    <dgm:pt modelId="{7C752120-5C7C-4684-B544-EAAF613061AA}" type="pres">
      <dgm:prSet presAssocID="{99192FEB-C6BB-44C7-A5F2-02218008B947}" presName="vert1" presStyleCnt="0"/>
      <dgm:spPr/>
    </dgm:pt>
    <dgm:pt modelId="{96362676-BCD9-4781-986A-88B857AB02B0}" type="pres">
      <dgm:prSet presAssocID="{655588A4-2A5C-4CB0-9D28-C16CC1E3F61E}" presName="thickLine" presStyleLbl="alignNode1" presStyleIdx="8" presStyleCnt="11"/>
      <dgm:spPr/>
    </dgm:pt>
    <dgm:pt modelId="{983E0670-619B-4DB4-8775-60B98E8072D4}" type="pres">
      <dgm:prSet presAssocID="{655588A4-2A5C-4CB0-9D28-C16CC1E3F61E}" presName="horz1" presStyleCnt="0"/>
      <dgm:spPr/>
    </dgm:pt>
    <dgm:pt modelId="{12FB2295-8777-4BB4-B7F1-0016474B768B}" type="pres">
      <dgm:prSet presAssocID="{655588A4-2A5C-4CB0-9D28-C16CC1E3F61E}" presName="tx1" presStyleLbl="revTx" presStyleIdx="8" presStyleCnt="11"/>
      <dgm:spPr/>
    </dgm:pt>
    <dgm:pt modelId="{C087C2C0-862E-4DD7-B9FF-2F56253F38EE}" type="pres">
      <dgm:prSet presAssocID="{655588A4-2A5C-4CB0-9D28-C16CC1E3F61E}" presName="vert1" presStyleCnt="0"/>
      <dgm:spPr/>
    </dgm:pt>
    <dgm:pt modelId="{C669828B-1B21-4C08-9C3F-0B89EC664D1B}" type="pres">
      <dgm:prSet presAssocID="{5BEF43F8-7E4F-499F-9386-43F68748394A}" presName="thickLine" presStyleLbl="alignNode1" presStyleIdx="9" presStyleCnt="11"/>
      <dgm:spPr/>
    </dgm:pt>
    <dgm:pt modelId="{978104A5-D145-492B-B465-D3A944D7CBB7}" type="pres">
      <dgm:prSet presAssocID="{5BEF43F8-7E4F-499F-9386-43F68748394A}" presName="horz1" presStyleCnt="0"/>
      <dgm:spPr/>
    </dgm:pt>
    <dgm:pt modelId="{9087D3DD-CA80-46DC-95DF-5098BD4327D4}" type="pres">
      <dgm:prSet presAssocID="{5BEF43F8-7E4F-499F-9386-43F68748394A}" presName="tx1" presStyleLbl="revTx" presStyleIdx="9" presStyleCnt="11"/>
      <dgm:spPr/>
    </dgm:pt>
    <dgm:pt modelId="{DC0E6993-F88E-4D35-B367-E10F269B6ECE}" type="pres">
      <dgm:prSet presAssocID="{5BEF43F8-7E4F-499F-9386-43F68748394A}" presName="vert1" presStyleCnt="0"/>
      <dgm:spPr/>
    </dgm:pt>
    <dgm:pt modelId="{22AA84AC-ABCB-4105-9ED2-69DEF6320F83}" type="pres">
      <dgm:prSet presAssocID="{693BFAB5-2CEC-48B1-B688-04157C9F8DEB}" presName="thickLine" presStyleLbl="alignNode1" presStyleIdx="10" presStyleCnt="11"/>
      <dgm:spPr/>
    </dgm:pt>
    <dgm:pt modelId="{226C2930-E20D-4522-8E68-6EDF7E703535}" type="pres">
      <dgm:prSet presAssocID="{693BFAB5-2CEC-48B1-B688-04157C9F8DEB}" presName="horz1" presStyleCnt="0"/>
      <dgm:spPr/>
    </dgm:pt>
    <dgm:pt modelId="{0D3532D6-A3AD-4602-AFB3-A5D635807078}" type="pres">
      <dgm:prSet presAssocID="{693BFAB5-2CEC-48B1-B688-04157C9F8DEB}" presName="tx1" presStyleLbl="revTx" presStyleIdx="10" presStyleCnt="11"/>
      <dgm:spPr/>
    </dgm:pt>
    <dgm:pt modelId="{8711FEA0-D9E0-473B-9946-090050990D83}" type="pres">
      <dgm:prSet presAssocID="{693BFAB5-2CEC-48B1-B688-04157C9F8DEB}" presName="vert1" presStyleCnt="0"/>
      <dgm:spPr/>
    </dgm:pt>
  </dgm:ptLst>
  <dgm:cxnLst>
    <dgm:cxn modelId="{ACD26F07-ECEC-4898-8E9E-96D3032273C2}" srcId="{33DCB6D1-B9D0-4A1D-8418-2D0CF1132C46}" destId="{1C96F733-3AAE-4ED5-B646-7E3C1FA1B65E}" srcOrd="2" destOrd="0" parTransId="{CDA1DA3D-6EB5-40A8-BA71-2487ED0B804E}" sibTransId="{B49CF698-5C8E-475A-94A6-90B36930E1CD}"/>
    <dgm:cxn modelId="{0FA4AA11-EFD8-40DA-98A0-B8AA319FF554}" srcId="{33DCB6D1-B9D0-4A1D-8418-2D0CF1132C46}" destId="{F157C210-2C0F-45C8-9164-A6373C88D799}" srcOrd="5" destOrd="0" parTransId="{9C66EC6D-DAF5-4412-8838-028CAF8013F4}" sibTransId="{A7EFA6D7-81BB-4EBB-8E97-E8E322D0D681}"/>
    <dgm:cxn modelId="{A98EDA13-C422-4E4F-AE1A-32A035068ACB}" srcId="{33DCB6D1-B9D0-4A1D-8418-2D0CF1132C46}" destId="{2519A78E-D4D3-4242-AB9D-17E2406A4555}" srcOrd="6" destOrd="0" parTransId="{F6B6DFAA-CF99-43CE-9DED-A05F2BC8EB2B}" sibTransId="{D5CCFAAA-37FC-45D8-B1DF-C8DEAD65641F}"/>
    <dgm:cxn modelId="{28255716-7E7D-4031-B9FE-A9389531034A}" type="presOf" srcId="{B3211DB7-DC0C-4343-A60A-0144F853CA89}" destId="{4F0E8515-90C7-45EB-B80A-18A39D72A2F8}" srcOrd="0" destOrd="0" presId="urn:microsoft.com/office/officeart/2008/layout/LinedList"/>
    <dgm:cxn modelId="{EE75E231-6D6C-4ED2-8A86-A0FC1BFC95CB}" type="presOf" srcId="{F157C210-2C0F-45C8-9164-A6373C88D799}" destId="{08A32FA6-BC7E-46AC-ACF8-CF9627B2F5D6}" srcOrd="0" destOrd="0" presId="urn:microsoft.com/office/officeart/2008/layout/LinedList"/>
    <dgm:cxn modelId="{A9F5C73B-D3D6-4CBE-B4CB-78F929A94850}" srcId="{33DCB6D1-B9D0-4A1D-8418-2D0CF1132C46}" destId="{B3211DB7-DC0C-4343-A60A-0144F853CA89}" srcOrd="0" destOrd="0" parTransId="{A5DFFB83-DF68-4647-972D-214DD3D38E3E}" sibTransId="{561B48A3-12F9-45D9-A78F-5A472AE72A0E}"/>
    <dgm:cxn modelId="{992F453D-FD7F-4452-AADF-417FDCABFF64}" type="presOf" srcId="{1C96F733-3AAE-4ED5-B646-7E3C1FA1B65E}" destId="{3E7A2295-2BDB-4202-B270-F50B0928D29B}" srcOrd="0" destOrd="0" presId="urn:microsoft.com/office/officeart/2008/layout/LinedList"/>
    <dgm:cxn modelId="{88D6176F-F357-4BB2-8DB0-F3E5461585D4}" srcId="{33DCB6D1-B9D0-4A1D-8418-2D0CF1132C46}" destId="{90FB4A3C-6883-45AA-8E72-7BE4EBCEF7D4}" srcOrd="3" destOrd="0" parTransId="{798F53FA-A812-4A85-9D40-D9F1C64DFC41}" sibTransId="{D30C7B78-B34B-40EB-830D-8C0276D103A1}"/>
    <dgm:cxn modelId="{A37D6351-80E5-4B61-9773-7A7091D92CE0}" type="presOf" srcId="{90FB4A3C-6883-45AA-8E72-7BE4EBCEF7D4}" destId="{075F1AC1-7B4A-45AC-A10F-1162C2F4124A}" srcOrd="0" destOrd="0" presId="urn:microsoft.com/office/officeart/2008/layout/LinedList"/>
    <dgm:cxn modelId="{AD48637A-1285-47E9-A8B0-C62379196F21}" srcId="{33DCB6D1-B9D0-4A1D-8418-2D0CF1132C46}" destId="{2164FCCE-990C-4033-B559-E3AB1DA839FC}" srcOrd="4" destOrd="0" parTransId="{20513FF3-F398-4083-857D-9914F809841F}" sibTransId="{9D935FA1-860F-4B7F-B183-8C9DA29B7BAA}"/>
    <dgm:cxn modelId="{969EDD80-4212-49DD-B25A-3B0ECC2402D6}" srcId="{33DCB6D1-B9D0-4A1D-8418-2D0CF1132C46}" destId="{8567B247-8ADC-4E64-A047-272198EEA390}" srcOrd="1" destOrd="0" parTransId="{11631841-1DC8-445F-BA76-C6F37345EB6C}" sibTransId="{FC8F22CF-3409-4803-9276-B4173426F696}"/>
    <dgm:cxn modelId="{F277F588-BFA3-4FDE-8021-567509AC86AC}" srcId="{33DCB6D1-B9D0-4A1D-8418-2D0CF1132C46}" destId="{5BEF43F8-7E4F-499F-9386-43F68748394A}" srcOrd="9" destOrd="0" parTransId="{065C5DCC-7BEA-4166-970A-4F36E9DF2FC5}" sibTransId="{B4B393C7-ACD4-4A3A-9886-7AD1C8AD4882}"/>
    <dgm:cxn modelId="{5E8A34AA-B2FB-4D67-9C4D-1D5BB55AC1E4}" type="presOf" srcId="{2164FCCE-990C-4033-B559-E3AB1DA839FC}" destId="{004298DB-5227-45F2-B7BA-1A944B881314}" srcOrd="0" destOrd="0" presId="urn:microsoft.com/office/officeart/2008/layout/LinedList"/>
    <dgm:cxn modelId="{EF16D8B2-E439-45D7-B020-2271B07D180E}" type="presOf" srcId="{2519A78E-D4D3-4242-AB9D-17E2406A4555}" destId="{413DF18A-CB93-4DE9-B974-16DCB68A89AB}" srcOrd="0" destOrd="0" presId="urn:microsoft.com/office/officeart/2008/layout/LinedList"/>
    <dgm:cxn modelId="{0F81EABD-3E9A-4E51-9620-E3D54CE60ECC}" type="presOf" srcId="{693BFAB5-2CEC-48B1-B688-04157C9F8DEB}" destId="{0D3532D6-A3AD-4602-AFB3-A5D635807078}" srcOrd="0" destOrd="0" presId="urn:microsoft.com/office/officeart/2008/layout/LinedList"/>
    <dgm:cxn modelId="{03D1F1C0-09AF-4E97-B99F-A2CABB2E9727}" type="presOf" srcId="{5BEF43F8-7E4F-499F-9386-43F68748394A}" destId="{9087D3DD-CA80-46DC-95DF-5098BD4327D4}" srcOrd="0" destOrd="0" presId="urn:microsoft.com/office/officeart/2008/layout/LinedList"/>
    <dgm:cxn modelId="{60A0B2C5-911A-4D75-9375-99AB17E23952}" srcId="{33DCB6D1-B9D0-4A1D-8418-2D0CF1132C46}" destId="{99192FEB-C6BB-44C7-A5F2-02218008B947}" srcOrd="7" destOrd="0" parTransId="{FDB47B87-6900-4BA0-A3B8-108D2C745157}" sibTransId="{17C6538A-C35C-434A-984B-35E0F2131077}"/>
    <dgm:cxn modelId="{708B85D4-5DE5-4CE7-822B-1CD355416ABC}" type="presOf" srcId="{99192FEB-C6BB-44C7-A5F2-02218008B947}" destId="{45E2C5CD-2E46-49BC-BA8C-D23D766C4D17}" srcOrd="0" destOrd="0" presId="urn:microsoft.com/office/officeart/2008/layout/LinedList"/>
    <dgm:cxn modelId="{DCD45FDD-166E-456F-9382-DD64E2EBCC35}" srcId="{33DCB6D1-B9D0-4A1D-8418-2D0CF1132C46}" destId="{655588A4-2A5C-4CB0-9D28-C16CC1E3F61E}" srcOrd="8" destOrd="0" parTransId="{A4FB3B4E-8C29-4C4B-B977-3F85B88FEE8E}" sibTransId="{09003A81-33FC-415F-947A-3A387827D61D}"/>
    <dgm:cxn modelId="{AC5B0EEB-0C81-48DE-AD57-68894B0802C9}" type="presOf" srcId="{655588A4-2A5C-4CB0-9D28-C16CC1E3F61E}" destId="{12FB2295-8777-4BB4-B7F1-0016474B768B}" srcOrd="0" destOrd="0" presId="urn:microsoft.com/office/officeart/2008/layout/LinedList"/>
    <dgm:cxn modelId="{91D1D7F5-AF6E-478E-AFB1-7C590B11317E}" type="presOf" srcId="{8567B247-8ADC-4E64-A047-272198EEA390}" destId="{7BFB8BF3-6658-445C-BA7A-20F260FB0C8B}" srcOrd="0" destOrd="0" presId="urn:microsoft.com/office/officeart/2008/layout/LinedList"/>
    <dgm:cxn modelId="{51DBBBFB-C427-41D5-879A-F99C16FFBCB5}" type="presOf" srcId="{33DCB6D1-B9D0-4A1D-8418-2D0CF1132C46}" destId="{3D6BEB3A-2655-4174-8955-72E2C1500D6F}" srcOrd="0" destOrd="0" presId="urn:microsoft.com/office/officeart/2008/layout/LinedList"/>
    <dgm:cxn modelId="{2ADB11FE-8863-4D8E-AAFE-3E4A28B42890}" srcId="{33DCB6D1-B9D0-4A1D-8418-2D0CF1132C46}" destId="{693BFAB5-2CEC-48B1-B688-04157C9F8DEB}" srcOrd="10" destOrd="0" parTransId="{674D3C83-3724-4374-BCD2-1B58E9FA620D}" sibTransId="{C877D0B0-6F55-4E86-9906-085CC160995D}"/>
    <dgm:cxn modelId="{F72F9A50-E01F-4171-AAA4-4A85154498EB}" type="presParOf" srcId="{3D6BEB3A-2655-4174-8955-72E2C1500D6F}" destId="{0EFB81D7-4407-47B6-9DC5-6A1099AB107D}" srcOrd="0" destOrd="0" presId="urn:microsoft.com/office/officeart/2008/layout/LinedList"/>
    <dgm:cxn modelId="{772EA549-7DB3-4F7F-ADAE-BD35981EDD96}" type="presParOf" srcId="{3D6BEB3A-2655-4174-8955-72E2C1500D6F}" destId="{C23CCD73-D0EB-4F46-B83F-F58B221C7EA6}" srcOrd="1" destOrd="0" presId="urn:microsoft.com/office/officeart/2008/layout/LinedList"/>
    <dgm:cxn modelId="{B083DC31-3631-4CC3-B1AB-3E68954D91BB}" type="presParOf" srcId="{C23CCD73-D0EB-4F46-B83F-F58B221C7EA6}" destId="{4F0E8515-90C7-45EB-B80A-18A39D72A2F8}" srcOrd="0" destOrd="0" presId="urn:microsoft.com/office/officeart/2008/layout/LinedList"/>
    <dgm:cxn modelId="{1DC87549-D975-4F3E-9622-FF8191EF747D}" type="presParOf" srcId="{C23CCD73-D0EB-4F46-B83F-F58B221C7EA6}" destId="{02C11C3C-F99D-4F02-826A-EBCDC955EDF0}" srcOrd="1" destOrd="0" presId="urn:microsoft.com/office/officeart/2008/layout/LinedList"/>
    <dgm:cxn modelId="{F0D7DC69-0E6C-4534-8B43-4C64E78A36EF}" type="presParOf" srcId="{3D6BEB3A-2655-4174-8955-72E2C1500D6F}" destId="{FE670FD8-4605-4297-8B06-FA2FCF57BBE8}" srcOrd="2" destOrd="0" presId="urn:microsoft.com/office/officeart/2008/layout/LinedList"/>
    <dgm:cxn modelId="{B09E3770-2FFF-40F9-992D-E5D33381BB7E}" type="presParOf" srcId="{3D6BEB3A-2655-4174-8955-72E2C1500D6F}" destId="{C18CB84C-D04F-4D94-9BB2-800BA453C1A1}" srcOrd="3" destOrd="0" presId="urn:microsoft.com/office/officeart/2008/layout/LinedList"/>
    <dgm:cxn modelId="{D0166D3E-125D-4F23-A803-0A95192226D9}" type="presParOf" srcId="{C18CB84C-D04F-4D94-9BB2-800BA453C1A1}" destId="{7BFB8BF3-6658-445C-BA7A-20F260FB0C8B}" srcOrd="0" destOrd="0" presId="urn:microsoft.com/office/officeart/2008/layout/LinedList"/>
    <dgm:cxn modelId="{70CBEE6A-AEDD-4922-BA5F-4A4B739D235B}" type="presParOf" srcId="{C18CB84C-D04F-4D94-9BB2-800BA453C1A1}" destId="{1691E550-0294-4E03-AE85-A75D9EEB5A9A}" srcOrd="1" destOrd="0" presId="urn:microsoft.com/office/officeart/2008/layout/LinedList"/>
    <dgm:cxn modelId="{E9C4588F-DFA8-47A1-BA1E-A2C0032C1BE1}" type="presParOf" srcId="{3D6BEB3A-2655-4174-8955-72E2C1500D6F}" destId="{4E285F65-BB6B-4998-A76F-34852AB5B5A7}" srcOrd="4" destOrd="0" presId="urn:microsoft.com/office/officeart/2008/layout/LinedList"/>
    <dgm:cxn modelId="{45F699E6-B90E-451D-875F-B1AD3F625BC9}" type="presParOf" srcId="{3D6BEB3A-2655-4174-8955-72E2C1500D6F}" destId="{06AF9843-E1DE-481F-8B67-1E99F53D0BD4}" srcOrd="5" destOrd="0" presId="urn:microsoft.com/office/officeart/2008/layout/LinedList"/>
    <dgm:cxn modelId="{8D2B422A-2575-48F8-B07E-302EE4C1D2A3}" type="presParOf" srcId="{06AF9843-E1DE-481F-8B67-1E99F53D0BD4}" destId="{3E7A2295-2BDB-4202-B270-F50B0928D29B}" srcOrd="0" destOrd="0" presId="urn:microsoft.com/office/officeart/2008/layout/LinedList"/>
    <dgm:cxn modelId="{BA0CA2F2-5C97-4372-BF47-6FAD0DD51C09}" type="presParOf" srcId="{06AF9843-E1DE-481F-8B67-1E99F53D0BD4}" destId="{E855CEC2-23F4-49C0-93CB-8869B9E981F0}" srcOrd="1" destOrd="0" presId="urn:microsoft.com/office/officeart/2008/layout/LinedList"/>
    <dgm:cxn modelId="{2A1F9390-CC41-49D1-B055-306959EC9EDB}" type="presParOf" srcId="{3D6BEB3A-2655-4174-8955-72E2C1500D6F}" destId="{C7EBBBCC-C110-42EB-9CFB-BBDF2AD7079F}" srcOrd="6" destOrd="0" presId="urn:microsoft.com/office/officeart/2008/layout/LinedList"/>
    <dgm:cxn modelId="{A986823A-1FD8-494E-A9E0-78277A9E85C5}" type="presParOf" srcId="{3D6BEB3A-2655-4174-8955-72E2C1500D6F}" destId="{49362C44-F4C8-47D9-9843-2F9CE102232F}" srcOrd="7" destOrd="0" presId="urn:microsoft.com/office/officeart/2008/layout/LinedList"/>
    <dgm:cxn modelId="{B7F6BE4B-3670-4EA8-A6F7-81560EF3E086}" type="presParOf" srcId="{49362C44-F4C8-47D9-9843-2F9CE102232F}" destId="{075F1AC1-7B4A-45AC-A10F-1162C2F4124A}" srcOrd="0" destOrd="0" presId="urn:microsoft.com/office/officeart/2008/layout/LinedList"/>
    <dgm:cxn modelId="{8B8FDEB5-A0CC-4564-BA3C-4F6EA8A1426E}" type="presParOf" srcId="{49362C44-F4C8-47D9-9843-2F9CE102232F}" destId="{81778EFB-9D7D-434E-AC4C-142C57FC3487}" srcOrd="1" destOrd="0" presId="urn:microsoft.com/office/officeart/2008/layout/LinedList"/>
    <dgm:cxn modelId="{C0131AAB-FCC5-4393-B7F4-4BF3F1A4BC6C}" type="presParOf" srcId="{3D6BEB3A-2655-4174-8955-72E2C1500D6F}" destId="{4C83C290-FAF7-4CD3-999D-FC60FF074433}" srcOrd="8" destOrd="0" presId="urn:microsoft.com/office/officeart/2008/layout/LinedList"/>
    <dgm:cxn modelId="{BDD2F574-1B09-49D5-82D8-D9A8157F1195}" type="presParOf" srcId="{3D6BEB3A-2655-4174-8955-72E2C1500D6F}" destId="{6AA9D804-62C7-4DB5-A86A-7A081E298521}" srcOrd="9" destOrd="0" presId="urn:microsoft.com/office/officeart/2008/layout/LinedList"/>
    <dgm:cxn modelId="{FC7533F3-1AB3-4C35-BE51-8A6A0CF22690}" type="presParOf" srcId="{6AA9D804-62C7-4DB5-A86A-7A081E298521}" destId="{004298DB-5227-45F2-B7BA-1A944B881314}" srcOrd="0" destOrd="0" presId="urn:microsoft.com/office/officeart/2008/layout/LinedList"/>
    <dgm:cxn modelId="{A115A1EA-24E6-4CDC-ABE8-1673A8AF055D}" type="presParOf" srcId="{6AA9D804-62C7-4DB5-A86A-7A081E298521}" destId="{A5790A54-EAB2-43DE-9E67-07C509DF0FBD}" srcOrd="1" destOrd="0" presId="urn:microsoft.com/office/officeart/2008/layout/LinedList"/>
    <dgm:cxn modelId="{4F9EEB44-A1FB-448A-9F2E-99A5AB08053F}" type="presParOf" srcId="{3D6BEB3A-2655-4174-8955-72E2C1500D6F}" destId="{2CF9B001-77DA-4FC4-A01B-594E0964DD7F}" srcOrd="10" destOrd="0" presId="urn:microsoft.com/office/officeart/2008/layout/LinedList"/>
    <dgm:cxn modelId="{802D40FE-A3B9-43E2-B248-1490605FF66A}" type="presParOf" srcId="{3D6BEB3A-2655-4174-8955-72E2C1500D6F}" destId="{6FF903B6-219C-448D-8077-C6D4F4B77E51}" srcOrd="11" destOrd="0" presId="urn:microsoft.com/office/officeart/2008/layout/LinedList"/>
    <dgm:cxn modelId="{A5D1D479-AE38-4F8F-8ECE-6B70BC1DA200}" type="presParOf" srcId="{6FF903B6-219C-448D-8077-C6D4F4B77E51}" destId="{08A32FA6-BC7E-46AC-ACF8-CF9627B2F5D6}" srcOrd="0" destOrd="0" presId="urn:microsoft.com/office/officeart/2008/layout/LinedList"/>
    <dgm:cxn modelId="{A2453105-AC4E-4D29-8F99-6A88E7F55D25}" type="presParOf" srcId="{6FF903B6-219C-448D-8077-C6D4F4B77E51}" destId="{D4B9E170-4D50-4488-B94F-355074CB6FEE}" srcOrd="1" destOrd="0" presId="urn:microsoft.com/office/officeart/2008/layout/LinedList"/>
    <dgm:cxn modelId="{CB315EE0-55FA-4D18-8A25-93229C1AC69F}" type="presParOf" srcId="{3D6BEB3A-2655-4174-8955-72E2C1500D6F}" destId="{7114870B-902A-4AA5-8EDB-D6C7F1094B46}" srcOrd="12" destOrd="0" presId="urn:microsoft.com/office/officeart/2008/layout/LinedList"/>
    <dgm:cxn modelId="{8A07AC46-378A-45BD-82BA-A4AA595926C3}" type="presParOf" srcId="{3D6BEB3A-2655-4174-8955-72E2C1500D6F}" destId="{7025A2C5-1666-46CE-97B0-B3653F94E5EA}" srcOrd="13" destOrd="0" presId="urn:microsoft.com/office/officeart/2008/layout/LinedList"/>
    <dgm:cxn modelId="{94D68296-AC17-4C8C-84A1-7F8F7F85BBFC}" type="presParOf" srcId="{7025A2C5-1666-46CE-97B0-B3653F94E5EA}" destId="{413DF18A-CB93-4DE9-B974-16DCB68A89AB}" srcOrd="0" destOrd="0" presId="urn:microsoft.com/office/officeart/2008/layout/LinedList"/>
    <dgm:cxn modelId="{67E11D0C-78A6-4AB2-8375-E6258D58BAF0}" type="presParOf" srcId="{7025A2C5-1666-46CE-97B0-B3653F94E5EA}" destId="{295C8EED-DF10-40EC-B90E-9DEC8AE1EB0F}" srcOrd="1" destOrd="0" presId="urn:microsoft.com/office/officeart/2008/layout/LinedList"/>
    <dgm:cxn modelId="{B5109F94-F043-4A26-87FF-96CE095D358A}" type="presParOf" srcId="{3D6BEB3A-2655-4174-8955-72E2C1500D6F}" destId="{E68D96C8-74CA-4788-AECF-F31316EA3D5B}" srcOrd="14" destOrd="0" presId="urn:microsoft.com/office/officeart/2008/layout/LinedList"/>
    <dgm:cxn modelId="{45D2D7E5-3A75-462F-9B77-FA637D7D9F58}" type="presParOf" srcId="{3D6BEB3A-2655-4174-8955-72E2C1500D6F}" destId="{41964618-2FE0-4B4A-B622-4C34F8F55D01}" srcOrd="15" destOrd="0" presId="urn:microsoft.com/office/officeart/2008/layout/LinedList"/>
    <dgm:cxn modelId="{7A90FEB3-D9F6-4671-ADDD-5F605CA1FC3D}" type="presParOf" srcId="{41964618-2FE0-4B4A-B622-4C34F8F55D01}" destId="{45E2C5CD-2E46-49BC-BA8C-D23D766C4D17}" srcOrd="0" destOrd="0" presId="urn:microsoft.com/office/officeart/2008/layout/LinedList"/>
    <dgm:cxn modelId="{84DAA9E9-34E4-4F8C-9783-3C7DBA0987BE}" type="presParOf" srcId="{41964618-2FE0-4B4A-B622-4C34F8F55D01}" destId="{7C752120-5C7C-4684-B544-EAAF613061AA}" srcOrd="1" destOrd="0" presId="urn:microsoft.com/office/officeart/2008/layout/LinedList"/>
    <dgm:cxn modelId="{E4FFF88A-02A4-43E5-AA11-E0B98A083E34}" type="presParOf" srcId="{3D6BEB3A-2655-4174-8955-72E2C1500D6F}" destId="{96362676-BCD9-4781-986A-88B857AB02B0}" srcOrd="16" destOrd="0" presId="urn:microsoft.com/office/officeart/2008/layout/LinedList"/>
    <dgm:cxn modelId="{9BD29A9C-88F4-42AD-84A2-5121513DC7D1}" type="presParOf" srcId="{3D6BEB3A-2655-4174-8955-72E2C1500D6F}" destId="{983E0670-619B-4DB4-8775-60B98E8072D4}" srcOrd="17" destOrd="0" presId="urn:microsoft.com/office/officeart/2008/layout/LinedList"/>
    <dgm:cxn modelId="{BA783133-950B-4F0D-9E71-85AD99343105}" type="presParOf" srcId="{983E0670-619B-4DB4-8775-60B98E8072D4}" destId="{12FB2295-8777-4BB4-B7F1-0016474B768B}" srcOrd="0" destOrd="0" presId="urn:microsoft.com/office/officeart/2008/layout/LinedList"/>
    <dgm:cxn modelId="{A3BBD263-B5C2-4E6C-AFE9-835702E3E95C}" type="presParOf" srcId="{983E0670-619B-4DB4-8775-60B98E8072D4}" destId="{C087C2C0-862E-4DD7-B9FF-2F56253F38EE}" srcOrd="1" destOrd="0" presId="urn:microsoft.com/office/officeart/2008/layout/LinedList"/>
    <dgm:cxn modelId="{881B2E07-4DAD-4E4D-8EB5-D66AD0D2C01E}" type="presParOf" srcId="{3D6BEB3A-2655-4174-8955-72E2C1500D6F}" destId="{C669828B-1B21-4C08-9C3F-0B89EC664D1B}" srcOrd="18" destOrd="0" presId="urn:microsoft.com/office/officeart/2008/layout/LinedList"/>
    <dgm:cxn modelId="{0CAB932C-7656-4E44-8AA4-F8A779FACF5C}" type="presParOf" srcId="{3D6BEB3A-2655-4174-8955-72E2C1500D6F}" destId="{978104A5-D145-492B-B465-D3A944D7CBB7}" srcOrd="19" destOrd="0" presId="urn:microsoft.com/office/officeart/2008/layout/LinedList"/>
    <dgm:cxn modelId="{020B91DC-49BF-402A-8AC5-46CD36B880A5}" type="presParOf" srcId="{978104A5-D145-492B-B465-D3A944D7CBB7}" destId="{9087D3DD-CA80-46DC-95DF-5098BD4327D4}" srcOrd="0" destOrd="0" presId="urn:microsoft.com/office/officeart/2008/layout/LinedList"/>
    <dgm:cxn modelId="{FD878363-7DE1-4A3B-9A2B-74C18186B5D8}" type="presParOf" srcId="{978104A5-D145-492B-B465-D3A944D7CBB7}" destId="{DC0E6993-F88E-4D35-B367-E10F269B6ECE}" srcOrd="1" destOrd="0" presId="urn:microsoft.com/office/officeart/2008/layout/LinedList"/>
    <dgm:cxn modelId="{82A99BC6-8F98-469F-BD70-59B53ABD8379}" type="presParOf" srcId="{3D6BEB3A-2655-4174-8955-72E2C1500D6F}" destId="{22AA84AC-ABCB-4105-9ED2-69DEF6320F83}" srcOrd="20" destOrd="0" presId="urn:microsoft.com/office/officeart/2008/layout/LinedList"/>
    <dgm:cxn modelId="{FB731F23-152B-40F9-8F9B-6BE297BADC0B}" type="presParOf" srcId="{3D6BEB3A-2655-4174-8955-72E2C1500D6F}" destId="{226C2930-E20D-4522-8E68-6EDF7E703535}" srcOrd="21" destOrd="0" presId="urn:microsoft.com/office/officeart/2008/layout/LinedList"/>
    <dgm:cxn modelId="{460EF4E1-DDC2-4A0E-8017-5C38D5B3F7B2}" type="presParOf" srcId="{226C2930-E20D-4522-8E68-6EDF7E703535}" destId="{0D3532D6-A3AD-4602-AFB3-A5D635807078}" srcOrd="0" destOrd="0" presId="urn:microsoft.com/office/officeart/2008/layout/LinedList"/>
    <dgm:cxn modelId="{3993B718-8767-4A13-A0EA-84BDA9867EA9}" type="presParOf" srcId="{226C2930-E20D-4522-8E68-6EDF7E703535}" destId="{8711FEA0-D9E0-473B-9946-090050990D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46506-C633-4E31-A7B7-50AFB31C0F4E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83511-7ADB-48EF-98FD-E5A16B455E1D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9640D-7AD3-4397-94D9-FF690C5BBD73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Name: Social Media Platform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(Group 21)</a:t>
          </a:r>
        </a:p>
      </dsp:txBody>
      <dsp:txXfrm>
        <a:off x="935949" y="1901"/>
        <a:ext cx="5365651" cy="810345"/>
      </dsp:txXfrm>
    </dsp:sp>
    <dsp:sp modelId="{F603157B-C055-44B1-8A16-11BD84B1E8AC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B61E2-9362-40F7-85A6-C30A97C68694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D2209-95FE-4086-83C8-6DD33E334C1D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 Members: </a:t>
          </a:r>
          <a:r>
            <a:rPr lang="en-IN" sz="1500" kern="1200" dirty="0" err="1"/>
            <a:t>Bestha</a:t>
          </a:r>
          <a:r>
            <a:rPr lang="en-IN" sz="1500" kern="1200" dirty="0"/>
            <a:t> Srihari, Devika B, </a:t>
          </a:r>
          <a:r>
            <a:rPr lang="en-IN" sz="1500" kern="1200" dirty="0" err="1"/>
            <a:t>Yelleti</a:t>
          </a:r>
          <a:r>
            <a:rPr lang="en-IN" sz="1500" kern="1200" dirty="0"/>
            <a:t> Yamini, Nilesha Bajpayee, Subha Raju, Sravan Kumar </a:t>
          </a:r>
          <a:r>
            <a:rPr lang="en-IN" sz="1500" kern="1200" dirty="0" err="1"/>
            <a:t>Kondeti</a:t>
          </a:r>
          <a:r>
            <a:rPr lang="en-IN" sz="1500" kern="1200" dirty="0"/>
            <a:t>, </a:t>
          </a:r>
          <a:r>
            <a:rPr lang="en-IN" sz="1500" kern="1200" dirty="0" err="1"/>
            <a:t>Monisha</a:t>
          </a:r>
          <a:r>
            <a:rPr lang="en-IN" sz="1500" kern="1200" dirty="0"/>
            <a:t> D</a:t>
          </a:r>
          <a:endParaRPr lang="en-US" sz="1500" kern="1200" dirty="0"/>
        </a:p>
      </dsp:txBody>
      <dsp:txXfrm>
        <a:off x="935949" y="1014833"/>
        <a:ext cx="5365651" cy="810345"/>
      </dsp:txXfrm>
    </dsp:sp>
    <dsp:sp modelId="{AAA9E64B-81AA-4868-835F-EBD5061C93F0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F74A1-4F33-40FE-BA0B-81B6CEE0A87D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DAFD2-0F35-4BFB-831B-57E4D0E1CB11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Application Developed: GitHub (Statistics).</a:t>
          </a:r>
          <a:endParaRPr lang="en-US" sz="1500" kern="1200" dirty="0"/>
        </a:p>
      </dsp:txBody>
      <dsp:txXfrm>
        <a:off x="935949" y="2027765"/>
        <a:ext cx="5365651" cy="810345"/>
      </dsp:txXfrm>
    </dsp:sp>
    <dsp:sp modelId="{2723C826-07F2-4652-8AB7-C4B0D5D39338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C9034-1678-443B-B0A3-0B900B717DB0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1B5CD-0523-41B4-8FAC-2F57A55D7013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Requirements: Develop a social media dashboard that aggregates data from various platforms, displaying statistics, insights, and facilitating user registration and login.</a:t>
          </a:r>
          <a:endParaRPr lang="en-US" sz="1500" kern="1200"/>
        </a:p>
      </dsp:txBody>
      <dsp:txXfrm>
        <a:off x="935949" y="3040697"/>
        <a:ext cx="5365651" cy="810345"/>
      </dsp:txXfrm>
    </dsp:sp>
    <dsp:sp modelId="{FDA17808-A124-45C4-92B0-86778F0F96E7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70E93-8A19-4725-893F-6CCB480DED86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8540-AC2C-4A92-A817-7571D4F1B518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Learning: Proficiency in Prompt Engineering, React, </a:t>
          </a:r>
          <a:r>
            <a:rPr lang="en-IN" sz="1500" kern="1200" dirty="0" err="1"/>
            <a:t>Katalon</a:t>
          </a:r>
          <a:r>
            <a:rPr lang="en-IN" sz="1500" kern="1200" dirty="0"/>
            <a:t>, Selenium, Groovy and </a:t>
          </a:r>
          <a:r>
            <a:rPr lang="en-IN" sz="1500" kern="1200" dirty="0" err="1"/>
            <a:t>Kalilinux</a:t>
          </a:r>
          <a:r>
            <a:rPr lang="en-IN" sz="1500" kern="1200" dirty="0"/>
            <a:t>.</a:t>
          </a:r>
          <a:endParaRPr lang="en-US" sz="1500" kern="1200" dirty="0"/>
        </a:p>
      </dsp:txBody>
      <dsp:txXfrm>
        <a:off x="935949" y="4053629"/>
        <a:ext cx="5365651" cy="810345"/>
      </dsp:txXfrm>
    </dsp:sp>
    <dsp:sp modelId="{C14076FF-8756-40D2-B771-2DA130CA068B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8727E-FA5A-4E26-8364-D3B3B08DA597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29725-9094-4141-B21B-7C7C6FEB810B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Testing: Manual and Automated Testing, including cybersecurity checks.</a:t>
          </a:r>
          <a:endParaRPr lang="en-US" sz="1500" kern="1200"/>
        </a:p>
      </dsp:txBody>
      <dsp:txXfrm>
        <a:off x="935949" y="5066561"/>
        <a:ext cx="5365651" cy="8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B81D7-4407-47B6-9DC5-6A1099AB107D}">
      <dsp:nvSpPr>
        <dsp:cNvPr id="0" name=""/>
        <dsp:cNvSpPr/>
      </dsp:nvSpPr>
      <dsp:spPr>
        <a:xfrm>
          <a:off x="0" y="2870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E8515-90C7-45EB-B80A-18A39D72A2F8}">
      <dsp:nvSpPr>
        <dsp:cNvPr id="0" name=""/>
        <dsp:cNvSpPr/>
      </dsp:nvSpPr>
      <dsp:spPr>
        <a:xfrm>
          <a:off x="0" y="2870"/>
          <a:ext cx="6301601" cy="5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Benefits:</a:t>
          </a:r>
          <a:endParaRPr lang="en-US" sz="1500" kern="1200"/>
        </a:p>
      </dsp:txBody>
      <dsp:txXfrm>
        <a:off x="0" y="2870"/>
        <a:ext cx="6301601" cy="533915"/>
      </dsp:txXfrm>
    </dsp:sp>
    <dsp:sp modelId="{FE670FD8-4605-4297-8B06-FA2FCF57BBE8}">
      <dsp:nvSpPr>
        <dsp:cNvPr id="0" name=""/>
        <dsp:cNvSpPr/>
      </dsp:nvSpPr>
      <dsp:spPr>
        <a:xfrm>
          <a:off x="0" y="536785"/>
          <a:ext cx="6301601" cy="0"/>
        </a:xfrm>
        <a:prstGeom prst="line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accent2">
              <a:hueOff val="-145536"/>
              <a:satOff val="-8393"/>
              <a:lumOff val="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B8BF3-6658-445C-BA7A-20F260FB0C8B}">
      <dsp:nvSpPr>
        <dsp:cNvPr id="0" name=""/>
        <dsp:cNvSpPr/>
      </dsp:nvSpPr>
      <dsp:spPr>
        <a:xfrm>
          <a:off x="0" y="536785"/>
          <a:ext cx="6301601" cy="5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- Comprehensive Understanding of Project Workflow.</a:t>
          </a:r>
          <a:endParaRPr lang="en-US" sz="1500" kern="1200"/>
        </a:p>
      </dsp:txBody>
      <dsp:txXfrm>
        <a:off x="0" y="536785"/>
        <a:ext cx="6301601" cy="533915"/>
      </dsp:txXfrm>
    </dsp:sp>
    <dsp:sp modelId="{4E285F65-BB6B-4998-A76F-34852AB5B5A7}">
      <dsp:nvSpPr>
        <dsp:cNvPr id="0" name=""/>
        <dsp:cNvSpPr/>
      </dsp:nvSpPr>
      <dsp:spPr>
        <a:xfrm>
          <a:off x="0" y="1070701"/>
          <a:ext cx="6301601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A2295-2BDB-4202-B270-F50B0928D29B}">
      <dsp:nvSpPr>
        <dsp:cNvPr id="0" name=""/>
        <dsp:cNvSpPr/>
      </dsp:nvSpPr>
      <dsp:spPr>
        <a:xfrm>
          <a:off x="0" y="1070701"/>
          <a:ext cx="6301601" cy="5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- Insight into Development, Cybersecurity, Manual Testing, and Automation Testing methodologies.</a:t>
          </a:r>
          <a:endParaRPr lang="en-US" sz="1500" kern="1200"/>
        </a:p>
      </dsp:txBody>
      <dsp:txXfrm>
        <a:off x="0" y="1070701"/>
        <a:ext cx="6301601" cy="533915"/>
      </dsp:txXfrm>
    </dsp:sp>
    <dsp:sp modelId="{C7EBBBCC-C110-42EB-9CFB-BBDF2AD7079F}">
      <dsp:nvSpPr>
        <dsp:cNvPr id="0" name=""/>
        <dsp:cNvSpPr/>
      </dsp:nvSpPr>
      <dsp:spPr>
        <a:xfrm>
          <a:off x="0" y="1604616"/>
          <a:ext cx="6301601" cy="0"/>
        </a:xfrm>
        <a:prstGeom prst="line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accent2">
              <a:hueOff val="-436609"/>
              <a:satOff val="-25178"/>
              <a:lumOff val="2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F1AC1-7B4A-45AC-A10F-1162C2F4124A}">
      <dsp:nvSpPr>
        <dsp:cNvPr id="0" name=""/>
        <dsp:cNvSpPr/>
      </dsp:nvSpPr>
      <dsp:spPr>
        <a:xfrm>
          <a:off x="0" y="1604616"/>
          <a:ext cx="6301601" cy="5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- Exposure to Various Technologies.</a:t>
          </a:r>
          <a:endParaRPr lang="en-US" sz="1500" kern="1200"/>
        </a:p>
      </dsp:txBody>
      <dsp:txXfrm>
        <a:off x="0" y="1604616"/>
        <a:ext cx="6301601" cy="533915"/>
      </dsp:txXfrm>
    </dsp:sp>
    <dsp:sp modelId="{4C83C290-FAF7-4CD3-999D-FC60FF074433}">
      <dsp:nvSpPr>
        <dsp:cNvPr id="0" name=""/>
        <dsp:cNvSpPr/>
      </dsp:nvSpPr>
      <dsp:spPr>
        <a:xfrm>
          <a:off x="0" y="2138531"/>
          <a:ext cx="6301601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298DB-5227-45F2-B7BA-1A944B881314}">
      <dsp:nvSpPr>
        <dsp:cNvPr id="0" name=""/>
        <dsp:cNvSpPr/>
      </dsp:nvSpPr>
      <dsp:spPr>
        <a:xfrm>
          <a:off x="0" y="2138531"/>
          <a:ext cx="6301601" cy="5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- Networking Opportunities</a:t>
          </a:r>
          <a:endParaRPr lang="en-US" sz="1500" kern="1200" dirty="0"/>
        </a:p>
      </dsp:txBody>
      <dsp:txXfrm>
        <a:off x="0" y="2138531"/>
        <a:ext cx="6301601" cy="533915"/>
      </dsp:txXfrm>
    </dsp:sp>
    <dsp:sp modelId="{2CF9B001-77DA-4FC4-A01B-594E0964DD7F}">
      <dsp:nvSpPr>
        <dsp:cNvPr id="0" name=""/>
        <dsp:cNvSpPr/>
      </dsp:nvSpPr>
      <dsp:spPr>
        <a:xfrm>
          <a:off x="0" y="2672446"/>
          <a:ext cx="6301601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32FA6-BC7E-46AC-ACF8-CF9627B2F5D6}">
      <dsp:nvSpPr>
        <dsp:cNvPr id="0" name=""/>
        <dsp:cNvSpPr/>
      </dsp:nvSpPr>
      <dsp:spPr>
        <a:xfrm>
          <a:off x="0" y="2672446"/>
          <a:ext cx="6301601" cy="5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Relevance:</a:t>
          </a:r>
          <a:endParaRPr lang="en-US" sz="1500" kern="1200"/>
        </a:p>
      </dsp:txBody>
      <dsp:txXfrm>
        <a:off x="0" y="2672446"/>
        <a:ext cx="6301601" cy="533915"/>
      </dsp:txXfrm>
    </dsp:sp>
    <dsp:sp modelId="{7114870B-902A-4AA5-8EDB-D6C7F1094B46}">
      <dsp:nvSpPr>
        <dsp:cNvPr id="0" name=""/>
        <dsp:cNvSpPr/>
      </dsp:nvSpPr>
      <dsp:spPr>
        <a:xfrm>
          <a:off x="0" y="3206362"/>
          <a:ext cx="6301601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DF18A-CB93-4DE9-B974-16DCB68A89AB}">
      <dsp:nvSpPr>
        <dsp:cNvPr id="0" name=""/>
        <dsp:cNvSpPr/>
      </dsp:nvSpPr>
      <dsp:spPr>
        <a:xfrm>
          <a:off x="0" y="3206362"/>
          <a:ext cx="6301601" cy="5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The </a:t>
          </a:r>
          <a:r>
            <a:rPr lang="en-IN" sz="1500" kern="1200" dirty="0" err="1"/>
            <a:t>Codeathon</a:t>
          </a:r>
          <a:r>
            <a:rPr lang="en-IN" sz="1500" kern="1200" dirty="0"/>
            <a:t> experience is particularly relevant in several key areas:</a:t>
          </a:r>
          <a:endParaRPr lang="en-US" sz="1500" kern="1200" dirty="0"/>
        </a:p>
      </dsp:txBody>
      <dsp:txXfrm>
        <a:off x="0" y="3206362"/>
        <a:ext cx="6301601" cy="533915"/>
      </dsp:txXfrm>
    </dsp:sp>
    <dsp:sp modelId="{E68D96C8-74CA-4788-AECF-F31316EA3D5B}">
      <dsp:nvSpPr>
        <dsp:cNvPr id="0" name=""/>
        <dsp:cNvSpPr/>
      </dsp:nvSpPr>
      <dsp:spPr>
        <a:xfrm>
          <a:off x="0" y="3740277"/>
          <a:ext cx="6301601" cy="0"/>
        </a:xfrm>
        <a:prstGeom prst="line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accent2">
              <a:hueOff val="-1018754"/>
              <a:satOff val="-58750"/>
              <a:lumOff val="6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2C5CD-2E46-49BC-BA8C-D23D766C4D17}">
      <dsp:nvSpPr>
        <dsp:cNvPr id="0" name=""/>
        <dsp:cNvSpPr/>
      </dsp:nvSpPr>
      <dsp:spPr>
        <a:xfrm>
          <a:off x="0" y="3740277"/>
          <a:ext cx="6301601" cy="5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- Effective Time Management.</a:t>
          </a:r>
          <a:endParaRPr lang="en-US" sz="1500" kern="1200"/>
        </a:p>
      </dsp:txBody>
      <dsp:txXfrm>
        <a:off x="0" y="3740277"/>
        <a:ext cx="6301601" cy="533915"/>
      </dsp:txXfrm>
    </dsp:sp>
    <dsp:sp modelId="{96362676-BCD9-4781-986A-88B857AB02B0}">
      <dsp:nvSpPr>
        <dsp:cNvPr id="0" name=""/>
        <dsp:cNvSpPr/>
      </dsp:nvSpPr>
      <dsp:spPr>
        <a:xfrm>
          <a:off x="0" y="4274192"/>
          <a:ext cx="6301601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B2295-8777-4BB4-B7F1-0016474B768B}">
      <dsp:nvSpPr>
        <dsp:cNvPr id="0" name=""/>
        <dsp:cNvSpPr/>
      </dsp:nvSpPr>
      <dsp:spPr>
        <a:xfrm>
          <a:off x="0" y="4274192"/>
          <a:ext cx="6301601" cy="5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- Enhanced Team Interaction and Collaboration.</a:t>
          </a:r>
          <a:endParaRPr lang="en-US" sz="1500" kern="1200" dirty="0"/>
        </a:p>
      </dsp:txBody>
      <dsp:txXfrm>
        <a:off x="0" y="4274192"/>
        <a:ext cx="6301601" cy="533915"/>
      </dsp:txXfrm>
    </dsp:sp>
    <dsp:sp modelId="{C669828B-1B21-4C08-9C3F-0B89EC664D1B}">
      <dsp:nvSpPr>
        <dsp:cNvPr id="0" name=""/>
        <dsp:cNvSpPr/>
      </dsp:nvSpPr>
      <dsp:spPr>
        <a:xfrm>
          <a:off x="0" y="4808107"/>
          <a:ext cx="6301601" cy="0"/>
        </a:xfrm>
        <a:prstGeom prst="line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accent2">
              <a:hueOff val="-1309827"/>
              <a:satOff val="-75535"/>
              <a:lumOff val="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7D3DD-CA80-46DC-95DF-5098BD4327D4}">
      <dsp:nvSpPr>
        <dsp:cNvPr id="0" name=""/>
        <dsp:cNvSpPr/>
      </dsp:nvSpPr>
      <dsp:spPr>
        <a:xfrm>
          <a:off x="0" y="4808107"/>
          <a:ext cx="6301601" cy="5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- Meeting Project Deadlines.</a:t>
          </a:r>
          <a:endParaRPr lang="en-US" sz="1500" kern="1200" dirty="0"/>
        </a:p>
      </dsp:txBody>
      <dsp:txXfrm>
        <a:off x="0" y="4808107"/>
        <a:ext cx="6301601" cy="533915"/>
      </dsp:txXfrm>
    </dsp:sp>
    <dsp:sp modelId="{22AA84AC-ABCB-4105-9ED2-69DEF6320F83}">
      <dsp:nvSpPr>
        <dsp:cNvPr id="0" name=""/>
        <dsp:cNvSpPr/>
      </dsp:nvSpPr>
      <dsp:spPr>
        <a:xfrm>
          <a:off x="0" y="5342023"/>
          <a:ext cx="6301601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532D6-A3AD-4602-AFB3-A5D635807078}">
      <dsp:nvSpPr>
        <dsp:cNvPr id="0" name=""/>
        <dsp:cNvSpPr/>
      </dsp:nvSpPr>
      <dsp:spPr>
        <a:xfrm>
          <a:off x="0" y="5342023"/>
          <a:ext cx="6301601" cy="5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- Successful Deployment of Projects.</a:t>
          </a:r>
          <a:endParaRPr lang="en-US" sz="1500" kern="1200" dirty="0"/>
        </a:p>
      </dsp:txBody>
      <dsp:txXfrm>
        <a:off x="0" y="5342023"/>
        <a:ext cx="6301601" cy="53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1F5E-AF3E-BA8F-7CC8-549C9ED78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A2343-6277-5FFE-76CF-7FE07613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C27C-7BCC-474D-624D-E22FCE2D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CA3B-1A5B-CEDD-864D-AB0EC6EB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69F4-6383-6F62-A264-8192E452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68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A9BB-D7ED-6A5D-1254-C0AFB236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48DE2-8F48-2959-ABC9-67FCE59A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8433-FF6C-889D-054E-A42AF8E2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772C-BE73-2B8A-23AF-FE053D38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3696-79A3-145C-77D5-B6093FB6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3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C104F-182D-2407-9C02-85BCAA18D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87BA4-B5F1-9DEB-F980-AA1914676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35D5B-5011-51AC-108F-E43F149A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31CB-531F-41C4-0C09-116F785C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8E381-43F2-4EED-F254-89F2DE75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0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7400-11CC-A2E5-3175-32C6F656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C59E8-6C6E-22BD-A2BA-C85375100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42D5-900D-EBCC-E417-610AE92F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38B5-58D5-EFDF-1D00-9F56BF94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3B11C-6274-CE2A-0C1E-FF23CD20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9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3D38-B700-7BB0-DEA3-7849D72B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243D-118E-E432-72CB-6EFDF404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909EB-32A8-BFCC-2A97-B195C3B5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8B1B-AD75-4B94-E1D2-382D89C7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2BF3-8101-1F8E-630C-94B63C24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30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A9DC-4D91-CD23-422C-8F4B3601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11B02-140E-F19F-C760-C54C8A27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7DBF-8632-CBB2-A4F6-0C3E90B5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9B2A-A090-AAB4-B99E-80DC385B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EF99-9974-6401-49AF-ECC0156B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8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3ADC-F88E-6A8A-4676-A2DCC8B3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7BEC-14DE-9815-E95E-A9651B815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BE85-1A72-1868-073E-C86572D09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16B4-F95E-0B83-BB50-187267CF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90DA-7EC8-A58F-192D-4692EBF4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73CB4-AA06-5E12-200F-058DACA6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B971-B989-0775-E487-94110E3A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C089C-211A-38EB-8599-758AB987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0C41-1374-84DB-E79E-3F57A1855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0D859-04A3-D8EE-2351-A64F4A38C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9E3A4-E3BD-293D-3E69-F2347E48F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04860-AA48-054E-CF25-2F2F5AB0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5FA8F-2E37-78D2-EE7F-FA352334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C2B96-FA65-48FD-DACC-A637C908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6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F088-1026-8768-0ECA-BCDCE518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23AE9-5538-CE36-B836-9DD27556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5B253-BE1E-0358-D2C1-4959E84A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23443-07D9-C4D7-B112-5F643C36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40655-E59A-A3E5-5913-CE54DBA1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7005A-0A24-EA45-5086-DE41320E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87F08-9966-DDC3-5CBB-F76521BB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53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6515-6C68-E342-27F8-ADF7039E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3764-475B-B408-389E-BF0F9448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23141-D4A4-CB2A-5425-6E79CFA20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8D923-9134-1E2A-95E1-45F11A46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CD5BB-829A-E8C4-8B0C-0FD4F4EA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570-4D24-7633-E35F-A9591709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9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5598-EFB5-B029-3F18-309ADBAD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22914-F7D9-4B7D-8C75-56F50056E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35797-AE7A-1A0F-CEE5-78C07AE8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7F477-A025-71B3-1FA0-D5BC27B6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7EB0D-9EC8-C5D8-0AC5-3C130037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5DB5C-8336-C284-DDCA-CC511D9B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34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A7CBB-65B0-8427-3894-525D7F4E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F0001-5E49-F049-7420-1724B1DC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529F-B5C2-6D52-06FA-EF9B4A47C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B3D8-170B-4C50-9779-0067BDFDB2EB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F2A3-CDAE-83C3-AFC1-4B075B4F7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6FE6-4ED2-A7C9-3A8E-B3115CB01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CF27-4661-42D1-B141-ED06B177A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43E6E-D2C4-4C1C-F7D1-026B22A9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4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9" name="Text Placeholder 2">
            <a:extLst>
              <a:ext uri="{FF2B5EF4-FFF2-40B4-BE49-F238E27FC236}">
                <a16:creationId xmlns:a16="http://schemas.microsoft.com/office/drawing/2014/main" id="{55185333-97C6-8832-6BC6-F51CEFEF3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5846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76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629FB1-DD61-08E3-741C-DEB66AC2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 and 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24FE0-E73D-FBEE-F1F7-1C31599F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Challenges: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Inconsistent Responses.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Limited Scalability.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Time Constraints.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Due to lack of experience in the technology we used to get some errors that we were not familiar with.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Experience of using </a:t>
            </a:r>
            <a:r>
              <a:rPr lang="en-US" sz="2000" dirty="0" err="1">
                <a:solidFill>
                  <a:schemeClr val="bg1"/>
                </a:solidFill>
              </a:rPr>
              <a:t>ChatGPT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Quality of the code got enhanced after using </a:t>
            </a:r>
            <a:r>
              <a:rPr lang="en-US" sz="2000" dirty="0" err="1">
                <a:solidFill>
                  <a:schemeClr val="bg1"/>
                </a:solidFill>
              </a:rPr>
              <a:t>ChatGPT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Adaptation to Technological Trends.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24/7 Availability.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Code Review – </a:t>
            </a:r>
            <a:r>
              <a:rPr lang="en-US" sz="2000" dirty="0" err="1">
                <a:solidFill>
                  <a:schemeClr val="bg1"/>
                </a:solidFill>
              </a:rPr>
              <a:t>ChatGPT</a:t>
            </a:r>
            <a:r>
              <a:rPr lang="en-US" sz="2000" dirty="0">
                <a:solidFill>
                  <a:schemeClr val="bg1"/>
                </a:solidFill>
              </a:rPr>
              <a:t> helps us to understand the specific error and how to resolve that.</a:t>
            </a:r>
          </a:p>
        </p:txBody>
      </p:sp>
    </p:spTree>
    <p:extLst>
      <p:ext uri="{BB962C8B-B14F-4D97-AF65-F5344CB8AC3E}">
        <p14:creationId xmlns:p14="http://schemas.microsoft.com/office/powerpoint/2010/main" val="204894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DB22371-6C8B-D960-BE79-77629B4D3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11" b="1"/>
          <a:stretch/>
        </p:blipFill>
        <p:spPr>
          <a:xfrm>
            <a:off x="970452" y="644229"/>
            <a:ext cx="4552608" cy="25603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C61567-24CA-F8F3-D1D0-0A257E91E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09" y="644229"/>
            <a:ext cx="4714240" cy="256032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1CB64B-D6E6-2640-DDAB-C698A7655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9" y="3653451"/>
            <a:ext cx="4551680" cy="256032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C9466AA-BAF4-AE6E-DD48-A3349A1CB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09" y="3672788"/>
            <a:ext cx="4876799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81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DE584F94-607D-E9DF-5BB7-C7A1CE7D5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r="11057" b="1"/>
          <a:stretch/>
        </p:blipFill>
        <p:spPr bwMode="auto">
          <a:xfrm>
            <a:off x="5951897" y="414745"/>
            <a:ext cx="5763091" cy="58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">
            <a:extLst>
              <a:ext uri="{FF2B5EF4-FFF2-40B4-BE49-F238E27FC236}">
                <a16:creationId xmlns:a16="http://schemas.microsoft.com/office/drawing/2014/main" id="{9E2E3C32-DF76-9057-243B-294B743D0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10399" b="3"/>
          <a:stretch/>
        </p:blipFill>
        <p:spPr bwMode="auto">
          <a:xfrm>
            <a:off x="477012" y="3280711"/>
            <a:ext cx="5474885" cy="31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CACBAA64-2F2E-CD29-504F-199E46D30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r="18632" b="1"/>
          <a:stretch/>
        </p:blipFill>
        <p:spPr bwMode="auto">
          <a:xfrm>
            <a:off x="477012" y="414746"/>
            <a:ext cx="5462040" cy="28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F7B4F0-D6BE-68C8-9A3A-454A33E5927E}"/>
              </a:ext>
            </a:extLst>
          </p:cNvPr>
          <p:cNvCxnSpPr/>
          <p:nvPr/>
        </p:nvCxnSpPr>
        <p:spPr>
          <a:xfrm>
            <a:off x="9228897" y="1464733"/>
            <a:ext cx="457744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39EA91-1B50-95AF-A1E8-58189CBBE6E4}"/>
              </a:ext>
            </a:extLst>
          </p:cNvPr>
          <p:cNvSpPr/>
          <p:nvPr/>
        </p:nvSpPr>
        <p:spPr>
          <a:xfrm>
            <a:off x="9510146" y="1786466"/>
            <a:ext cx="1987587" cy="4800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Search box to search the user</a:t>
            </a:r>
          </a:p>
        </p:txBody>
      </p:sp>
    </p:spTree>
    <p:extLst>
      <p:ext uri="{BB962C8B-B14F-4D97-AF65-F5344CB8AC3E}">
        <p14:creationId xmlns:p14="http://schemas.microsoft.com/office/powerpoint/2010/main" val="153197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21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1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5A87F-8D96-776B-3EAD-08F9BA8A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Benefits</a:t>
            </a:r>
          </a:p>
        </p:txBody>
      </p:sp>
      <p:grpSp>
        <p:nvGrpSpPr>
          <p:cNvPr id="24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1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3" name="Oval 22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4" name="Oval 22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0" name="Freeform: Shape 22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2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2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3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3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3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7" name="Text Placeholder 2">
            <a:extLst>
              <a:ext uri="{FF2B5EF4-FFF2-40B4-BE49-F238E27FC236}">
                <a16:creationId xmlns:a16="http://schemas.microsoft.com/office/drawing/2014/main" id="{3A855F4F-329E-0E9B-2B5F-078264C6F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13484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07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9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54743-645D-A6C6-5F97-C3A1010B9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>
            <a:normAutofit fontScale="90000"/>
          </a:bodyPr>
          <a:lstStyle/>
          <a:p>
            <a:r>
              <a:rPr lang="en-IN" sz="1400">
                <a:solidFill>
                  <a:schemeClr val="bg1"/>
                </a:solidFill>
              </a:rPr>
              <a:t>Thank You!</a:t>
            </a:r>
            <a:br>
              <a:rPr lang="en-IN" sz="1400">
                <a:solidFill>
                  <a:schemeClr val="bg1"/>
                </a:solidFill>
              </a:rPr>
            </a:br>
            <a:br>
              <a:rPr lang="en-IN" sz="1400">
                <a:solidFill>
                  <a:schemeClr val="bg1"/>
                </a:solidFill>
              </a:rPr>
            </a:br>
            <a:br>
              <a:rPr lang="en-IN" sz="1400">
                <a:solidFill>
                  <a:schemeClr val="bg1"/>
                </a:solidFill>
              </a:rPr>
            </a:br>
            <a:r>
              <a:rPr lang="en-IN" sz="1400">
                <a:solidFill>
                  <a:schemeClr val="bg1"/>
                </a:solidFill>
              </a:rPr>
              <a:t>We extend our sincere gratitude to everyone involved in making this project a success:</a:t>
            </a:r>
            <a:br>
              <a:rPr lang="en-IN" sz="1400">
                <a:solidFill>
                  <a:schemeClr val="bg1"/>
                </a:solidFill>
              </a:rPr>
            </a:br>
            <a:br>
              <a:rPr lang="en-IN" sz="1400">
                <a:solidFill>
                  <a:schemeClr val="bg1"/>
                </a:solidFill>
              </a:rPr>
            </a:br>
            <a:r>
              <a:rPr lang="en-IN" sz="1400">
                <a:solidFill>
                  <a:schemeClr val="bg1"/>
                </a:solidFill>
              </a:rPr>
              <a:t>- Our Team Members: Bestha Srihari, Devika B, Yelleti Yamini, Nilesha Bajpayee, Subha Raju, Sravan Kumar Kondeti, Monisha D.</a:t>
            </a:r>
            <a:br>
              <a:rPr lang="en-IN" sz="1400">
                <a:solidFill>
                  <a:schemeClr val="bg1"/>
                </a:solidFill>
              </a:rPr>
            </a:br>
            <a:r>
              <a:rPr lang="en-IN" sz="1400">
                <a:solidFill>
                  <a:schemeClr val="bg1"/>
                </a:solidFill>
              </a:rPr>
              <a:t>- Mentors and Organizers: G Saranya, MG Sowmya, Ankireddypalli, Kishore Kumar Reddy.</a:t>
            </a:r>
            <a:br>
              <a:rPr lang="en-IN" sz="1400">
                <a:solidFill>
                  <a:schemeClr val="bg1"/>
                </a:solidFill>
              </a:rPr>
            </a:br>
            <a:r>
              <a:rPr lang="en-IN" sz="1400">
                <a:solidFill>
                  <a:schemeClr val="bg1"/>
                </a:solidFill>
              </a:rPr>
              <a:t>- All Contributors and Supporters.</a:t>
            </a:r>
            <a:br>
              <a:rPr lang="en-IN" sz="1400">
                <a:solidFill>
                  <a:schemeClr val="bg1"/>
                </a:solidFill>
              </a:rPr>
            </a:br>
            <a:br>
              <a:rPr lang="en-IN" sz="1400">
                <a:solidFill>
                  <a:schemeClr val="bg1"/>
                </a:solidFill>
              </a:rPr>
            </a:br>
            <a:r>
              <a:rPr lang="en-IN" sz="1400">
                <a:solidFill>
                  <a:schemeClr val="bg1"/>
                </a:solidFill>
              </a:rPr>
              <a:t>Your guidance, support, and contributions have been valuable in our journey. Thank you for your trust and encouragement.</a:t>
            </a:r>
            <a:br>
              <a:rPr lang="en-IN" sz="1400">
                <a:solidFill>
                  <a:schemeClr val="bg1"/>
                </a:solidFill>
              </a:rPr>
            </a:br>
            <a:br>
              <a:rPr lang="en-IN" sz="1400">
                <a:solidFill>
                  <a:schemeClr val="bg1"/>
                </a:solidFill>
              </a:rPr>
            </a:br>
            <a:r>
              <a:rPr lang="en-IN" sz="1400">
                <a:solidFill>
                  <a:schemeClr val="bg1"/>
                </a:solidFill>
              </a:rPr>
              <a:t>(Group 21 - Social Media Project)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3814C0F8-BC14-9C12-CFF9-D919803F0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71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1789</TotalTime>
  <Words>356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</vt:lpstr>
      <vt:lpstr>Challenges and Learnings</vt:lpstr>
      <vt:lpstr>PowerPoint Presentation</vt:lpstr>
      <vt:lpstr>PowerPoint Presentation</vt:lpstr>
      <vt:lpstr>Future Benefits</vt:lpstr>
      <vt:lpstr>Thank You!   We extend our sincere gratitude to everyone involved in making this project a success:  - Our Team Members: Bestha Srihari, Devika B, Yelleti Yamini, Nilesha Bajpayee, Subha Raju, Sravan Kumar Kondeti, Monisha D. - Mentors and Organizers: G Saranya, MG Sowmya, Ankireddypalli, Kishore Kumar Reddy. - All Contributors and Supporters.  Your guidance, support, and contributions have been valuable in our journey. Thank you for your trust and encouragement.  (Group 21 - Social Media Project)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BESTHA, SRIHARI</dc:creator>
  <cp:lastModifiedBy>Yamini, Yelleti</cp:lastModifiedBy>
  <cp:revision>7</cp:revision>
  <dcterms:created xsi:type="dcterms:W3CDTF">2023-12-26T06:08:04Z</dcterms:created>
  <dcterms:modified xsi:type="dcterms:W3CDTF">2023-12-28T10:23:21Z</dcterms:modified>
</cp:coreProperties>
</file>