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8" r:id="rId5"/>
    <p:sldMasterId id="2147483703" r:id="rId6"/>
    <p:sldMasterId id="2147483789" r:id="rId7"/>
  </p:sldMasterIdLst>
  <p:notesMasterIdLst>
    <p:notesMasterId r:id="rId19"/>
  </p:notesMasterIdLst>
  <p:handoutMasterIdLst>
    <p:handoutMasterId r:id="rId20"/>
  </p:handoutMasterIdLst>
  <p:sldIdLst>
    <p:sldId id="603" r:id="rId8"/>
    <p:sldId id="616" r:id="rId9"/>
    <p:sldId id="623" r:id="rId10"/>
    <p:sldId id="635" r:id="rId11"/>
    <p:sldId id="629" r:id="rId12"/>
    <p:sldId id="631" r:id="rId13"/>
    <p:sldId id="630" r:id="rId14"/>
    <p:sldId id="632" r:id="rId15"/>
    <p:sldId id="634" r:id="rId16"/>
    <p:sldId id="628" r:id="rId17"/>
    <p:sldId id="61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ward Tilsley" initials="ET" lastIdx="1" clrIdx="0">
    <p:extLst>
      <p:ext uri="{19B8F6BF-5375-455C-9EA6-DF929625EA0E}">
        <p15:presenceInfo xmlns:p15="http://schemas.microsoft.com/office/powerpoint/2012/main" userId="741ae726471751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932" autoAdjust="0"/>
  </p:normalViewPr>
  <p:slideViewPr>
    <p:cSldViewPr showGuides="1">
      <p:cViewPr varScale="1">
        <p:scale>
          <a:sx n="37" d="100"/>
          <a:sy n="37" d="100"/>
        </p:scale>
        <p:origin x="24" y="16"/>
      </p:cViewPr>
      <p:guideLst>
        <p:guide orient="horz" pos="2160"/>
        <p:guide pos="3840"/>
      </p:guideLst>
    </p:cSldViewPr>
  </p:slideViewPr>
  <p:outlineViewPr>
    <p:cViewPr>
      <p:scale>
        <a:sx n="33" d="100"/>
        <a:sy n="33" d="100"/>
      </p:scale>
      <p:origin x="0" y="-1899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102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ineedi, Shasi Kiranmai" userId="fd83c4d6-c3dc-4f82-acc3-371ba73f1a60" providerId="ADAL" clId="{86E644F5-C5C5-44C5-AC53-9C786D080528}"/>
    <pc:docChg chg="undo custSel addSld delSld modSld delSection modSection">
      <pc:chgData name="Bethineedi, Shasi Kiranmai" userId="fd83c4d6-c3dc-4f82-acc3-371ba73f1a60" providerId="ADAL" clId="{86E644F5-C5C5-44C5-AC53-9C786D080528}" dt="2023-03-03T06:36:06.485" v="2596" actId="1076"/>
      <pc:docMkLst>
        <pc:docMk/>
      </pc:docMkLst>
      <pc:sldChg chg="del">
        <pc:chgData name="Bethineedi, Shasi Kiranmai" userId="fd83c4d6-c3dc-4f82-acc3-371ba73f1a60" providerId="ADAL" clId="{86E644F5-C5C5-44C5-AC53-9C786D080528}" dt="2023-02-28T15:40:09.819" v="591" actId="2696"/>
        <pc:sldMkLst>
          <pc:docMk/>
          <pc:sldMk cId="2287508203" sldId="347"/>
        </pc:sldMkLst>
      </pc:sldChg>
      <pc:sldChg chg="del">
        <pc:chgData name="Bethineedi, Shasi Kiranmai" userId="fd83c4d6-c3dc-4f82-acc3-371ba73f1a60" providerId="ADAL" clId="{86E644F5-C5C5-44C5-AC53-9C786D080528}" dt="2023-02-28T15:39:22.760" v="586" actId="2696"/>
        <pc:sldMkLst>
          <pc:docMk/>
          <pc:sldMk cId="1827110123" sldId="425"/>
        </pc:sldMkLst>
      </pc:sldChg>
      <pc:sldChg chg="del">
        <pc:chgData name="Bethineedi, Shasi Kiranmai" userId="fd83c4d6-c3dc-4f82-acc3-371ba73f1a60" providerId="ADAL" clId="{86E644F5-C5C5-44C5-AC53-9C786D080528}" dt="2023-02-28T15:40:15.824" v="592" actId="2696"/>
        <pc:sldMkLst>
          <pc:docMk/>
          <pc:sldMk cId="581276293" sldId="429"/>
        </pc:sldMkLst>
      </pc:sldChg>
      <pc:sldChg chg="del">
        <pc:chgData name="Bethineedi, Shasi Kiranmai" userId="fd83c4d6-c3dc-4f82-acc3-371ba73f1a60" providerId="ADAL" clId="{86E644F5-C5C5-44C5-AC53-9C786D080528}" dt="2023-02-28T15:37:22.061" v="583" actId="2696"/>
        <pc:sldMkLst>
          <pc:docMk/>
          <pc:sldMk cId="3986561876" sldId="558"/>
        </pc:sldMkLst>
      </pc:sldChg>
      <pc:sldChg chg="del">
        <pc:chgData name="Bethineedi, Shasi Kiranmai" userId="fd83c4d6-c3dc-4f82-acc3-371ba73f1a60" providerId="ADAL" clId="{86E644F5-C5C5-44C5-AC53-9C786D080528}" dt="2023-02-28T15:37:15.431" v="582" actId="2696"/>
        <pc:sldMkLst>
          <pc:docMk/>
          <pc:sldMk cId="2874168093" sldId="585"/>
        </pc:sldMkLst>
      </pc:sldChg>
      <pc:sldChg chg="del">
        <pc:chgData name="Bethineedi, Shasi Kiranmai" userId="fd83c4d6-c3dc-4f82-acc3-371ba73f1a60" providerId="ADAL" clId="{86E644F5-C5C5-44C5-AC53-9C786D080528}" dt="2023-02-28T15:40:00.582" v="590" actId="2696"/>
        <pc:sldMkLst>
          <pc:docMk/>
          <pc:sldMk cId="1075118450" sldId="589"/>
        </pc:sldMkLst>
      </pc:sldChg>
      <pc:sldChg chg="del">
        <pc:chgData name="Bethineedi, Shasi Kiranmai" userId="fd83c4d6-c3dc-4f82-acc3-371ba73f1a60" providerId="ADAL" clId="{86E644F5-C5C5-44C5-AC53-9C786D080528}" dt="2023-02-28T15:39:45.876" v="589" actId="2696"/>
        <pc:sldMkLst>
          <pc:docMk/>
          <pc:sldMk cId="4276514296" sldId="590"/>
        </pc:sldMkLst>
      </pc:sldChg>
      <pc:sldChg chg="del">
        <pc:chgData name="Bethineedi, Shasi Kiranmai" userId="fd83c4d6-c3dc-4f82-acc3-371ba73f1a60" providerId="ADAL" clId="{86E644F5-C5C5-44C5-AC53-9C786D080528}" dt="2023-02-28T15:39:44.030" v="588" actId="2696"/>
        <pc:sldMkLst>
          <pc:docMk/>
          <pc:sldMk cId="1879674313" sldId="591"/>
        </pc:sldMkLst>
      </pc:sldChg>
      <pc:sldChg chg="add del">
        <pc:chgData name="Bethineedi, Shasi Kiranmai" userId="fd83c4d6-c3dc-4f82-acc3-371ba73f1a60" providerId="ADAL" clId="{86E644F5-C5C5-44C5-AC53-9C786D080528}" dt="2023-03-02T05:35:18.369" v="990" actId="2696"/>
        <pc:sldMkLst>
          <pc:docMk/>
          <pc:sldMk cId="1320472234" sldId="593"/>
        </pc:sldMkLst>
      </pc:sldChg>
      <pc:sldChg chg="del">
        <pc:chgData name="Bethineedi, Shasi Kiranmai" userId="fd83c4d6-c3dc-4f82-acc3-371ba73f1a60" providerId="ADAL" clId="{86E644F5-C5C5-44C5-AC53-9C786D080528}" dt="2023-02-28T15:37:25.778" v="584" actId="2696"/>
        <pc:sldMkLst>
          <pc:docMk/>
          <pc:sldMk cId="2406543390" sldId="594"/>
        </pc:sldMkLst>
      </pc:sldChg>
      <pc:sldChg chg="del">
        <pc:chgData name="Bethineedi, Shasi Kiranmai" userId="fd83c4d6-c3dc-4f82-acc3-371ba73f1a60" providerId="ADAL" clId="{86E644F5-C5C5-44C5-AC53-9C786D080528}" dt="2023-02-28T10:00:46.212" v="271" actId="2696"/>
        <pc:sldMkLst>
          <pc:docMk/>
          <pc:sldMk cId="1018828322" sldId="600"/>
        </pc:sldMkLst>
      </pc:sldChg>
      <pc:sldChg chg="modSp mod">
        <pc:chgData name="Bethineedi, Shasi Kiranmai" userId="fd83c4d6-c3dc-4f82-acc3-371ba73f1a60" providerId="ADAL" clId="{86E644F5-C5C5-44C5-AC53-9C786D080528}" dt="2023-03-02T15:25:48.930" v="1750" actId="20577"/>
        <pc:sldMkLst>
          <pc:docMk/>
          <pc:sldMk cId="834419491" sldId="603"/>
        </pc:sldMkLst>
        <pc:spChg chg="mod">
          <ac:chgData name="Bethineedi, Shasi Kiranmai" userId="fd83c4d6-c3dc-4f82-acc3-371ba73f1a60" providerId="ADAL" clId="{86E644F5-C5C5-44C5-AC53-9C786D080528}" dt="2023-02-28T10:09:06.387" v="393" actId="20577"/>
          <ac:spMkLst>
            <pc:docMk/>
            <pc:sldMk cId="834419491" sldId="603"/>
            <ac:spMk id="2" creationId="{037692A0-4BAB-471C-89D5-57C9ED0D5AC3}"/>
          </ac:spMkLst>
        </pc:spChg>
        <pc:spChg chg="mod">
          <ac:chgData name="Bethineedi, Shasi Kiranmai" userId="fd83c4d6-c3dc-4f82-acc3-371ba73f1a60" providerId="ADAL" clId="{86E644F5-C5C5-44C5-AC53-9C786D080528}" dt="2023-03-02T15:25:48.930" v="1750" actId="20577"/>
          <ac:spMkLst>
            <pc:docMk/>
            <pc:sldMk cId="834419491" sldId="603"/>
            <ac:spMk id="3" creationId="{1FCCB941-9A55-4FD8-A71B-74F653F5E2DF}"/>
          </ac:spMkLst>
        </pc:spChg>
      </pc:sldChg>
      <pc:sldChg chg="delSp modSp del mod">
        <pc:chgData name="Bethineedi, Shasi Kiranmai" userId="fd83c4d6-c3dc-4f82-acc3-371ba73f1a60" providerId="ADAL" clId="{86E644F5-C5C5-44C5-AC53-9C786D080528}" dt="2023-02-28T10:01:18.714" v="277" actId="2696"/>
        <pc:sldMkLst>
          <pc:docMk/>
          <pc:sldMk cId="4227977419" sldId="604"/>
        </pc:sldMkLst>
        <pc:spChg chg="mod">
          <ac:chgData name="Bethineedi, Shasi Kiranmai" userId="fd83c4d6-c3dc-4f82-acc3-371ba73f1a60" providerId="ADAL" clId="{86E644F5-C5C5-44C5-AC53-9C786D080528}" dt="2023-02-28T10:00:54.590" v="272" actId="21"/>
          <ac:spMkLst>
            <pc:docMk/>
            <pc:sldMk cId="4227977419" sldId="604"/>
            <ac:spMk id="2" creationId="{CF8BD3DB-4BF1-4F80-94D2-65F59B08E893}"/>
          </ac:spMkLst>
        </pc:spChg>
        <pc:spChg chg="del mod">
          <ac:chgData name="Bethineedi, Shasi Kiranmai" userId="fd83c4d6-c3dc-4f82-acc3-371ba73f1a60" providerId="ADAL" clId="{86E644F5-C5C5-44C5-AC53-9C786D080528}" dt="2023-02-28T10:00:40.483" v="270" actId="21"/>
          <ac:spMkLst>
            <pc:docMk/>
            <pc:sldMk cId="4227977419" sldId="604"/>
            <ac:spMk id="3" creationId="{E0C8374D-B438-41D4-9F51-290E5734D518}"/>
          </ac:spMkLst>
        </pc:spChg>
      </pc:sldChg>
      <pc:sldChg chg="addSp delSp modSp del mod modClrScheme chgLayout">
        <pc:chgData name="Bethineedi, Shasi Kiranmai" userId="fd83c4d6-c3dc-4f82-acc3-371ba73f1a60" providerId="ADAL" clId="{86E644F5-C5C5-44C5-AC53-9C786D080528}" dt="2023-03-02T05:34:57.954" v="989" actId="2696"/>
        <pc:sldMkLst>
          <pc:docMk/>
          <pc:sldMk cId="2548862354" sldId="606"/>
        </pc:sldMkLst>
        <pc:spChg chg="mod">
          <ac:chgData name="Bethineedi, Shasi Kiranmai" userId="fd83c4d6-c3dc-4f82-acc3-371ba73f1a60" providerId="ADAL" clId="{86E644F5-C5C5-44C5-AC53-9C786D080528}" dt="2023-02-28T10:09:35.308" v="394" actId="26606"/>
          <ac:spMkLst>
            <pc:docMk/>
            <pc:sldMk cId="2548862354" sldId="606"/>
            <ac:spMk id="2" creationId="{A59B8AB6-761F-4B5C-8F39-BB4B2759B4A9}"/>
          </ac:spMkLst>
        </pc:spChg>
        <pc:spChg chg="del">
          <ac:chgData name="Bethineedi, Shasi Kiranmai" userId="fd83c4d6-c3dc-4f82-acc3-371ba73f1a60" providerId="ADAL" clId="{86E644F5-C5C5-44C5-AC53-9C786D080528}" dt="2023-02-28T10:01:06.713" v="275" actId="21"/>
          <ac:spMkLst>
            <pc:docMk/>
            <pc:sldMk cId="2548862354" sldId="606"/>
            <ac:spMk id="3" creationId="{0E49919F-CB7D-45C6-90C6-9D13AF3CA084}"/>
          </ac:spMkLst>
        </pc:spChg>
        <pc:spChg chg="add del mod">
          <ac:chgData name="Bethineedi, Shasi Kiranmai" userId="fd83c4d6-c3dc-4f82-acc3-371ba73f1a60" providerId="ADAL" clId="{86E644F5-C5C5-44C5-AC53-9C786D080528}" dt="2023-02-28T10:01:10.968" v="276" actId="21"/>
          <ac:spMkLst>
            <pc:docMk/>
            <pc:sldMk cId="2548862354" sldId="606"/>
            <ac:spMk id="5" creationId="{239D86F4-F759-C8BF-CF04-61AFDD07C04F}"/>
          </ac:spMkLst>
        </pc:spChg>
        <pc:spChg chg="add del mod">
          <ac:chgData name="Bethineedi, Shasi Kiranmai" userId="fd83c4d6-c3dc-4f82-acc3-371ba73f1a60" providerId="ADAL" clId="{86E644F5-C5C5-44C5-AC53-9C786D080528}" dt="2023-02-28T10:09:40.835" v="395" actId="21"/>
          <ac:spMkLst>
            <pc:docMk/>
            <pc:sldMk cId="2548862354" sldId="606"/>
            <ac:spMk id="7" creationId="{1A6F1F01-3FDF-7AF1-7C9A-D11ECF28CF29}"/>
          </ac:spMkLst>
        </pc:spChg>
      </pc:sldChg>
      <pc:sldChg chg="del">
        <pc:chgData name="Bethineedi, Shasi Kiranmai" userId="fd83c4d6-c3dc-4f82-acc3-371ba73f1a60" providerId="ADAL" clId="{86E644F5-C5C5-44C5-AC53-9C786D080528}" dt="2023-02-28T10:01:22.745" v="278" actId="2696"/>
        <pc:sldMkLst>
          <pc:docMk/>
          <pc:sldMk cId="340409438" sldId="609"/>
        </pc:sldMkLst>
      </pc:sldChg>
      <pc:sldChg chg="del">
        <pc:chgData name="Bethineedi, Shasi Kiranmai" userId="fd83c4d6-c3dc-4f82-acc3-371ba73f1a60" providerId="ADAL" clId="{86E644F5-C5C5-44C5-AC53-9C786D080528}" dt="2023-02-28T15:37:30.742" v="585" actId="2696"/>
        <pc:sldMkLst>
          <pc:docMk/>
          <pc:sldMk cId="882824473" sldId="610"/>
        </pc:sldMkLst>
      </pc:sldChg>
      <pc:sldChg chg="addSp delSp modSp del mod">
        <pc:chgData name="Bethineedi, Shasi Kiranmai" userId="fd83c4d6-c3dc-4f82-acc3-371ba73f1a60" providerId="ADAL" clId="{86E644F5-C5C5-44C5-AC53-9C786D080528}" dt="2023-02-28T15:40:21.639" v="593" actId="2696"/>
        <pc:sldMkLst>
          <pc:docMk/>
          <pc:sldMk cId="2769397531" sldId="615"/>
        </pc:sldMkLst>
        <pc:spChg chg="mod">
          <ac:chgData name="Bethineedi, Shasi Kiranmai" userId="fd83c4d6-c3dc-4f82-acc3-371ba73f1a60" providerId="ADAL" clId="{86E644F5-C5C5-44C5-AC53-9C786D080528}" dt="2023-02-28T15:33:13.127" v="510" actId="20577"/>
          <ac:spMkLst>
            <pc:docMk/>
            <pc:sldMk cId="2769397531" sldId="615"/>
            <ac:spMk id="2" creationId="{508827A6-C591-4F5D-8338-3807F6943300}"/>
          </ac:spMkLst>
        </pc:spChg>
        <pc:spChg chg="mod">
          <ac:chgData name="Bethineedi, Shasi Kiranmai" userId="fd83c4d6-c3dc-4f82-acc3-371ba73f1a60" providerId="ADAL" clId="{86E644F5-C5C5-44C5-AC53-9C786D080528}" dt="2023-02-28T15:33:13.159" v="511" actId="14100"/>
          <ac:spMkLst>
            <pc:docMk/>
            <pc:sldMk cId="2769397531" sldId="615"/>
            <ac:spMk id="3" creationId="{2151FFB6-DDC6-4E93-8AE9-EFC28010B8E0}"/>
          </ac:spMkLst>
        </pc:spChg>
        <pc:spChg chg="add del">
          <ac:chgData name="Bethineedi, Shasi Kiranmai" userId="fd83c4d6-c3dc-4f82-acc3-371ba73f1a60" providerId="ADAL" clId="{86E644F5-C5C5-44C5-AC53-9C786D080528}" dt="2023-02-28T15:33:13.283" v="515" actId="21"/>
          <ac:spMkLst>
            <pc:docMk/>
            <pc:sldMk cId="2769397531" sldId="615"/>
            <ac:spMk id="4" creationId="{8024D6E4-DE08-4695-82B9-0E90553D8CC0}"/>
          </ac:spMkLst>
        </pc:spChg>
        <pc:spChg chg="mod">
          <ac:chgData name="Bethineedi, Shasi Kiranmai" userId="fd83c4d6-c3dc-4f82-acc3-371ba73f1a60" providerId="ADAL" clId="{86E644F5-C5C5-44C5-AC53-9C786D080528}" dt="2023-02-28T15:33:13.001" v="506" actId="20577"/>
          <ac:spMkLst>
            <pc:docMk/>
            <pc:sldMk cId="2769397531" sldId="615"/>
            <ac:spMk id="5" creationId="{6E6055CC-0678-44DF-A525-70971C533171}"/>
          </ac:spMkLst>
        </pc:spChg>
        <pc:spChg chg="add del">
          <ac:chgData name="Bethineedi, Shasi Kiranmai" userId="fd83c4d6-c3dc-4f82-acc3-371ba73f1a60" providerId="ADAL" clId="{86E644F5-C5C5-44C5-AC53-9C786D080528}" dt="2023-02-28T15:33:13.235" v="513" actId="21"/>
          <ac:spMkLst>
            <pc:docMk/>
            <pc:sldMk cId="2769397531" sldId="615"/>
            <ac:spMk id="6" creationId="{CD42D618-189C-4ACB-A84B-2ECB4CBDA496}"/>
          </ac:spMkLst>
        </pc:spChg>
        <pc:spChg chg="add del mod">
          <ac:chgData name="Bethineedi, Shasi Kiranmai" userId="fd83c4d6-c3dc-4f82-acc3-371ba73f1a60" providerId="ADAL" clId="{86E644F5-C5C5-44C5-AC53-9C786D080528}" dt="2023-02-28T15:33:13.283" v="515" actId="21"/>
          <ac:spMkLst>
            <pc:docMk/>
            <pc:sldMk cId="2769397531" sldId="615"/>
            <ac:spMk id="8" creationId="{349DDC99-C0C4-939A-B97A-7321C9BBD928}"/>
          </ac:spMkLst>
        </pc:spChg>
        <pc:spChg chg="add del mod">
          <ac:chgData name="Bethineedi, Shasi Kiranmai" userId="fd83c4d6-c3dc-4f82-acc3-371ba73f1a60" providerId="ADAL" clId="{86E644F5-C5C5-44C5-AC53-9C786D080528}" dt="2023-02-28T15:33:13.235" v="513" actId="21"/>
          <ac:spMkLst>
            <pc:docMk/>
            <pc:sldMk cId="2769397531" sldId="615"/>
            <ac:spMk id="10" creationId="{55B7B4CF-1756-18EB-6B8E-53ECF3E03FE9}"/>
          </ac:spMkLst>
        </pc:spChg>
      </pc:sldChg>
      <pc:sldChg chg="addSp delSp modSp mod modClrScheme chgLayout">
        <pc:chgData name="Bethineedi, Shasi Kiranmai" userId="fd83c4d6-c3dc-4f82-acc3-371ba73f1a60" providerId="ADAL" clId="{86E644F5-C5C5-44C5-AC53-9C786D080528}" dt="2023-03-03T05:47:36.431" v="2444" actId="20577"/>
        <pc:sldMkLst>
          <pc:docMk/>
          <pc:sldMk cId="1453149592" sldId="616"/>
        </pc:sldMkLst>
        <pc:spChg chg="mod">
          <ac:chgData name="Bethineedi, Shasi Kiranmai" userId="fd83c4d6-c3dc-4f82-acc3-371ba73f1a60" providerId="ADAL" clId="{86E644F5-C5C5-44C5-AC53-9C786D080528}" dt="2023-02-28T15:33:37.919" v="544" actId="20577"/>
          <ac:spMkLst>
            <pc:docMk/>
            <pc:sldMk cId="1453149592" sldId="616"/>
            <ac:spMk id="2" creationId="{64F64BD2-7E09-45E2-95C0-B3726BD6234A}"/>
          </ac:spMkLst>
        </pc:spChg>
        <pc:spChg chg="del mod">
          <ac:chgData name="Bethineedi, Shasi Kiranmai" userId="fd83c4d6-c3dc-4f82-acc3-371ba73f1a60" providerId="ADAL" clId="{86E644F5-C5C5-44C5-AC53-9C786D080528}" dt="2023-02-28T10:06:54.174" v="371" actId="26606"/>
          <ac:spMkLst>
            <pc:docMk/>
            <pc:sldMk cId="1453149592" sldId="616"/>
            <ac:spMk id="3" creationId="{050F306C-8A8D-4521-BDDC-9D1F1C3E2C7F}"/>
          </ac:spMkLst>
        </pc:spChg>
        <pc:spChg chg="add del mod">
          <ac:chgData name="Bethineedi, Shasi Kiranmai" userId="fd83c4d6-c3dc-4f82-acc3-371ba73f1a60" providerId="ADAL" clId="{86E644F5-C5C5-44C5-AC53-9C786D080528}" dt="2023-02-28T10:07:02.496" v="372" actId="21"/>
          <ac:spMkLst>
            <pc:docMk/>
            <pc:sldMk cId="1453149592" sldId="616"/>
            <ac:spMk id="9" creationId="{F0C6CF28-D47C-3C46-CB48-7700FD2E6567}"/>
          </ac:spMkLst>
        </pc:spChg>
        <pc:graphicFrameChg chg="add mod">
          <ac:chgData name="Bethineedi, Shasi Kiranmai" userId="fd83c4d6-c3dc-4f82-acc3-371ba73f1a60" providerId="ADAL" clId="{86E644F5-C5C5-44C5-AC53-9C786D080528}" dt="2023-03-03T05:47:36.431" v="2444" actId="20577"/>
          <ac:graphicFrameMkLst>
            <pc:docMk/>
            <pc:sldMk cId="1453149592" sldId="616"/>
            <ac:graphicFrameMk id="5" creationId="{574884A8-5322-099E-29C5-196D20A86E90}"/>
          </ac:graphicFrameMkLst>
        </pc:graphicFrameChg>
      </pc:sldChg>
      <pc:sldChg chg="del">
        <pc:chgData name="Bethineedi, Shasi Kiranmai" userId="fd83c4d6-c3dc-4f82-acc3-371ba73f1a60" providerId="ADAL" clId="{86E644F5-C5C5-44C5-AC53-9C786D080528}" dt="2023-02-28T15:39:41.184" v="587" actId="2696"/>
        <pc:sldMkLst>
          <pc:docMk/>
          <pc:sldMk cId="295513340" sldId="617"/>
        </pc:sldMkLst>
      </pc:sldChg>
      <pc:sldChg chg="addSp delSp modSp add del mod">
        <pc:chgData name="Bethineedi, Shasi Kiranmai" userId="fd83c4d6-c3dc-4f82-acc3-371ba73f1a60" providerId="ADAL" clId="{86E644F5-C5C5-44C5-AC53-9C786D080528}" dt="2023-03-02T15:44:38.363" v="2195" actId="2696"/>
        <pc:sldMkLst>
          <pc:docMk/>
          <pc:sldMk cId="1331803731" sldId="618"/>
        </pc:sldMkLst>
        <pc:spChg chg="add del">
          <ac:chgData name="Bethineedi, Shasi Kiranmai" userId="fd83c4d6-c3dc-4f82-acc3-371ba73f1a60" providerId="ADAL" clId="{86E644F5-C5C5-44C5-AC53-9C786D080528}" dt="2023-03-02T07:13:15.536" v="1594"/>
          <ac:spMkLst>
            <pc:docMk/>
            <pc:sldMk cId="1331803731" sldId="618"/>
            <ac:spMk id="2" creationId="{F9C0425B-7A5F-13A2-A72A-4AF68CFE3599}"/>
          </ac:spMkLst>
        </pc:spChg>
        <pc:spChg chg="add del">
          <ac:chgData name="Bethineedi, Shasi Kiranmai" userId="fd83c4d6-c3dc-4f82-acc3-371ba73f1a60" providerId="ADAL" clId="{86E644F5-C5C5-44C5-AC53-9C786D080528}" dt="2023-03-01T15:58:32.255" v="980" actId="22"/>
          <ac:spMkLst>
            <pc:docMk/>
            <pc:sldMk cId="1331803731" sldId="618"/>
            <ac:spMk id="3" creationId="{AD1DAEAE-FF6F-0245-D3F1-7DF318525F6E}"/>
          </ac:spMkLst>
        </pc:spChg>
        <pc:spChg chg="add mod">
          <ac:chgData name="Bethineedi, Shasi Kiranmai" userId="fd83c4d6-c3dc-4f82-acc3-371ba73f1a60" providerId="ADAL" clId="{86E644F5-C5C5-44C5-AC53-9C786D080528}" dt="2023-03-02T07:17:36.094" v="1667" actId="21"/>
          <ac:spMkLst>
            <pc:docMk/>
            <pc:sldMk cId="1331803731" sldId="618"/>
            <ac:spMk id="3" creationId="{E9FB9230-4129-CFA0-7D79-2E1085E60B51}"/>
          </ac:spMkLst>
        </pc:spChg>
        <pc:spChg chg="mod">
          <ac:chgData name="Bethineedi, Shasi Kiranmai" userId="fd83c4d6-c3dc-4f82-acc3-371ba73f1a60" providerId="ADAL" clId="{86E644F5-C5C5-44C5-AC53-9C786D080528}" dt="2023-03-02T05:37:35.563" v="1033" actId="20577"/>
          <ac:spMkLst>
            <pc:docMk/>
            <pc:sldMk cId="1331803731" sldId="618"/>
            <ac:spMk id="13" creationId="{7D67F00E-64D4-4F25-808C-DFA838438E12}"/>
          </ac:spMkLst>
        </pc:spChg>
        <pc:spChg chg="del mod">
          <ac:chgData name="Bethineedi, Shasi Kiranmai" userId="fd83c4d6-c3dc-4f82-acc3-371ba73f1a60" providerId="ADAL" clId="{86E644F5-C5C5-44C5-AC53-9C786D080528}" dt="2023-03-02T15:36:26.511" v="1999" actId="21"/>
          <ac:spMkLst>
            <pc:docMk/>
            <pc:sldMk cId="1331803731" sldId="618"/>
            <ac:spMk id="18" creationId="{9174A902-9E50-453A-9B77-E7A4A3EEB9F8}"/>
          </ac:spMkLst>
        </pc:spChg>
        <pc:spChg chg="mod">
          <ac:chgData name="Bethineedi, Shasi Kiranmai" userId="fd83c4d6-c3dc-4f82-acc3-371ba73f1a60" providerId="ADAL" clId="{86E644F5-C5C5-44C5-AC53-9C786D080528}" dt="2023-03-02T15:34:52.670" v="1879" actId="21"/>
          <ac:spMkLst>
            <pc:docMk/>
            <pc:sldMk cId="1331803731" sldId="618"/>
            <ac:spMk id="19" creationId="{EA1EAE22-96D4-49DE-8534-1506BC81013D}"/>
          </ac:spMkLst>
        </pc:spChg>
        <pc:spChg chg="mod">
          <ac:chgData name="Bethineedi, Shasi Kiranmai" userId="fd83c4d6-c3dc-4f82-acc3-371ba73f1a60" providerId="ADAL" clId="{86E644F5-C5C5-44C5-AC53-9C786D080528}" dt="2023-03-02T15:43:40.717" v="2186" actId="21"/>
          <ac:spMkLst>
            <pc:docMk/>
            <pc:sldMk cId="1331803731" sldId="618"/>
            <ac:spMk id="20" creationId="{0B31EF80-EA35-4F64-8528-BE1603C43CB9}"/>
          </ac:spMkLst>
        </pc:spChg>
        <pc:spChg chg="mod">
          <ac:chgData name="Bethineedi, Shasi Kiranmai" userId="fd83c4d6-c3dc-4f82-acc3-371ba73f1a60" providerId="ADAL" clId="{86E644F5-C5C5-44C5-AC53-9C786D080528}" dt="2023-03-02T15:39:07.006" v="2071" actId="21"/>
          <ac:spMkLst>
            <pc:docMk/>
            <pc:sldMk cId="1331803731" sldId="618"/>
            <ac:spMk id="21" creationId="{E4D687FA-B9EC-43B9-9A40-1F773D209C43}"/>
          </ac:spMkLst>
        </pc:spChg>
        <pc:spChg chg="mod">
          <ac:chgData name="Bethineedi, Shasi Kiranmai" userId="fd83c4d6-c3dc-4f82-acc3-371ba73f1a60" providerId="ADAL" clId="{86E644F5-C5C5-44C5-AC53-9C786D080528}" dt="2023-03-02T06:47:52.462" v="1416" actId="1076"/>
          <ac:spMkLst>
            <pc:docMk/>
            <pc:sldMk cId="1331803731" sldId="618"/>
            <ac:spMk id="25" creationId="{6AFA7B94-A8C4-443E-8BB2-95A5ACCB9FB8}"/>
          </ac:spMkLst>
        </pc:spChg>
        <pc:spChg chg="mod">
          <ac:chgData name="Bethineedi, Shasi Kiranmai" userId="fd83c4d6-c3dc-4f82-acc3-371ba73f1a60" providerId="ADAL" clId="{86E644F5-C5C5-44C5-AC53-9C786D080528}" dt="2023-03-02T07:19:14.243" v="1689" actId="1076"/>
          <ac:spMkLst>
            <pc:docMk/>
            <pc:sldMk cId="1331803731" sldId="618"/>
            <ac:spMk id="26" creationId="{EE911138-91EC-403D-98A1-63E4D5AA2910}"/>
          </ac:spMkLst>
        </pc:spChg>
        <pc:spChg chg="del">
          <ac:chgData name="Bethineedi, Shasi Kiranmai" userId="fd83c4d6-c3dc-4f82-acc3-371ba73f1a60" providerId="ADAL" clId="{86E644F5-C5C5-44C5-AC53-9C786D080528}" dt="2023-03-02T05:35:55.706" v="993" actId="21"/>
          <ac:spMkLst>
            <pc:docMk/>
            <pc:sldMk cId="1331803731" sldId="618"/>
            <ac:spMk id="43" creationId="{C42FE04C-E550-46F1-B9D8-F3C16E54F794}"/>
          </ac:spMkLst>
        </pc:spChg>
        <pc:spChg chg="del">
          <ac:chgData name="Bethineedi, Shasi Kiranmai" userId="fd83c4d6-c3dc-4f82-acc3-371ba73f1a60" providerId="ADAL" clId="{86E644F5-C5C5-44C5-AC53-9C786D080528}" dt="2023-03-02T05:36:11.108" v="996" actId="21"/>
          <ac:spMkLst>
            <pc:docMk/>
            <pc:sldMk cId="1331803731" sldId="618"/>
            <ac:spMk id="44" creationId="{E211BBB1-C623-4796-B0E8-D30AF6338ABA}"/>
          </ac:spMkLst>
        </pc:spChg>
        <pc:spChg chg="del">
          <ac:chgData name="Bethineedi, Shasi Kiranmai" userId="fd83c4d6-c3dc-4f82-acc3-371ba73f1a60" providerId="ADAL" clId="{86E644F5-C5C5-44C5-AC53-9C786D080528}" dt="2023-03-02T05:36:40.405" v="999" actId="21"/>
          <ac:spMkLst>
            <pc:docMk/>
            <pc:sldMk cId="1331803731" sldId="618"/>
            <ac:spMk id="45" creationId="{410B9554-93B6-41CD-90D6-19F8DF3CA127}"/>
          </ac:spMkLst>
        </pc:spChg>
        <pc:spChg chg="del">
          <ac:chgData name="Bethineedi, Shasi Kiranmai" userId="fd83c4d6-c3dc-4f82-acc3-371ba73f1a60" providerId="ADAL" clId="{86E644F5-C5C5-44C5-AC53-9C786D080528}" dt="2023-03-02T05:36:54.039" v="1002" actId="21"/>
          <ac:spMkLst>
            <pc:docMk/>
            <pc:sldMk cId="1331803731" sldId="618"/>
            <ac:spMk id="46" creationId="{D963D3E0-1F9F-4242-9EEB-2E147D7F7677}"/>
          </ac:spMkLst>
        </pc:spChg>
      </pc:sldChg>
      <pc:sldChg chg="del">
        <pc:chgData name="Bethineedi, Shasi Kiranmai" userId="fd83c4d6-c3dc-4f82-acc3-371ba73f1a60" providerId="ADAL" clId="{86E644F5-C5C5-44C5-AC53-9C786D080528}" dt="2023-02-28T15:37:07.487" v="581" actId="2696"/>
        <pc:sldMkLst>
          <pc:docMk/>
          <pc:sldMk cId="2530564912" sldId="620"/>
        </pc:sldMkLst>
      </pc:sldChg>
      <pc:sldChg chg="addSp delSp modSp mod modClrScheme chgLayout">
        <pc:chgData name="Bethineedi, Shasi Kiranmai" userId="fd83c4d6-c3dc-4f82-acc3-371ba73f1a60" providerId="ADAL" clId="{86E644F5-C5C5-44C5-AC53-9C786D080528}" dt="2023-03-03T06:36:06.485" v="2596" actId="1076"/>
        <pc:sldMkLst>
          <pc:docMk/>
          <pc:sldMk cId="3463503812" sldId="623"/>
        </pc:sldMkLst>
        <pc:spChg chg="mod">
          <ac:chgData name="Bethineedi, Shasi Kiranmai" userId="fd83c4d6-c3dc-4f82-acc3-371ba73f1a60" providerId="ADAL" clId="{86E644F5-C5C5-44C5-AC53-9C786D080528}" dt="2023-03-01T05:51:42.037" v="899" actId="26606"/>
          <ac:spMkLst>
            <pc:docMk/>
            <pc:sldMk cId="3463503812" sldId="623"/>
            <ac:spMk id="2" creationId="{428661FC-27CF-4F5D-BDF9-9501288236CD}"/>
          </ac:spMkLst>
        </pc:spChg>
        <pc:spChg chg="mod ord">
          <ac:chgData name="Bethineedi, Shasi Kiranmai" userId="fd83c4d6-c3dc-4f82-acc3-371ba73f1a60" providerId="ADAL" clId="{86E644F5-C5C5-44C5-AC53-9C786D080528}" dt="2023-03-01T05:54:45.993" v="948" actId="20577"/>
          <ac:spMkLst>
            <pc:docMk/>
            <pc:sldMk cId="3463503812" sldId="623"/>
            <ac:spMk id="3" creationId="{2415052C-B773-46E8-A935-E7FEE5E1107B}"/>
          </ac:spMkLst>
        </pc:spChg>
        <pc:spChg chg="mod ord">
          <ac:chgData name="Bethineedi, Shasi Kiranmai" userId="fd83c4d6-c3dc-4f82-acc3-371ba73f1a60" providerId="ADAL" clId="{86E644F5-C5C5-44C5-AC53-9C786D080528}" dt="2023-03-02T15:56:13.301" v="2436" actId="1076"/>
          <ac:spMkLst>
            <pc:docMk/>
            <pc:sldMk cId="3463503812" sldId="623"/>
            <ac:spMk id="4" creationId="{F53601D5-D53B-4235-8A0F-16524F73D43C}"/>
          </ac:spMkLst>
        </pc:spChg>
        <pc:spChg chg="mod">
          <ac:chgData name="Bethineedi, Shasi Kiranmai" userId="fd83c4d6-c3dc-4f82-acc3-371ba73f1a60" providerId="ADAL" clId="{86E644F5-C5C5-44C5-AC53-9C786D080528}" dt="2023-03-03T05:48:39.036" v="2445" actId="6549"/>
          <ac:spMkLst>
            <pc:docMk/>
            <pc:sldMk cId="3463503812" sldId="623"/>
            <ac:spMk id="5" creationId="{54703816-973F-4F9E-9E21-444291470A60}"/>
          </ac:spMkLst>
        </pc:spChg>
        <pc:spChg chg="add mod ord">
          <ac:chgData name="Bethineedi, Shasi Kiranmai" userId="fd83c4d6-c3dc-4f82-acc3-371ba73f1a60" providerId="ADAL" clId="{86E644F5-C5C5-44C5-AC53-9C786D080528}" dt="2023-03-02T15:48:25.846" v="2343"/>
          <ac:spMkLst>
            <pc:docMk/>
            <pc:sldMk cId="3463503812" sldId="623"/>
            <ac:spMk id="6" creationId="{85AF8D6F-E011-3A30-7F3E-66AD62F1272A}"/>
          </ac:spMkLst>
        </pc:spChg>
        <pc:spChg chg="add mod ord">
          <ac:chgData name="Bethineedi, Shasi Kiranmai" userId="fd83c4d6-c3dc-4f82-acc3-371ba73f1a60" providerId="ADAL" clId="{86E644F5-C5C5-44C5-AC53-9C786D080528}" dt="2023-03-02T15:48:49.562" v="2345"/>
          <ac:spMkLst>
            <pc:docMk/>
            <pc:sldMk cId="3463503812" sldId="623"/>
            <ac:spMk id="7" creationId="{411092F6-3D54-8BBE-AEB3-F41C4CC64F47}"/>
          </ac:spMkLst>
        </pc:spChg>
        <pc:spChg chg="add mod">
          <ac:chgData name="Bethineedi, Shasi Kiranmai" userId="fd83c4d6-c3dc-4f82-acc3-371ba73f1a60" providerId="ADAL" clId="{86E644F5-C5C5-44C5-AC53-9C786D080528}" dt="2023-03-03T06:36:06.485" v="2596" actId="1076"/>
          <ac:spMkLst>
            <pc:docMk/>
            <pc:sldMk cId="3463503812" sldId="623"/>
            <ac:spMk id="8" creationId="{1566F7EE-0FD1-5A22-7BB2-443BF4105FC9}"/>
          </ac:spMkLst>
        </pc:spChg>
        <pc:spChg chg="add mod">
          <ac:chgData name="Bethineedi, Shasi Kiranmai" userId="fd83c4d6-c3dc-4f82-acc3-371ba73f1a60" providerId="ADAL" clId="{86E644F5-C5C5-44C5-AC53-9C786D080528}" dt="2023-03-02T15:49:26.695" v="2384" actId="20577"/>
          <ac:spMkLst>
            <pc:docMk/>
            <pc:sldMk cId="3463503812" sldId="623"/>
            <ac:spMk id="9" creationId="{8F54EC93-BD7C-F617-D1A7-07C17CDFA2D2}"/>
          </ac:spMkLst>
        </pc:spChg>
        <pc:spChg chg="add mod">
          <ac:chgData name="Bethineedi, Shasi Kiranmai" userId="fd83c4d6-c3dc-4f82-acc3-371ba73f1a60" providerId="ADAL" clId="{86E644F5-C5C5-44C5-AC53-9C786D080528}" dt="2023-03-02T05:40:53.653" v="1079" actId="20577"/>
          <ac:spMkLst>
            <pc:docMk/>
            <pc:sldMk cId="3463503812" sldId="623"/>
            <ac:spMk id="10" creationId="{52A45D5A-4F11-1212-F986-FE08413030ED}"/>
          </ac:spMkLst>
        </pc:spChg>
        <pc:spChg chg="add del mod">
          <ac:chgData name="Bethineedi, Shasi Kiranmai" userId="fd83c4d6-c3dc-4f82-acc3-371ba73f1a60" providerId="ADAL" clId="{86E644F5-C5C5-44C5-AC53-9C786D080528}" dt="2023-03-01T05:51:42.037" v="899" actId="26606"/>
          <ac:spMkLst>
            <pc:docMk/>
            <pc:sldMk cId="3463503812" sldId="623"/>
            <ac:spMk id="13" creationId="{F8E2CA61-9242-E4C8-0433-EC771BD8F975}"/>
          </ac:spMkLst>
        </pc:spChg>
      </pc:sldChg>
      <pc:sldChg chg="del">
        <pc:chgData name="Bethineedi, Shasi Kiranmai" userId="fd83c4d6-c3dc-4f82-acc3-371ba73f1a60" providerId="ADAL" clId="{86E644F5-C5C5-44C5-AC53-9C786D080528}" dt="2023-02-28T09:59:32.945" v="217" actId="2696"/>
        <pc:sldMkLst>
          <pc:docMk/>
          <pc:sldMk cId="452561308" sldId="624"/>
        </pc:sldMkLst>
      </pc:sldChg>
      <pc:sldChg chg="addSp delSp modSp add del mod">
        <pc:chgData name="Bethineedi, Shasi Kiranmai" userId="fd83c4d6-c3dc-4f82-acc3-371ba73f1a60" providerId="ADAL" clId="{86E644F5-C5C5-44C5-AC53-9C786D080528}" dt="2023-03-02T07:03:08.622" v="1435" actId="2696"/>
        <pc:sldMkLst>
          <pc:docMk/>
          <pc:sldMk cId="3905154659" sldId="624"/>
        </pc:sldMkLst>
        <pc:spChg chg="add del mod">
          <ac:chgData name="Bethineedi, Shasi Kiranmai" userId="fd83c4d6-c3dc-4f82-acc3-371ba73f1a60" providerId="ADAL" clId="{86E644F5-C5C5-44C5-AC53-9C786D080528}" dt="2023-03-02T06:48:33.236" v="1421" actId="21"/>
          <ac:spMkLst>
            <pc:docMk/>
            <pc:sldMk cId="3905154659" sldId="624"/>
            <ac:spMk id="3" creationId="{D3AA4B38-D4DB-62DF-4E0E-36759D62CDA8}"/>
          </ac:spMkLst>
        </pc:spChg>
        <pc:spChg chg="add del mod">
          <ac:chgData name="Bethineedi, Shasi Kiranmai" userId="fd83c4d6-c3dc-4f82-acc3-371ba73f1a60" providerId="ADAL" clId="{86E644F5-C5C5-44C5-AC53-9C786D080528}" dt="2023-03-02T07:01:38.579" v="1425" actId="21"/>
          <ac:spMkLst>
            <pc:docMk/>
            <pc:sldMk cId="3905154659" sldId="624"/>
            <ac:spMk id="5" creationId="{88B174D5-31FE-0543-D049-735546C1FF79}"/>
          </ac:spMkLst>
        </pc:spChg>
        <pc:spChg chg="add del mod">
          <ac:chgData name="Bethineedi, Shasi Kiranmai" userId="fd83c4d6-c3dc-4f82-acc3-371ba73f1a60" providerId="ADAL" clId="{86E644F5-C5C5-44C5-AC53-9C786D080528}" dt="2023-03-02T07:01:37.635" v="1424"/>
          <ac:spMkLst>
            <pc:docMk/>
            <pc:sldMk cId="3905154659" sldId="624"/>
            <ac:spMk id="6" creationId="{E7C62C1D-301A-DF46-6230-46E04406E7BE}"/>
          </ac:spMkLst>
        </pc:spChg>
        <pc:spChg chg="add del">
          <ac:chgData name="Bethineedi, Shasi Kiranmai" userId="fd83c4d6-c3dc-4f82-acc3-371ba73f1a60" providerId="ADAL" clId="{86E644F5-C5C5-44C5-AC53-9C786D080528}" dt="2023-03-02T07:02:55.322" v="1432" actId="22"/>
          <ac:spMkLst>
            <pc:docMk/>
            <pc:sldMk cId="3905154659" sldId="624"/>
            <ac:spMk id="8" creationId="{8A5EE47E-BEAD-27A7-0013-3CD4284900B1}"/>
          </ac:spMkLst>
        </pc:spChg>
        <pc:spChg chg="del mod">
          <ac:chgData name="Bethineedi, Shasi Kiranmai" userId="fd83c4d6-c3dc-4f82-acc3-371ba73f1a60" providerId="ADAL" clId="{86E644F5-C5C5-44C5-AC53-9C786D080528}" dt="2023-03-02T06:48:23.824" v="1420" actId="21"/>
          <ac:spMkLst>
            <pc:docMk/>
            <pc:sldMk cId="3905154659" sldId="624"/>
            <ac:spMk id="18" creationId="{9174A902-9E50-453A-9B77-E7A4A3EEB9F8}"/>
          </ac:spMkLst>
        </pc:spChg>
        <pc:spChg chg="add del mod">
          <ac:chgData name="Bethineedi, Shasi Kiranmai" userId="fd83c4d6-c3dc-4f82-acc3-371ba73f1a60" providerId="ADAL" clId="{86E644F5-C5C5-44C5-AC53-9C786D080528}" dt="2023-03-02T07:01:38.579" v="1425" actId="21"/>
          <ac:spMkLst>
            <pc:docMk/>
            <pc:sldMk cId="3905154659" sldId="624"/>
            <ac:spMk id="19" creationId="{EA1EAE22-96D4-49DE-8534-1506BC81013D}"/>
          </ac:spMkLst>
        </pc:spChg>
        <pc:spChg chg="mod">
          <ac:chgData name="Bethineedi, Shasi Kiranmai" userId="fd83c4d6-c3dc-4f82-acc3-371ba73f1a60" providerId="ADAL" clId="{86E644F5-C5C5-44C5-AC53-9C786D080528}" dt="2023-03-02T05:39:56.279" v="1051"/>
          <ac:spMkLst>
            <pc:docMk/>
            <pc:sldMk cId="3905154659" sldId="624"/>
            <ac:spMk id="20" creationId="{0B31EF80-EA35-4F64-8528-BE1603C43CB9}"/>
          </ac:spMkLst>
        </pc:spChg>
        <pc:spChg chg="mod">
          <ac:chgData name="Bethineedi, Shasi Kiranmai" userId="fd83c4d6-c3dc-4f82-acc3-371ba73f1a60" providerId="ADAL" clId="{86E644F5-C5C5-44C5-AC53-9C786D080528}" dt="2023-03-02T05:41:07.565" v="1081"/>
          <ac:spMkLst>
            <pc:docMk/>
            <pc:sldMk cId="3905154659" sldId="624"/>
            <ac:spMk id="21" creationId="{E4D687FA-B9EC-43B9-9A40-1F773D209C43}"/>
          </ac:spMkLst>
        </pc:spChg>
        <pc:spChg chg="add del mod">
          <ac:chgData name="Bethineedi, Shasi Kiranmai" userId="fd83c4d6-c3dc-4f82-acc3-371ba73f1a60" providerId="ADAL" clId="{86E644F5-C5C5-44C5-AC53-9C786D080528}" dt="2023-03-02T07:02:56.386" v="1433" actId="1076"/>
          <ac:spMkLst>
            <pc:docMk/>
            <pc:sldMk cId="3905154659" sldId="624"/>
            <ac:spMk id="25" creationId="{6AFA7B94-A8C4-443E-8BB2-95A5ACCB9FB8}"/>
          </ac:spMkLst>
        </pc:spChg>
      </pc:sldChg>
      <pc:sldChg chg="addSp delSp modSp add del mod">
        <pc:chgData name="Bethineedi, Shasi Kiranmai" userId="fd83c4d6-c3dc-4f82-acc3-371ba73f1a60" providerId="ADAL" clId="{86E644F5-C5C5-44C5-AC53-9C786D080528}" dt="2023-03-02T06:25:08.515" v="1390" actId="2696"/>
        <pc:sldMkLst>
          <pc:docMk/>
          <pc:sldMk cId="655380932" sldId="625"/>
        </pc:sldMkLst>
        <pc:spChg chg="add del mod">
          <ac:chgData name="Bethineedi, Shasi Kiranmai" userId="fd83c4d6-c3dc-4f82-acc3-371ba73f1a60" providerId="ADAL" clId="{86E644F5-C5C5-44C5-AC53-9C786D080528}" dt="2023-03-02T06:06:52.590" v="1205" actId="21"/>
          <ac:spMkLst>
            <pc:docMk/>
            <pc:sldMk cId="655380932" sldId="625"/>
            <ac:spMk id="3" creationId="{B92034AA-D796-C516-BD24-C1413AE3DCA4}"/>
          </ac:spMkLst>
        </pc:spChg>
        <pc:spChg chg="add del mod">
          <ac:chgData name="Bethineedi, Shasi Kiranmai" userId="fd83c4d6-c3dc-4f82-acc3-371ba73f1a60" providerId="ADAL" clId="{86E644F5-C5C5-44C5-AC53-9C786D080528}" dt="2023-03-02T06:07:11.049" v="1207" actId="21"/>
          <ac:spMkLst>
            <pc:docMk/>
            <pc:sldMk cId="655380932" sldId="625"/>
            <ac:spMk id="5" creationId="{2C932F1B-7967-AD2F-018B-FDCD75826502}"/>
          </ac:spMkLst>
        </pc:spChg>
        <pc:spChg chg="add del mod">
          <ac:chgData name="Bethineedi, Shasi Kiranmai" userId="fd83c4d6-c3dc-4f82-acc3-371ba73f1a60" providerId="ADAL" clId="{86E644F5-C5C5-44C5-AC53-9C786D080528}" dt="2023-03-02T06:07:24.101" v="1209" actId="21"/>
          <ac:spMkLst>
            <pc:docMk/>
            <pc:sldMk cId="655380932" sldId="625"/>
            <ac:spMk id="7" creationId="{CCF42EC8-47ED-4968-5058-F86A6896E617}"/>
          </ac:spMkLst>
        </pc:spChg>
        <pc:spChg chg="add del mod">
          <ac:chgData name="Bethineedi, Shasi Kiranmai" userId="fd83c4d6-c3dc-4f82-acc3-371ba73f1a60" providerId="ADAL" clId="{86E644F5-C5C5-44C5-AC53-9C786D080528}" dt="2023-03-02T06:07:34.494" v="1211" actId="21"/>
          <ac:spMkLst>
            <pc:docMk/>
            <pc:sldMk cId="655380932" sldId="625"/>
            <ac:spMk id="9" creationId="{D81C66C4-93B8-601C-FB45-BBFED08847FF}"/>
          </ac:spMkLst>
        </pc:spChg>
        <pc:spChg chg="add del mod">
          <ac:chgData name="Bethineedi, Shasi Kiranmai" userId="fd83c4d6-c3dc-4f82-acc3-371ba73f1a60" providerId="ADAL" clId="{86E644F5-C5C5-44C5-AC53-9C786D080528}" dt="2023-03-02T06:20:40.709" v="1368" actId="21"/>
          <ac:spMkLst>
            <pc:docMk/>
            <pc:sldMk cId="655380932" sldId="625"/>
            <ac:spMk id="11" creationId="{0691C79F-6284-E043-CFB3-6B808A0D4B77}"/>
          </ac:spMkLst>
        </pc:spChg>
        <pc:spChg chg="del">
          <ac:chgData name="Bethineedi, Shasi Kiranmai" userId="fd83c4d6-c3dc-4f82-acc3-371ba73f1a60" providerId="ADAL" clId="{86E644F5-C5C5-44C5-AC53-9C786D080528}" dt="2023-03-02T06:06:46.350" v="1204" actId="21"/>
          <ac:spMkLst>
            <pc:docMk/>
            <pc:sldMk cId="655380932" sldId="625"/>
            <ac:spMk id="18" creationId="{9174A902-9E50-453A-9B77-E7A4A3EEB9F8}"/>
          </ac:spMkLst>
        </pc:spChg>
        <pc:spChg chg="del">
          <ac:chgData name="Bethineedi, Shasi Kiranmai" userId="fd83c4d6-c3dc-4f82-acc3-371ba73f1a60" providerId="ADAL" clId="{86E644F5-C5C5-44C5-AC53-9C786D080528}" dt="2023-03-02T06:07:05.476" v="1206" actId="21"/>
          <ac:spMkLst>
            <pc:docMk/>
            <pc:sldMk cId="655380932" sldId="625"/>
            <ac:spMk id="19" creationId="{EA1EAE22-96D4-49DE-8534-1506BC81013D}"/>
          </ac:spMkLst>
        </pc:spChg>
        <pc:spChg chg="del">
          <ac:chgData name="Bethineedi, Shasi Kiranmai" userId="fd83c4d6-c3dc-4f82-acc3-371ba73f1a60" providerId="ADAL" clId="{86E644F5-C5C5-44C5-AC53-9C786D080528}" dt="2023-03-02T06:07:18.466" v="1208" actId="21"/>
          <ac:spMkLst>
            <pc:docMk/>
            <pc:sldMk cId="655380932" sldId="625"/>
            <ac:spMk id="20" creationId="{0B31EF80-EA35-4F64-8528-BE1603C43CB9}"/>
          </ac:spMkLst>
        </pc:spChg>
        <pc:spChg chg="del">
          <ac:chgData name="Bethineedi, Shasi Kiranmai" userId="fd83c4d6-c3dc-4f82-acc3-371ba73f1a60" providerId="ADAL" clId="{86E644F5-C5C5-44C5-AC53-9C786D080528}" dt="2023-03-02T06:07:28.846" v="1210" actId="21"/>
          <ac:spMkLst>
            <pc:docMk/>
            <pc:sldMk cId="655380932" sldId="625"/>
            <ac:spMk id="21" creationId="{E4D687FA-B9EC-43B9-9A40-1F773D209C43}"/>
          </ac:spMkLst>
        </pc:spChg>
        <pc:spChg chg="del">
          <ac:chgData name="Bethineedi, Shasi Kiranmai" userId="fd83c4d6-c3dc-4f82-acc3-371ba73f1a60" providerId="ADAL" clId="{86E644F5-C5C5-44C5-AC53-9C786D080528}" dt="2023-03-02T06:15:37.009" v="1338" actId="21"/>
          <ac:spMkLst>
            <pc:docMk/>
            <pc:sldMk cId="655380932" sldId="625"/>
            <ac:spMk id="27" creationId="{7CD8975D-EC41-4A07-8774-E97D84272A37}"/>
          </ac:spMkLst>
        </pc:spChg>
      </pc:sldChg>
      <pc:sldChg chg="addSp delSp modSp add del mod">
        <pc:chgData name="Bethineedi, Shasi Kiranmai" userId="fd83c4d6-c3dc-4f82-acc3-371ba73f1a60" providerId="ADAL" clId="{86E644F5-C5C5-44C5-AC53-9C786D080528}" dt="2023-03-02T07:11:34.827" v="1531" actId="2696"/>
        <pc:sldMkLst>
          <pc:docMk/>
          <pc:sldMk cId="3511772297" sldId="626"/>
        </pc:sldMkLst>
        <pc:spChg chg="mod">
          <ac:chgData name="Bethineedi, Shasi Kiranmai" userId="fd83c4d6-c3dc-4f82-acc3-371ba73f1a60" providerId="ADAL" clId="{86E644F5-C5C5-44C5-AC53-9C786D080528}" dt="2023-03-02T06:21:47.148" v="1383" actId="20577"/>
          <ac:spMkLst>
            <pc:docMk/>
            <pc:sldMk cId="3511772297" sldId="626"/>
            <ac:spMk id="2" creationId="{428661FC-27CF-4F5D-BDF9-9501288236CD}"/>
          </ac:spMkLst>
        </pc:spChg>
        <pc:spChg chg="del">
          <ac:chgData name="Bethineedi, Shasi Kiranmai" userId="fd83c4d6-c3dc-4f82-acc3-371ba73f1a60" providerId="ADAL" clId="{86E644F5-C5C5-44C5-AC53-9C786D080528}" dt="2023-03-02T06:20:18.382" v="1352" actId="21"/>
          <ac:spMkLst>
            <pc:docMk/>
            <pc:sldMk cId="3511772297" sldId="626"/>
            <ac:spMk id="3" creationId="{2415052C-B773-46E8-A935-E7FEE5E1107B}"/>
          </ac:spMkLst>
        </pc:spChg>
        <pc:spChg chg="del">
          <ac:chgData name="Bethineedi, Shasi Kiranmai" userId="fd83c4d6-c3dc-4f82-acc3-371ba73f1a60" providerId="ADAL" clId="{86E644F5-C5C5-44C5-AC53-9C786D080528}" dt="2023-03-02T06:16:26.651" v="1342" actId="21"/>
          <ac:spMkLst>
            <pc:docMk/>
            <pc:sldMk cId="3511772297" sldId="626"/>
            <ac:spMk id="4" creationId="{F53601D5-D53B-4235-8A0F-16524F73D43C}"/>
          </ac:spMkLst>
        </pc:spChg>
        <pc:spChg chg="del">
          <ac:chgData name="Bethineedi, Shasi Kiranmai" userId="fd83c4d6-c3dc-4f82-acc3-371ba73f1a60" providerId="ADAL" clId="{86E644F5-C5C5-44C5-AC53-9C786D080528}" dt="2023-03-02T06:17:29.591" v="1346" actId="21"/>
          <ac:spMkLst>
            <pc:docMk/>
            <pc:sldMk cId="3511772297" sldId="626"/>
            <ac:spMk id="5" creationId="{54703816-973F-4F9E-9E21-444291470A60}"/>
          </ac:spMkLst>
        </pc:spChg>
        <pc:spChg chg="del mod">
          <ac:chgData name="Bethineedi, Shasi Kiranmai" userId="fd83c4d6-c3dc-4f82-acc3-371ba73f1a60" providerId="ADAL" clId="{86E644F5-C5C5-44C5-AC53-9C786D080528}" dt="2023-03-02T06:20:12.902" v="1351" actId="21"/>
          <ac:spMkLst>
            <pc:docMk/>
            <pc:sldMk cId="3511772297" sldId="626"/>
            <ac:spMk id="6" creationId="{85AF8D6F-E011-3A30-7F3E-66AD62F1272A}"/>
          </ac:spMkLst>
        </pc:spChg>
        <pc:spChg chg="del">
          <ac:chgData name="Bethineedi, Shasi Kiranmai" userId="fd83c4d6-c3dc-4f82-acc3-371ba73f1a60" providerId="ADAL" clId="{86E644F5-C5C5-44C5-AC53-9C786D080528}" dt="2023-03-02T06:17:47.751" v="1349" actId="21"/>
          <ac:spMkLst>
            <pc:docMk/>
            <pc:sldMk cId="3511772297" sldId="626"/>
            <ac:spMk id="7" creationId="{411092F6-3D54-8BBE-AEB3-F41C4CC64F47}"/>
          </ac:spMkLst>
        </pc:spChg>
        <pc:spChg chg="del">
          <ac:chgData name="Bethineedi, Shasi Kiranmai" userId="fd83c4d6-c3dc-4f82-acc3-371ba73f1a60" providerId="ADAL" clId="{86E644F5-C5C5-44C5-AC53-9C786D080528}" dt="2023-03-02T06:16:50.400" v="1345" actId="21"/>
          <ac:spMkLst>
            <pc:docMk/>
            <pc:sldMk cId="3511772297" sldId="626"/>
            <ac:spMk id="8" creationId="{1566F7EE-0FD1-5A22-7BB2-443BF4105FC9}"/>
          </ac:spMkLst>
        </pc:spChg>
        <pc:spChg chg="del">
          <ac:chgData name="Bethineedi, Shasi Kiranmai" userId="fd83c4d6-c3dc-4f82-acc3-371ba73f1a60" providerId="ADAL" clId="{86E644F5-C5C5-44C5-AC53-9C786D080528}" dt="2023-03-02T06:17:42.685" v="1348" actId="21"/>
          <ac:spMkLst>
            <pc:docMk/>
            <pc:sldMk cId="3511772297" sldId="626"/>
            <ac:spMk id="9" creationId="{8F54EC93-BD7C-F617-D1A7-07C17CDFA2D2}"/>
          </ac:spMkLst>
        </pc:spChg>
        <pc:spChg chg="del">
          <ac:chgData name="Bethineedi, Shasi Kiranmai" userId="fd83c4d6-c3dc-4f82-acc3-371ba73f1a60" providerId="ADAL" clId="{86E644F5-C5C5-44C5-AC53-9C786D080528}" dt="2023-03-02T06:16:44.893" v="1344" actId="21"/>
          <ac:spMkLst>
            <pc:docMk/>
            <pc:sldMk cId="3511772297" sldId="626"/>
            <ac:spMk id="10" creationId="{52A45D5A-4F11-1212-F986-FE08413030ED}"/>
          </ac:spMkLst>
        </pc:spChg>
        <pc:spChg chg="add del mod">
          <ac:chgData name="Bethineedi, Shasi Kiranmai" userId="fd83c4d6-c3dc-4f82-acc3-371ba73f1a60" providerId="ADAL" clId="{86E644F5-C5C5-44C5-AC53-9C786D080528}" dt="2023-03-02T06:16:33.212" v="1343" actId="21"/>
          <ac:spMkLst>
            <pc:docMk/>
            <pc:sldMk cId="3511772297" sldId="626"/>
            <ac:spMk id="12" creationId="{BB6DBD93-CE1E-38A0-0C31-ABB4CF649267}"/>
          </ac:spMkLst>
        </pc:spChg>
        <pc:spChg chg="add del mod">
          <ac:chgData name="Bethineedi, Shasi Kiranmai" userId="fd83c4d6-c3dc-4f82-acc3-371ba73f1a60" providerId="ADAL" clId="{86E644F5-C5C5-44C5-AC53-9C786D080528}" dt="2023-03-02T06:17:38.168" v="1347" actId="21"/>
          <ac:spMkLst>
            <pc:docMk/>
            <pc:sldMk cId="3511772297" sldId="626"/>
            <ac:spMk id="14" creationId="{6A4C5AB7-A38F-B2FC-3632-F96C86C64252}"/>
          </ac:spMkLst>
        </pc:spChg>
        <pc:spChg chg="add del mod">
          <ac:chgData name="Bethineedi, Shasi Kiranmai" userId="fd83c4d6-c3dc-4f82-acc3-371ba73f1a60" providerId="ADAL" clId="{86E644F5-C5C5-44C5-AC53-9C786D080528}" dt="2023-03-02T06:20:23.521" v="1353" actId="21"/>
          <ac:spMkLst>
            <pc:docMk/>
            <pc:sldMk cId="3511772297" sldId="626"/>
            <ac:spMk id="16" creationId="{04B7B6F0-5758-E1E2-9098-66F6EFC51DFE}"/>
          </ac:spMkLst>
        </pc:spChg>
        <pc:spChg chg="add mod">
          <ac:chgData name="Bethineedi, Shasi Kiranmai" userId="fd83c4d6-c3dc-4f82-acc3-371ba73f1a60" providerId="ADAL" clId="{86E644F5-C5C5-44C5-AC53-9C786D080528}" dt="2023-03-02T07:10:25.666" v="1526" actId="6549"/>
          <ac:spMkLst>
            <pc:docMk/>
            <pc:sldMk cId="3511772297" sldId="626"/>
            <ac:spMk id="17" creationId="{9CAAB99A-C625-C5E8-10FE-356B089A87F6}"/>
          </ac:spMkLst>
        </pc:spChg>
      </pc:sldChg>
      <pc:sldChg chg="addSp delSp modSp add del mod">
        <pc:chgData name="Bethineedi, Shasi Kiranmai" userId="fd83c4d6-c3dc-4f82-acc3-371ba73f1a60" providerId="ADAL" clId="{86E644F5-C5C5-44C5-AC53-9C786D080528}" dt="2023-03-02T15:57:02.825" v="2439" actId="2696"/>
        <pc:sldMkLst>
          <pc:docMk/>
          <pc:sldMk cId="755461978" sldId="627"/>
        </pc:sldMkLst>
        <pc:spChg chg="add del">
          <ac:chgData name="Bethineedi, Shasi Kiranmai" userId="fd83c4d6-c3dc-4f82-acc3-371ba73f1a60" providerId="ADAL" clId="{86E644F5-C5C5-44C5-AC53-9C786D080528}" dt="2023-03-02T07:04:17.597" v="1442" actId="22"/>
          <ac:spMkLst>
            <pc:docMk/>
            <pc:sldMk cId="755461978" sldId="627"/>
            <ac:spMk id="3" creationId="{1C7543DD-8502-4DF2-7DB1-D8602A2F59F0}"/>
          </ac:spMkLst>
        </pc:spChg>
        <pc:spChg chg="add">
          <ac:chgData name="Bethineedi, Shasi Kiranmai" userId="fd83c4d6-c3dc-4f82-acc3-371ba73f1a60" providerId="ADAL" clId="{86E644F5-C5C5-44C5-AC53-9C786D080528}" dt="2023-03-02T07:06:13.377" v="1482"/>
          <ac:spMkLst>
            <pc:docMk/>
            <pc:sldMk cId="755461978" sldId="627"/>
            <ac:spMk id="4" creationId="{0C42EFE1-C75B-E77B-8FA3-E135850A2155}"/>
          </ac:spMkLst>
        </pc:spChg>
        <pc:spChg chg="add">
          <ac:chgData name="Bethineedi, Shasi Kiranmai" userId="fd83c4d6-c3dc-4f82-acc3-371ba73f1a60" providerId="ADAL" clId="{86E644F5-C5C5-44C5-AC53-9C786D080528}" dt="2023-03-02T07:06:13.377" v="1482"/>
          <ac:spMkLst>
            <pc:docMk/>
            <pc:sldMk cId="755461978" sldId="627"/>
            <ac:spMk id="5" creationId="{8B7D6E7C-B08E-69A0-78D2-85FA2057BB98}"/>
          </ac:spMkLst>
        </pc:spChg>
        <pc:spChg chg="add del mod">
          <ac:chgData name="Bethineedi, Shasi Kiranmai" userId="fd83c4d6-c3dc-4f82-acc3-371ba73f1a60" providerId="ADAL" clId="{86E644F5-C5C5-44C5-AC53-9C786D080528}" dt="2023-03-02T07:06:31.252" v="1486"/>
          <ac:spMkLst>
            <pc:docMk/>
            <pc:sldMk cId="755461978" sldId="627"/>
            <ac:spMk id="6" creationId="{B809C254-F195-A139-0FD3-EF7039798B16}"/>
          </ac:spMkLst>
        </pc:spChg>
        <pc:spChg chg="add mod">
          <ac:chgData name="Bethineedi, Shasi Kiranmai" userId="fd83c4d6-c3dc-4f82-acc3-371ba73f1a60" providerId="ADAL" clId="{86E644F5-C5C5-44C5-AC53-9C786D080528}" dt="2023-03-02T15:23:53.074" v="1698" actId="20577"/>
          <ac:spMkLst>
            <pc:docMk/>
            <pc:sldMk cId="755461978" sldId="627"/>
            <ac:spMk id="7" creationId="{C1158CEB-8FF1-F4D3-7EF6-DE659BC9434E}"/>
          </ac:spMkLst>
        </pc:spChg>
        <pc:spChg chg="mod">
          <ac:chgData name="Bethineedi, Shasi Kiranmai" userId="fd83c4d6-c3dc-4f82-acc3-371ba73f1a60" providerId="ADAL" clId="{86E644F5-C5C5-44C5-AC53-9C786D080528}" dt="2023-03-02T15:46:07.353" v="2302" actId="21"/>
          <ac:spMkLst>
            <pc:docMk/>
            <pc:sldMk cId="755461978" sldId="627"/>
            <ac:spMk id="18" creationId="{9174A902-9E50-453A-9B77-E7A4A3EEB9F8}"/>
          </ac:spMkLst>
        </pc:spChg>
        <pc:spChg chg="mod">
          <ac:chgData name="Bethineedi, Shasi Kiranmai" userId="fd83c4d6-c3dc-4f82-acc3-371ba73f1a60" providerId="ADAL" clId="{86E644F5-C5C5-44C5-AC53-9C786D080528}" dt="2023-03-02T15:24:05.073" v="1700" actId="20577"/>
          <ac:spMkLst>
            <pc:docMk/>
            <pc:sldMk cId="755461978" sldId="627"/>
            <ac:spMk id="19" creationId="{EA1EAE22-96D4-49DE-8534-1506BC81013D}"/>
          </ac:spMkLst>
        </pc:spChg>
        <pc:spChg chg="mod">
          <ac:chgData name="Bethineedi, Shasi Kiranmai" userId="fd83c4d6-c3dc-4f82-acc3-371ba73f1a60" providerId="ADAL" clId="{86E644F5-C5C5-44C5-AC53-9C786D080528}" dt="2023-03-02T07:10:40.014" v="1528" actId="21"/>
          <ac:spMkLst>
            <pc:docMk/>
            <pc:sldMk cId="755461978" sldId="627"/>
            <ac:spMk id="20" creationId="{0B31EF80-EA35-4F64-8528-BE1603C43CB9}"/>
          </ac:spMkLst>
        </pc:spChg>
        <pc:spChg chg="del mod">
          <ac:chgData name="Bethineedi, Shasi Kiranmai" userId="fd83c4d6-c3dc-4f82-acc3-371ba73f1a60" providerId="ADAL" clId="{86E644F5-C5C5-44C5-AC53-9C786D080528}" dt="2023-03-02T07:04:52.286" v="1481" actId="21"/>
          <ac:spMkLst>
            <pc:docMk/>
            <pc:sldMk cId="755461978" sldId="627"/>
            <ac:spMk id="21" creationId="{E4D687FA-B9EC-43B9-9A40-1F773D209C43}"/>
          </ac:spMkLst>
        </pc:spChg>
        <pc:picChg chg="add del mod">
          <ac:chgData name="Bethineedi, Shasi Kiranmai" userId="fd83c4d6-c3dc-4f82-acc3-371ba73f1a60" providerId="ADAL" clId="{86E644F5-C5C5-44C5-AC53-9C786D080528}" dt="2023-03-02T07:06:31.252" v="1486"/>
          <ac:picMkLst>
            <pc:docMk/>
            <pc:sldMk cId="755461978" sldId="627"/>
            <ac:picMk id="1028" creationId="{DE7A04E0-9949-427C-B7B0-07841DB57DD8}"/>
          </ac:picMkLst>
        </pc:picChg>
      </pc:sldChg>
      <pc:sldChg chg="addSp delSp modSp add mod">
        <pc:chgData name="Bethineedi, Shasi Kiranmai" userId="fd83c4d6-c3dc-4f82-acc3-371ba73f1a60" providerId="ADAL" clId="{86E644F5-C5C5-44C5-AC53-9C786D080528}" dt="2023-03-02T15:25:31.924" v="1743" actId="21"/>
        <pc:sldMkLst>
          <pc:docMk/>
          <pc:sldMk cId="795296932" sldId="628"/>
        </pc:sldMkLst>
        <pc:spChg chg="mod">
          <ac:chgData name="Bethineedi, Shasi Kiranmai" userId="fd83c4d6-c3dc-4f82-acc3-371ba73f1a60" providerId="ADAL" clId="{86E644F5-C5C5-44C5-AC53-9C786D080528}" dt="2023-03-02T15:24:44.884" v="1733" actId="20577"/>
          <ac:spMkLst>
            <pc:docMk/>
            <pc:sldMk cId="795296932" sldId="628"/>
            <ac:spMk id="2" creationId="{428661FC-27CF-4F5D-BDF9-9501288236CD}"/>
          </ac:spMkLst>
        </pc:spChg>
        <pc:spChg chg="del">
          <ac:chgData name="Bethineedi, Shasi Kiranmai" userId="fd83c4d6-c3dc-4f82-acc3-371ba73f1a60" providerId="ADAL" clId="{86E644F5-C5C5-44C5-AC53-9C786D080528}" dt="2023-03-02T15:25:31.924" v="1743" actId="21"/>
          <ac:spMkLst>
            <pc:docMk/>
            <pc:sldMk cId="795296932" sldId="628"/>
            <ac:spMk id="3" creationId="{2415052C-B773-46E8-A935-E7FEE5E1107B}"/>
          </ac:spMkLst>
        </pc:spChg>
        <pc:spChg chg="del">
          <ac:chgData name="Bethineedi, Shasi Kiranmai" userId="fd83c4d6-c3dc-4f82-acc3-371ba73f1a60" providerId="ADAL" clId="{86E644F5-C5C5-44C5-AC53-9C786D080528}" dt="2023-03-02T15:25:18.866" v="1740" actId="21"/>
          <ac:spMkLst>
            <pc:docMk/>
            <pc:sldMk cId="795296932" sldId="628"/>
            <ac:spMk id="4" creationId="{F53601D5-D53B-4235-8A0F-16524F73D43C}"/>
          </ac:spMkLst>
        </pc:spChg>
        <pc:spChg chg="del">
          <ac:chgData name="Bethineedi, Shasi Kiranmai" userId="fd83c4d6-c3dc-4f82-acc3-371ba73f1a60" providerId="ADAL" clId="{86E644F5-C5C5-44C5-AC53-9C786D080528}" dt="2023-03-02T15:25:07.893" v="1737" actId="21"/>
          <ac:spMkLst>
            <pc:docMk/>
            <pc:sldMk cId="795296932" sldId="628"/>
            <ac:spMk id="5" creationId="{54703816-973F-4F9E-9E21-444291470A60}"/>
          </ac:spMkLst>
        </pc:spChg>
        <pc:spChg chg="del">
          <ac:chgData name="Bethineedi, Shasi Kiranmai" userId="fd83c4d6-c3dc-4f82-acc3-371ba73f1a60" providerId="ADAL" clId="{86E644F5-C5C5-44C5-AC53-9C786D080528}" dt="2023-03-02T15:24:54.470" v="1734" actId="21"/>
          <ac:spMkLst>
            <pc:docMk/>
            <pc:sldMk cId="795296932" sldId="628"/>
            <ac:spMk id="6" creationId="{85AF8D6F-E011-3A30-7F3E-66AD62F1272A}"/>
          </ac:spMkLst>
        </pc:spChg>
        <pc:spChg chg="del">
          <ac:chgData name="Bethineedi, Shasi Kiranmai" userId="fd83c4d6-c3dc-4f82-acc3-371ba73f1a60" providerId="ADAL" clId="{86E644F5-C5C5-44C5-AC53-9C786D080528}" dt="2023-03-02T15:24:58.774" v="1735" actId="21"/>
          <ac:spMkLst>
            <pc:docMk/>
            <pc:sldMk cId="795296932" sldId="628"/>
            <ac:spMk id="7" creationId="{411092F6-3D54-8BBE-AEB3-F41C4CC64F47}"/>
          </ac:spMkLst>
        </pc:spChg>
        <pc:spChg chg="del">
          <ac:chgData name="Bethineedi, Shasi Kiranmai" userId="fd83c4d6-c3dc-4f82-acc3-371ba73f1a60" providerId="ADAL" clId="{86E644F5-C5C5-44C5-AC53-9C786D080528}" dt="2023-03-02T15:25:11.215" v="1738" actId="21"/>
          <ac:spMkLst>
            <pc:docMk/>
            <pc:sldMk cId="795296932" sldId="628"/>
            <ac:spMk id="8" creationId="{1566F7EE-0FD1-5A22-7BB2-443BF4105FC9}"/>
          </ac:spMkLst>
        </pc:spChg>
        <pc:spChg chg="del">
          <ac:chgData name="Bethineedi, Shasi Kiranmai" userId="fd83c4d6-c3dc-4f82-acc3-371ba73f1a60" providerId="ADAL" clId="{86E644F5-C5C5-44C5-AC53-9C786D080528}" dt="2023-03-02T15:25:03.137" v="1736" actId="21"/>
          <ac:spMkLst>
            <pc:docMk/>
            <pc:sldMk cId="795296932" sldId="628"/>
            <ac:spMk id="9" creationId="{8F54EC93-BD7C-F617-D1A7-07C17CDFA2D2}"/>
          </ac:spMkLst>
        </pc:spChg>
        <pc:spChg chg="del">
          <ac:chgData name="Bethineedi, Shasi Kiranmai" userId="fd83c4d6-c3dc-4f82-acc3-371ba73f1a60" providerId="ADAL" clId="{86E644F5-C5C5-44C5-AC53-9C786D080528}" dt="2023-03-02T15:25:27.347" v="1742" actId="21"/>
          <ac:spMkLst>
            <pc:docMk/>
            <pc:sldMk cId="795296932" sldId="628"/>
            <ac:spMk id="10" creationId="{52A45D5A-4F11-1212-F986-FE08413030ED}"/>
          </ac:spMkLst>
        </pc:spChg>
        <pc:spChg chg="add del mod">
          <ac:chgData name="Bethineedi, Shasi Kiranmai" userId="fd83c4d6-c3dc-4f82-acc3-371ba73f1a60" providerId="ADAL" clId="{86E644F5-C5C5-44C5-AC53-9C786D080528}" dt="2023-03-02T15:25:14.896" v="1739" actId="21"/>
          <ac:spMkLst>
            <pc:docMk/>
            <pc:sldMk cId="795296932" sldId="628"/>
            <ac:spMk id="12" creationId="{3FE74F09-C9F8-5CC1-0413-623E292DA2E5}"/>
          </ac:spMkLst>
        </pc:spChg>
        <pc:spChg chg="add del mod">
          <ac:chgData name="Bethineedi, Shasi Kiranmai" userId="fd83c4d6-c3dc-4f82-acc3-371ba73f1a60" providerId="ADAL" clId="{86E644F5-C5C5-44C5-AC53-9C786D080528}" dt="2023-03-02T15:25:23.224" v="1741" actId="21"/>
          <ac:spMkLst>
            <pc:docMk/>
            <pc:sldMk cId="795296932" sldId="628"/>
            <ac:spMk id="14" creationId="{987EE618-FBB4-488B-8270-03230D10B80E}"/>
          </ac:spMkLst>
        </pc:spChg>
        <pc:spChg chg="add mod">
          <ac:chgData name="Bethineedi, Shasi Kiranmai" userId="fd83c4d6-c3dc-4f82-acc3-371ba73f1a60" providerId="ADAL" clId="{86E644F5-C5C5-44C5-AC53-9C786D080528}" dt="2023-03-02T15:25:31.924" v="1743" actId="21"/>
          <ac:spMkLst>
            <pc:docMk/>
            <pc:sldMk cId="795296932" sldId="628"/>
            <ac:spMk id="16" creationId="{DDA30558-DE1F-690A-7477-AA60362E128C}"/>
          </ac:spMkLst>
        </pc:spChg>
      </pc:sldChg>
      <pc:sldChg chg="addSp delSp modSp add mod modClrScheme chgLayout">
        <pc:chgData name="Bethineedi, Shasi Kiranmai" userId="fd83c4d6-c3dc-4f82-acc3-371ba73f1a60" providerId="ADAL" clId="{86E644F5-C5C5-44C5-AC53-9C786D080528}" dt="2023-03-02T15:42:41.986" v="2154" actId="14100"/>
        <pc:sldMkLst>
          <pc:docMk/>
          <pc:sldMk cId="31663736" sldId="629"/>
        </pc:sldMkLst>
        <pc:spChg chg="mod">
          <ac:chgData name="Bethineedi, Shasi Kiranmai" userId="fd83c4d6-c3dc-4f82-acc3-371ba73f1a60" providerId="ADAL" clId="{86E644F5-C5C5-44C5-AC53-9C786D080528}" dt="2023-03-02T15:38:01.566" v="2062" actId="20577"/>
          <ac:spMkLst>
            <pc:docMk/>
            <pc:sldMk cId="31663736" sldId="629"/>
            <ac:spMk id="2" creationId="{64F64BD2-7E09-45E2-95C0-B3726BD6234A}"/>
          </ac:spMkLst>
        </pc:spChg>
        <pc:spChg chg="add del mod">
          <ac:chgData name="Bethineedi, Shasi Kiranmai" userId="fd83c4d6-c3dc-4f82-acc3-371ba73f1a60" providerId="ADAL" clId="{86E644F5-C5C5-44C5-AC53-9C786D080528}" dt="2023-03-02T15:37:45.206" v="2032" actId="21"/>
          <ac:spMkLst>
            <pc:docMk/>
            <pc:sldMk cId="31663736" sldId="629"/>
            <ac:spMk id="4" creationId="{BE1A671F-FAA3-385B-2464-D403E68F9FD6}"/>
          </ac:spMkLst>
        </pc:spChg>
        <pc:spChg chg="add del mod">
          <ac:chgData name="Bethineedi, Shasi Kiranmai" userId="fd83c4d6-c3dc-4f82-acc3-371ba73f1a60" providerId="ADAL" clId="{86E644F5-C5C5-44C5-AC53-9C786D080528}" dt="2023-03-02T15:37:00.844" v="2001" actId="26606"/>
          <ac:spMkLst>
            <pc:docMk/>
            <pc:sldMk cId="31663736" sldId="629"/>
            <ac:spMk id="10" creationId="{0BA3F53D-6BE9-26A2-1883-6D3F943B950A}"/>
          </ac:spMkLst>
        </pc:spChg>
        <pc:spChg chg="add del mod">
          <ac:chgData name="Bethineedi, Shasi Kiranmai" userId="fd83c4d6-c3dc-4f82-acc3-371ba73f1a60" providerId="ADAL" clId="{86E644F5-C5C5-44C5-AC53-9C786D080528}" dt="2023-03-02T15:37:00.844" v="2001" actId="26606"/>
          <ac:spMkLst>
            <pc:docMk/>
            <pc:sldMk cId="31663736" sldId="629"/>
            <ac:spMk id="12" creationId="{FAA3940C-EC55-DE91-710D-CC477EF97022}"/>
          </ac:spMkLst>
        </pc:spChg>
        <pc:spChg chg="add del mod">
          <ac:chgData name="Bethineedi, Shasi Kiranmai" userId="fd83c4d6-c3dc-4f82-acc3-371ba73f1a60" providerId="ADAL" clId="{86E644F5-C5C5-44C5-AC53-9C786D080528}" dt="2023-03-02T15:37:00.844" v="2001" actId="26606"/>
          <ac:spMkLst>
            <pc:docMk/>
            <pc:sldMk cId="31663736" sldId="629"/>
            <ac:spMk id="14" creationId="{6EE51205-758D-4661-36A4-7473E90BC5B5}"/>
          </ac:spMkLst>
        </pc:spChg>
        <pc:spChg chg="add del mod">
          <ac:chgData name="Bethineedi, Shasi Kiranmai" userId="fd83c4d6-c3dc-4f82-acc3-371ba73f1a60" providerId="ADAL" clId="{86E644F5-C5C5-44C5-AC53-9C786D080528}" dt="2023-03-02T15:37:00.844" v="2001" actId="26606"/>
          <ac:spMkLst>
            <pc:docMk/>
            <pc:sldMk cId="31663736" sldId="629"/>
            <ac:spMk id="16" creationId="{ADBBFA2B-D3C9-62C3-962F-857FEF618C3A}"/>
          </ac:spMkLst>
        </pc:spChg>
        <pc:spChg chg="add del mod">
          <ac:chgData name="Bethineedi, Shasi Kiranmai" userId="fd83c4d6-c3dc-4f82-acc3-371ba73f1a60" providerId="ADAL" clId="{86E644F5-C5C5-44C5-AC53-9C786D080528}" dt="2023-03-02T15:37:00.844" v="2001" actId="26606"/>
          <ac:spMkLst>
            <pc:docMk/>
            <pc:sldMk cId="31663736" sldId="629"/>
            <ac:spMk id="18" creationId="{D9F4469F-D9A4-E425-6AE8-F20089A2FA9F}"/>
          </ac:spMkLst>
        </pc:spChg>
        <pc:spChg chg="add del mod">
          <ac:chgData name="Bethineedi, Shasi Kiranmai" userId="fd83c4d6-c3dc-4f82-acc3-371ba73f1a60" providerId="ADAL" clId="{86E644F5-C5C5-44C5-AC53-9C786D080528}" dt="2023-03-02T15:37:41.437" v="2031" actId="21"/>
          <ac:spMkLst>
            <pc:docMk/>
            <pc:sldMk cId="31663736" sldId="629"/>
            <ac:spMk id="20" creationId="{E945C728-882C-59D6-FE40-CA0DAB488EEB}"/>
          </ac:spMkLst>
        </pc:spChg>
        <pc:graphicFrameChg chg="mod modGraphic">
          <ac:chgData name="Bethineedi, Shasi Kiranmai" userId="fd83c4d6-c3dc-4f82-acc3-371ba73f1a60" providerId="ADAL" clId="{86E644F5-C5C5-44C5-AC53-9C786D080528}" dt="2023-03-02T15:42:41.986" v="2154" actId="14100"/>
          <ac:graphicFrameMkLst>
            <pc:docMk/>
            <pc:sldMk cId="31663736" sldId="629"/>
            <ac:graphicFrameMk id="5" creationId="{574884A8-5322-099E-29C5-196D20A86E90}"/>
          </ac:graphicFrameMkLst>
        </pc:graphicFrameChg>
      </pc:sldChg>
      <pc:sldChg chg="addSp delSp modSp add mod">
        <pc:chgData name="Bethineedi, Shasi Kiranmai" userId="fd83c4d6-c3dc-4f82-acc3-371ba73f1a60" providerId="ADAL" clId="{86E644F5-C5C5-44C5-AC53-9C786D080528}" dt="2023-03-03T05:50:34.265" v="2446"/>
        <pc:sldMkLst>
          <pc:docMk/>
          <pc:sldMk cId="3976137903" sldId="630"/>
        </pc:sldMkLst>
        <pc:spChg chg="mod">
          <ac:chgData name="Bethineedi, Shasi Kiranmai" userId="fd83c4d6-c3dc-4f82-acc3-371ba73f1a60" providerId="ADAL" clId="{86E644F5-C5C5-44C5-AC53-9C786D080528}" dt="2023-03-02T15:41:40.010" v="2148" actId="20577"/>
          <ac:spMkLst>
            <pc:docMk/>
            <pc:sldMk cId="3976137903" sldId="630"/>
            <ac:spMk id="2" creationId="{64F64BD2-7E09-45E2-95C0-B3726BD6234A}"/>
          </ac:spMkLst>
        </pc:spChg>
        <pc:spChg chg="add del">
          <ac:chgData name="Bethineedi, Shasi Kiranmai" userId="fd83c4d6-c3dc-4f82-acc3-371ba73f1a60" providerId="ADAL" clId="{86E644F5-C5C5-44C5-AC53-9C786D080528}" dt="2023-03-02T15:42:14.652" v="2151" actId="21"/>
          <ac:spMkLst>
            <pc:docMk/>
            <pc:sldMk cId="3976137903" sldId="630"/>
            <ac:spMk id="10" creationId="{A38F1F7A-B95D-DEAE-C7E3-C12CDA3A83D4}"/>
          </ac:spMkLst>
        </pc:spChg>
        <pc:graphicFrameChg chg="add del mod modGraphic">
          <ac:chgData name="Bethineedi, Shasi Kiranmai" userId="fd83c4d6-c3dc-4f82-acc3-371ba73f1a60" providerId="ADAL" clId="{86E644F5-C5C5-44C5-AC53-9C786D080528}" dt="2023-03-03T05:50:34.265" v="2446"/>
          <ac:graphicFrameMkLst>
            <pc:docMk/>
            <pc:sldMk cId="3976137903" sldId="630"/>
            <ac:graphicFrameMk id="5" creationId="{574884A8-5322-099E-29C5-196D20A86E90}"/>
          </ac:graphicFrameMkLst>
        </pc:graphicFrameChg>
      </pc:sldChg>
      <pc:sldChg chg="modSp add mod">
        <pc:chgData name="Bethineedi, Shasi Kiranmai" userId="fd83c4d6-c3dc-4f82-acc3-371ba73f1a60" providerId="ADAL" clId="{86E644F5-C5C5-44C5-AC53-9C786D080528}" dt="2023-03-02T15:41:13.417" v="2120"/>
        <pc:sldMkLst>
          <pc:docMk/>
          <pc:sldMk cId="3034978546" sldId="631"/>
        </pc:sldMkLst>
        <pc:spChg chg="mod">
          <ac:chgData name="Bethineedi, Shasi Kiranmai" userId="fd83c4d6-c3dc-4f82-acc3-371ba73f1a60" providerId="ADAL" clId="{86E644F5-C5C5-44C5-AC53-9C786D080528}" dt="2023-03-02T15:40:32.634" v="2119" actId="20577"/>
          <ac:spMkLst>
            <pc:docMk/>
            <pc:sldMk cId="3034978546" sldId="631"/>
            <ac:spMk id="2" creationId="{64F64BD2-7E09-45E2-95C0-B3726BD6234A}"/>
          </ac:spMkLst>
        </pc:spChg>
        <pc:graphicFrameChg chg="mod">
          <ac:chgData name="Bethineedi, Shasi Kiranmai" userId="fd83c4d6-c3dc-4f82-acc3-371ba73f1a60" providerId="ADAL" clId="{86E644F5-C5C5-44C5-AC53-9C786D080528}" dt="2023-03-02T15:41:13.417" v="2120"/>
          <ac:graphicFrameMkLst>
            <pc:docMk/>
            <pc:sldMk cId="3034978546" sldId="631"/>
            <ac:graphicFrameMk id="5" creationId="{574884A8-5322-099E-29C5-196D20A86E90}"/>
          </ac:graphicFrameMkLst>
        </pc:graphicFrameChg>
      </pc:sldChg>
      <pc:sldChg chg="addSp delSp modSp add mod">
        <pc:chgData name="Bethineedi, Shasi Kiranmai" userId="fd83c4d6-c3dc-4f82-acc3-371ba73f1a60" providerId="ADAL" clId="{86E644F5-C5C5-44C5-AC53-9C786D080528}" dt="2023-03-03T05:51:10.698" v="2449"/>
        <pc:sldMkLst>
          <pc:docMk/>
          <pc:sldMk cId="2375255855" sldId="632"/>
        </pc:sldMkLst>
        <pc:spChg chg="mod">
          <ac:chgData name="Bethineedi, Shasi Kiranmai" userId="fd83c4d6-c3dc-4f82-acc3-371ba73f1a60" providerId="ADAL" clId="{86E644F5-C5C5-44C5-AC53-9C786D080528}" dt="2023-03-02T15:43:26.533" v="2183" actId="27636"/>
          <ac:spMkLst>
            <pc:docMk/>
            <pc:sldMk cId="2375255855" sldId="632"/>
            <ac:spMk id="2" creationId="{64F64BD2-7E09-45E2-95C0-B3726BD6234A}"/>
          </ac:spMkLst>
        </pc:spChg>
        <pc:graphicFrameChg chg="add del mod">
          <ac:chgData name="Bethineedi, Shasi Kiranmai" userId="fd83c4d6-c3dc-4f82-acc3-371ba73f1a60" providerId="ADAL" clId="{86E644F5-C5C5-44C5-AC53-9C786D080528}" dt="2023-03-03T05:51:10.698" v="2449"/>
          <ac:graphicFrameMkLst>
            <pc:docMk/>
            <pc:sldMk cId="2375255855" sldId="632"/>
            <ac:graphicFrameMk id="5" creationId="{574884A8-5322-099E-29C5-196D20A86E90}"/>
          </ac:graphicFrameMkLst>
        </pc:graphicFrameChg>
      </pc:sldChg>
      <pc:sldChg chg="addSp delSp modSp add del mod">
        <pc:chgData name="Bethineedi, Shasi Kiranmai" userId="fd83c4d6-c3dc-4f82-acc3-371ba73f1a60" providerId="ADAL" clId="{86E644F5-C5C5-44C5-AC53-9C786D080528}" dt="2023-03-02T15:57:35.295" v="2440" actId="2696"/>
        <pc:sldMkLst>
          <pc:docMk/>
          <pc:sldMk cId="994951156" sldId="633"/>
        </pc:sldMkLst>
        <pc:spChg chg="mod">
          <ac:chgData name="Bethineedi, Shasi Kiranmai" userId="fd83c4d6-c3dc-4f82-acc3-371ba73f1a60" providerId="ADAL" clId="{86E644F5-C5C5-44C5-AC53-9C786D080528}" dt="2023-03-02T15:45:56.253" v="2301"/>
          <ac:spMkLst>
            <pc:docMk/>
            <pc:sldMk cId="994951156" sldId="633"/>
            <ac:spMk id="2" creationId="{64F64BD2-7E09-45E2-95C0-B3726BD6234A}"/>
          </ac:spMkLst>
        </pc:spChg>
        <pc:spChg chg="add del">
          <ac:chgData name="Bethineedi, Shasi Kiranmai" userId="fd83c4d6-c3dc-4f82-acc3-371ba73f1a60" providerId="ADAL" clId="{86E644F5-C5C5-44C5-AC53-9C786D080528}" dt="2023-03-02T15:47:35.309" v="2323" actId="21"/>
          <ac:spMkLst>
            <pc:docMk/>
            <pc:sldMk cId="994951156" sldId="633"/>
            <ac:spMk id="11" creationId="{EF22EBCE-63F7-F6E6-3B3E-257BFB6049A3}"/>
          </ac:spMkLst>
        </pc:spChg>
        <pc:graphicFrameChg chg="del mod">
          <ac:chgData name="Bethineedi, Shasi Kiranmai" userId="fd83c4d6-c3dc-4f82-acc3-371ba73f1a60" providerId="ADAL" clId="{86E644F5-C5C5-44C5-AC53-9C786D080528}" dt="2023-03-02T15:47:27.567" v="2322" actId="26606"/>
          <ac:graphicFrameMkLst>
            <pc:docMk/>
            <pc:sldMk cId="994951156" sldId="633"/>
            <ac:graphicFrameMk id="5" creationId="{574884A8-5322-099E-29C5-196D20A86E90}"/>
          </ac:graphicFrameMkLst>
        </pc:graphicFrameChg>
        <pc:graphicFrameChg chg="add mod">
          <ac:chgData name="Bethineedi, Shasi Kiranmai" userId="fd83c4d6-c3dc-4f82-acc3-371ba73f1a60" providerId="ADAL" clId="{86E644F5-C5C5-44C5-AC53-9C786D080528}" dt="2023-03-02T15:47:42.128" v="2324" actId="14100"/>
          <ac:graphicFrameMkLst>
            <pc:docMk/>
            <pc:sldMk cId="994951156" sldId="633"/>
            <ac:graphicFrameMk id="7" creationId="{61E99488-97CF-F6B5-4C21-526B1051C78A}"/>
          </ac:graphicFrameMkLst>
        </pc:graphicFrameChg>
      </pc:sldChg>
      <pc:sldChg chg="addSp delSp modSp new mod">
        <pc:chgData name="Bethineedi, Shasi Kiranmai" userId="fd83c4d6-c3dc-4f82-acc3-371ba73f1a60" providerId="ADAL" clId="{86E644F5-C5C5-44C5-AC53-9C786D080528}" dt="2023-03-03T05:54:02.221" v="2585" actId="20577"/>
        <pc:sldMkLst>
          <pc:docMk/>
          <pc:sldMk cId="243151290" sldId="634"/>
        </pc:sldMkLst>
        <pc:spChg chg="mod">
          <ac:chgData name="Bethineedi, Shasi Kiranmai" userId="fd83c4d6-c3dc-4f82-acc3-371ba73f1a60" providerId="ADAL" clId="{86E644F5-C5C5-44C5-AC53-9C786D080528}" dt="2023-03-03T05:51:39.234" v="2450" actId="6549"/>
          <ac:spMkLst>
            <pc:docMk/>
            <pc:sldMk cId="243151290" sldId="634"/>
            <ac:spMk id="2" creationId="{DB07A60A-5308-08DC-8E57-9C750FAF04AD}"/>
          </ac:spMkLst>
        </pc:spChg>
        <pc:spChg chg="add del mod">
          <ac:chgData name="Bethineedi, Shasi Kiranmai" userId="fd83c4d6-c3dc-4f82-acc3-371ba73f1a60" providerId="ADAL" clId="{86E644F5-C5C5-44C5-AC53-9C786D080528}" dt="2023-03-02T15:55:15.083" v="2428" actId="26606"/>
          <ac:spMkLst>
            <pc:docMk/>
            <pc:sldMk cId="243151290" sldId="634"/>
            <ac:spMk id="3" creationId="{002CE4A8-FFC2-AC05-175A-CFE79A974041}"/>
          </ac:spMkLst>
        </pc:spChg>
        <pc:spChg chg="del">
          <ac:chgData name="Bethineedi, Shasi Kiranmai" userId="fd83c4d6-c3dc-4f82-acc3-371ba73f1a60" providerId="ADAL" clId="{86E644F5-C5C5-44C5-AC53-9C786D080528}" dt="2023-03-02T15:54:10.470" v="2422" actId="21"/>
          <ac:spMkLst>
            <pc:docMk/>
            <pc:sldMk cId="243151290" sldId="634"/>
            <ac:spMk id="4" creationId="{986981A6-42CA-88C5-4AD9-D9354C786123}"/>
          </ac:spMkLst>
        </pc:spChg>
        <pc:spChg chg="add del mod">
          <ac:chgData name="Bethineedi, Shasi Kiranmai" userId="fd83c4d6-c3dc-4f82-acc3-371ba73f1a60" providerId="ADAL" clId="{86E644F5-C5C5-44C5-AC53-9C786D080528}" dt="2023-03-02T15:55:15.083" v="2428" actId="26606"/>
          <ac:spMkLst>
            <pc:docMk/>
            <pc:sldMk cId="243151290" sldId="634"/>
            <ac:spMk id="6" creationId="{58F3E3CF-305C-959F-3222-4A5E9981B626}"/>
          </ac:spMkLst>
        </pc:spChg>
        <pc:spChg chg="add del">
          <ac:chgData name="Bethineedi, Shasi Kiranmai" userId="fd83c4d6-c3dc-4f82-acc3-371ba73f1a60" providerId="ADAL" clId="{86E644F5-C5C5-44C5-AC53-9C786D080528}" dt="2023-03-02T15:55:15.060" v="2427" actId="26606"/>
          <ac:spMkLst>
            <pc:docMk/>
            <pc:sldMk cId="243151290" sldId="634"/>
            <ac:spMk id="12" creationId="{714BCAA9-789E-E995-0454-BCE2B3516494}"/>
          </ac:spMkLst>
        </pc:spChg>
        <pc:spChg chg="add del">
          <ac:chgData name="Bethineedi, Shasi Kiranmai" userId="fd83c4d6-c3dc-4f82-acc3-371ba73f1a60" providerId="ADAL" clId="{86E644F5-C5C5-44C5-AC53-9C786D080528}" dt="2023-03-02T15:55:20.194" v="2429" actId="21"/>
          <ac:spMkLst>
            <pc:docMk/>
            <pc:sldMk cId="243151290" sldId="634"/>
            <ac:spMk id="14" creationId="{50D90F67-CC26-A854-87E2-B32BB061F6B8}"/>
          </ac:spMkLst>
        </pc:spChg>
        <pc:graphicFrameChg chg="add del">
          <ac:chgData name="Bethineedi, Shasi Kiranmai" userId="fd83c4d6-c3dc-4f82-acc3-371ba73f1a60" providerId="ADAL" clId="{86E644F5-C5C5-44C5-AC53-9C786D080528}" dt="2023-03-02T15:55:15.060" v="2427" actId="26606"/>
          <ac:graphicFrameMkLst>
            <pc:docMk/>
            <pc:sldMk cId="243151290" sldId="634"/>
            <ac:graphicFrameMk id="8" creationId="{E7E569C7-09D7-73AF-D450-E9BF4FA9E31B}"/>
          </ac:graphicFrameMkLst>
        </pc:graphicFrameChg>
        <pc:graphicFrameChg chg="add del mod">
          <ac:chgData name="Bethineedi, Shasi Kiranmai" userId="fd83c4d6-c3dc-4f82-acc3-371ba73f1a60" providerId="ADAL" clId="{86E644F5-C5C5-44C5-AC53-9C786D080528}" dt="2023-03-03T05:54:02.221" v="2585" actId="20577"/>
          <ac:graphicFrameMkLst>
            <pc:docMk/>
            <pc:sldMk cId="243151290" sldId="634"/>
            <ac:graphicFrameMk id="15" creationId="{A51A4298-5417-E617-4C46-92A81128DEC5}"/>
          </ac:graphicFrameMkLst>
        </pc:graphicFrameChg>
      </pc:sldChg>
      <pc:sldChg chg="modSp add del mod">
        <pc:chgData name="Bethineedi, Shasi Kiranmai" userId="fd83c4d6-c3dc-4f82-acc3-371ba73f1a60" providerId="ADAL" clId="{86E644F5-C5C5-44C5-AC53-9C786D080528}" dt="2023-03-02T15:52:52.683" v="2412" actId="2696"/>
        <pc:sldMkLst>
          <pc:docMk/>
          <pc:sldMk cId="540302897" sldId="634"/>
        </pc:sldMkLst>
        <pc:spChg chg="mod">
          <ac:chgData name="Bethineedi, Shasi Kiranmai" userId="fd83c4d6-c3dc-4f82-acc3-371ba73f1a60" providerId="ADAL" clId="{86E644F5-C5C5-44C5-AC53-9C786D080528}" dt="2023-03-02T15:52:10.338" v="2411" actId="6549"/>
          <ac:spMkLst>
            <pc:docMk/>
            <pc:sldMk cId="540302897" sldId="634"/>
            <ac:spMk id="2" creationId="{64F64BD2-7E09-45E2-95C0-B3726BD6234A}"/>
          </ac:spMkLst>
        </pc:spChg>
      </pc:sldChg>
      <pc:sldChg chg="add del">
        <pc:chgData name="Bethineedi, Shasi Kiranmai" userId="fd83c4d6-c3dc-4f82-acc3-371ba73f1a60" providerId="ADAL" clId="{86E644F5-C5C5-44C5-AC53-9C786D080528}" dt="2023-03-02T15:53:07.951" v="2414" actId="2890"/>
        <pc:sldMkLst>
          <pc:docMk/>
          <pc:sldMk cId="1471870900" sldId="634"/>
        </pc:sldMkLst>
      </pc:sldChg>
      <pc:sldChg chg="add">
        <pc:chgData name="Bethineedi, Shasi Kiranmai" userId="fd83c4d6-c3dc-4f82-acc3-371ba73f1a60" providerId="ADAL" clId="{86E644F5-C5C5-44C5-AC53-9C786D080528}" dt="2023-03-03T06:35:53.183" v="2595"/>
        <pc:sldMkLst>
          <pc:docMk/>
          <pc:sldMk cId="25183984" sldId="635"/>
        </pc:sldMkLst>
      </pc:sldChg>
      <pc:sldChg chg="delSp modSp add del mod">
        <pc:chgData name="Bethineedi, Shasi Kiranmai" userId="fd83c4d6-c3dc-4f82-acc3-371ba73f1a60" providerId="ADAL" clId="{86E644F5-C5C5-44C5-AC53-9C786D080528}" dt="2023-03-03T06:35:49.067" v="2594" actId="2696"/>
        <pc:sldMkLst>
          <pc:docMk/>
          <pc:sldMk cId="1787511229" sldId="635"/>
        </pc:sldMkLst>
        <pc:spChg chg="del mod">
          <ac:chgData name="Bethineedi, Shasi Kiranmai" userId="fd83c4d6-c3dc-4f82-acc3-371ba73f1a60" providerId="ADAL" clId="{86E644F5-C5C5-44C5-AC53-9C786D080528}" dt="2023-03-03T06:35:29.257" v="2591" actId="21"/>
          <ac:spMkLst>
            <pc:docMk/>
            <pc:sldMk cId="1787511229" sldId="635"/>
            <ac:spMk id="2" creationId="{037692A0-4BAB-471C-89D5-57C9ED0D5AC3}"/>
          </ac:spMkLst>
        </pc:spChg>
        <pc:spChg chg="mod">
          <ac:chgData name="Bethineedi, Shasi Kiranmai" userId="fd83c4d6-c3dc-4f82-acc3-371ba73f1a60" providerId="ADAL" clId="{86E644F5-C5C5-44C5-AC53-9C786D080528}" dt="2023-03-03T06:35:35.483" v="2593" actId="20577"/>
          <ac:spMkLst>
            <pc:docMk/>
            <pc:sldMk cId="1787511229" sldId="635"/>
            <ac:spMk id="3" creationId="{1FCCB941-9A55-4FD8-A71B-74F653F5E2DF}"/>
          </ac:spMkLst>
        </pc:spChg>
      </pc:sldChg>
      <pc:sldMasterChg chg="addSldLayout delSldLayout">
        <pc:chgData name="Bethineedi, Shasi Kiranmai" userId="fd83c4d6-c3dc-4f82-acc3-371ba73f1a60" providerId="ADAL" clId="{86E644F5-C5C5-44C5-AC53-9C786D080528}" dt="2023-03-02T15:57:02.825" v="2439" actId="2696"/>
        <pc:sldMasterMkLst>
          <pc:docMk/>
          <pc:sldMasterMk cId="1470961969" sldId="2147483648"/>
        </pc:sldMasterMkLst>
        <pc:sldLayoutChg chg="del">
          <pc:chgData name="Bethineedi, Shasi Kiranmai" userId="fd83c4d6-c3dc-4f82-acc3-371ba73f1a60" providerId="ADAL" clId="{86E644F5-C5C5-44C5-AC53-9C786D080528}" dt="2023-02-28T15:39:44.030" v="588" actId="2696"/>
          <pc:sldLayoutMkLst>
            <pc:docMk/>
            <pc:sldMasterMk cId="1470961969" sldId="2147483648"/>
            <pc:sldLayoutMk cId="716987104" sldId="2147483732"/>
          </pc:sldLayoutMkLst>
        </pc:sldLayoutChg>
        <pc:sldLayoutChg chg="del">
          <pc:chgData name="Bethineedi, Shasi Kiranmai" userId="fd83c4d6-c3dc-4f82-acc3-371ba73f1a60" providerId="ADAL" clId="{86E644F5-C5C5-44C5-AC53-9C786D080528}" dt="2023-02-28T15:37:25.778" v="584" actId="2696"/>
          <pc:sldLayoutMkLst>
            <pc:docMk/>
            <pc:sldMasterMk cId="1470961969" sldId="2147483648"/>
            <pc:sldLayoutMk cId="1849545395" sldId="2147483793"/>
          </pc:sldLayoutMkLst>
        </pc:sldLayoutChg>
        <pc:sldLayoutChg chg="add del">
          <pc:chgData name="Bethineedi, Shasi Kiranmai" userId="fd83c4d6-c3dc-4f82-acc3-371ba73f1a60" providerId="ADAL" clId="{86E644F5-C5C5-44C5-AC53-9C786D080528}" dt="2023-03-02T15:57:02.825" v="2439" actId="2696"/>
          <pc:sldLayoutMkLst>
            <pc:docMk/>
            <pc:sldMasterMk cId="1470961969" sldId="2147483648"/>
            <pc:sldLayoutMk cId="518334914" sldId="2147483806"/>
          </pc:sldLayoutMkLst>
        </pc:sldLayoutChg>
      </pc:sldMasterChg>
    </pc:docChg>
  </pc:docChgLst>
  <pc:docChgLst>
    <pc:chgData name="BESTHA, SRIHARI" userId="907299e1-8949-41ac-873d-9ae32d863366" providerId="ADAL" clId="{5FFF2A21-540B-4270-8A89-819264057D4A}"/>
    <pc:docChg chg="modSld">
      <pc:chgData name="BESTHA, SRIHARI" userId="907299e1-8949-41ac-873d-9ae32d863366" providerId="ADAL" clId="{5FFF2A21-540B-4270-8A89-819264057D4A}" dt="2024-08-26T06:59:38.029" v="3" actId="20577"/>
      <pc:docMkLst>
        <pc:docMk/>
      </pc:docMkLst>
      <pc:sldChg chg="modSp mod">
        <pc:chgData name="BESTHA, SRIHARI" userId="907299e1-8949-41ac-873d-9ae32d863366" providerId="ADAL" clId="{5FFF2A21-540B-4270-8A89-819264057D4A}" dt="2024-08-26T06:59:38.029" v="3" actId="20577"/>
        <pc:sldMkLst>
          <pc:docMk/>
          <pc:sldMk cId="834419491" sldId="603"/>
        </pc:sldMkLst>
        <pc:spChg chg="mod">
          <ac:chgData name="BESTHA, SRIHARI" userId="907299e1-8949-41ac-873d-9ae32d863366" providerId="ADAL" clId="{5FFF2A21-540B-4270-8A89-819264057D4A}" dt="2024-08-26T06:59:38.029" v="3" actId="20577"/>
          <ac:spMkLst>
            <pc:docMk/>
            <pc:sldMk cId="834419491" sldId="603"/>
            <ac:spMk id="3" creationId="{1FCCB941-9A55-4FD8-A71B-74F653F5E2DF}"/>
          </ac:spMkLst>
        </pc:spChg>
      </pc:sldChg>
    </pc:docChg>
  </pc:docChgLst>
</pc:chgInfo>
</file>

<file path=ppt/diagrams/_rels/data3.xml.rels><?xml version="1.0" encoding="UTF-8" standalone="yes"?>
<Relationships xmlns="http://schemas.openxmlformats.org/package/2006/relationships"><Relationship Id="rId1" Type="http://schemas.openxmlformats.org/officeDocument/2006/relationships/hyperlink" Target="https://console.aws.amazon.com/ec2" TargetMode="External"/></Relationships>
</file>

<file path=ppt/diagrams/_rels/data5.xml.rels><?xml version="1.0" encoding="UTF-8" standalone="yes"?>
<Relationships xmlns="http://schemas.openxmlformats.org/package/2006/relationships"><Relationship Id="rId2" Type="http://schemas.openxmlformats.org/officeDocument/2006/relationships/hyperlink" Target="https://console.aws.amazon.com/iam/home" TargetMode="External"/><Relationship Id="rId1" Type="http://schemas.openxmlformats.org/officeDocument/2006/relationships/hyperlink" Target="https://docs.aws.amazon.com/toolkit-for-eclipse/v1/user-guide/lambda-tutorial.html"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console.aws.amazon.com/ec2" TargetMode="External"/></Relationships>
</file>

<file path=ppt/diagrams/_rels/drawing5.xml.rels><?xml version="1.0" encoding="UTF-8" standalone="yes"?>
<Relationships xmlns="http://schemas.openxmlformats.org/package/2006/relationships"><Relationship Id="rId2" Type="http://schemas.openxmlformats.org/officeDocument/2006/relationships/hyperlink" Target="https://console.aws.amazon.com/iam/home" TargetMode="External"/><Relationship Id="rId1" Type="http://schemas.openxmlformats.org/officeDocument/2006/relationships/hyperlink" Target="https://docs.aws.amazon.com/toolkit-for-eclipse/v1/user-guide/lambda-tutorial.html"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FCC408-BD3E-491B-B12B-034E1207A1AC}" type="doc">
      <dgm:prSet loTypeId="urn:microsoft.com/office/officeart/2005/8/layout/default" loCatId="list" qsTypeId="urn:microsoft.com/office/officeart/2005/8/quickstyle/simple4" qsCatId="simple" csTypeId="urn:microsoft.com/office/officeart/2005/8/colors/accent2_2" csCatId="accent2" phldr="1"/>
      <dgm:spPr/>
      <dgm:t>
        <a:bodyPr/>
        <a:lstStyle/>
        <a:p>
          <a:endParaRPr lang="en-US"/>
        </a:p>
      </dgm:t>
    </dgm:pt>
    <dgm:pt modelId="{AA06F84D-9614-4364-8D54-54AD4535FD9F}">
      <dgm:prSet/>
      <dgm:spPr/>
      <dgm:t>
        <a:bodyPr/>
        <a:lstStyle/>
        <a:p>
          <a:r>
            <a:rPr lang="en-US" dirty="0"/>
            <a:t>Solution Creation by using Textract AWS services </a:t>
          </a:r>
        </a:p>
      </dgm:t>
    </dgm:pt>
    <dgm:pt modelId="{E9476613-B2C7-4E5F-A8F8-92E6D1D81E5B}" type="parTrans" cxnId="{0B1DA610-EE52-486D-8246-2D8BA477C116}">
      <dgm:prSet/>
      <dgm:spPr/>
      <dgm:t>
        <a:bodyPr/>
        <a:lstStyle/>
        <a:p>
          <a:endParaRPr lang="en-US"/>
        </a:p>
      </dgm:t>
    </dgm:pt>
    <dgm:pt modelId="{FF443830-4DAC-4C4E-831D-399FBDFF7694}" type="sibTrans" cxnId="{0B1DA610-EE52-486D-8246-2D8BA477C116}">
      <dgm:prSet/>
      <dgm:spPr/>
      <dgm:t>
        <a:bodyPr/>
        <a:lstStyle/>
        <a:p>
          <a:endParaRPr lang="en-US"/>
        </a:p>
      </dgm:t>
    </dgm:pt>
    <dgm:pt modelId="{B75CF609-7740-43C1-B13B-D249C9931019}">
      <dgm:prSet/>
      <dgm:spPr/>
      <dgm:t>
        <a:bodyPr/>
        <a:lstStyle/>
        <a:p>
          <a:r>
            <a:rPr lang="en-US"/>
            <a:t>Pre-requisites</a:t>
          </a:r>
        </a:p>
      </dgm:t>
    </dgm:pt>
    <dgm:pt modelId="{D8F94FB6-4870-459A-898D-307791845650}" type="parTrans" cxnId="{9924404C-11C1-42E0-B6A3-EEC58B5B2EDB}">
      <dgm:prSet/>
      <dgm:spPr/>
      <dgm:t>
        <a:bodyPr/>
        <a:lstStyle/>
        <a:p>
          <a:endParaRPr lang="en-US"/>
        </a:p>
      </dgm:t>
    </dgm:pt>
    <dgm:pt modelId="{B180F186-2F85-411B-B799-22168D8B24EB}" type="sibTrans" cxnId="{9924404C-11C1-42E0-B6A3-EEC58B5B2EDB}">
      <dgm:prSet/>
      <dgm:spPr/>
      <dgm:t>
        <a:bodyPr/>
        <a:lstStyle/>
        <a:p>
          <a:endParaRPr lang="en-US"/>
        </a:p>
      </dgm:t>
    </dgm:pt>
    <dgm:pt modelId="{20021F38-94BD-432A-BCBC-B7961E3FA25B}">
      <dgm:prSet/>
      <dgm:spPr/>
      <dgm:t>
        <a:bodyPr/>
        <a:lstStyle/>
        <a:p>
          <a:r>
            <a:rPr lang="en-IN"/>
            <a:t>AWS account creation</a:t>
          </a:r>
          <a:endParaRPr lang="en-US"/>
        </a:p>
      </dgm:t>
    </dgm:pt>
    <dgm:pt modelId="{A7DFAB79-2B34-4D71-A436-BC887D6DE017}" type="parTrans" cxnId="{6B06297A-4FE2-43E3-B537-D0194C4A9D3C}">
      <dgm:prSet/>
      <dgm:spPr/>
      <dgm:t>
        <a:bodyPr/>
        <a:lstStyle/>
        <a:p>
          <a:endParaRPr lang="en-US"/>
        </a:p>
      </dgm:t>
    </dgm:pt>
    <dgm:pt modelId="{C8D9103D-FF30-4D4B-8089-42269051B566}" type="sibTrans" cxnId="{6B06297A-4FE2-43E3-B537-D0194C4A9D3C}">
      <dgm:prSet/>
      <dgm:spPr/>
      <dgm:t>
        <a:bodyPr/>
        <a:lstStyle/>
        <a:p>
          <a:endParaRPr lang="en-US"/>
        </a:p>
      </dgm:t>
    </dgm:pt>
    <dgm:pt modelId="{41634910-D6FA-4193-97B7-92F084F4D31A}">
      <dgm:prSet/>
      <dgm:spPr/>
      <dgm:t>
        <a:bodyPr/>
        <a:lstStyle/>
        <a:p>
          <a:r>
            <a:rPr lang="en-IN" dirty="0"/>
            <a:t>EC2 Instance- virtual machine</a:t>
          </a:r>
          <a:endParaRPr lang="en-US" dirty="0"/>
        </a:p>
      </dgm:t>
    </dgm:pt>
    <dgm:pt modelId="{B29CC18A-70C0-4081-96C6-B1E1B8B9B55D}" type="parTrans" cxnId="{91039C8B-D450-4F3E-B4F3-FB9EABF75D97}">
      <dgm:prSet/>
      <dgm:spPr/>
      <dgm:t>
        <a:bodyPr/>
        <a:lstStyle/>
        <a:p>
          <a:endParaRPr lang="en-US"/>
        </a:p>
      </dgm:t>
    </dgm:pt>
    <dgm:pt modelId="{86AA8EF0-C2BC-4CED-AFBF-94AD96DA972B}" type="sibTrans" cxnId="{91039C8B-D450-4F3E-B4F3-FB9EABF75D97}">
      <dgm:prSet/>
      <dgm:spPr/>
      <dgm:t>
        <a:bodyPr/>
        <a:lstStyle/>
        <a:p>
          <a:endParaRPr lang="en-US"/>
        </a:p>
      </dgm:t>
    </dgm:pt>
    <dgm:pt modelId="{9BBA798D-A7CE-41A2-8022-E8D5B2B04EC4}">
      <dgm:prSet/>
      <dgm:spPr/>
      <dgm:t>
        <a:bodyPr/>
        <a:lstStyle/>
        <a:p>
          <a:r>
            <a:rPr lang="en-IN"/>
            <a:t>Lambda-service</a:t>
          </a:r>
          <a:endParaRPr lang="en-US"/>
        </a:p>
      </dgm:t>
    </dgm:pt>
    <dgm:pt modelId="{089FD72C-95B8-4603-8DF0-ED98F2C89681}" type="parTrans" cxnId="{132CF683-4440-4A6E-A124-15CA16FE0F04}">
      <dgm:prSet/>
      <dgm:spPr/>
      <dgm:t>
        <a:bodyPr/>
        <a:lstStyle/>
        <a:p>
          <a:endParaRPr lang="en-US"/>
        </a:p>
      </dgm:t>
    </dgm:pt>
    <dgm:pt modelId="{C6E7C1AD-FB7D-412F-B94C-47BC206ED2C3}" type="sibTrans" cxnId="{132CF683-4440-4A6E-A124-15CA16FE0F04}">
      <dgm:prSet/>
      <dgm:spPr/>
      <dgm:t>
        <a:bodyPr/>
        <a:lstStyle/>
        <a:p>
          <a:endParaRPr lang="en-US"/>
        </a:p>
      </dgm:t>
    </dgm:pt>
    <dgm:pt modelId="{A32F1878-9518-418F-B368-AD5B506FCB70}">
      <dgm:prSet/>
      <dgm:spPr/>
      <dgm:t>
        <a:bodyPr/>
        <a:lstStyle/>
        <a:p>
          <a:r>
            <a:rPr lang="en-IN"/>
            <a:t>IAM- Identity access management –service</a:t>
          </a:r>
          <a:endParaRPr lang="en-US"/>
        </a:p>
      </dgm:t>
    </dgm:pt>
    <dgm:pt modelId="{FDB924D8-6E40-4820-A945-296DA2A0D251}" type="parTrans" cxnId="{AAA8349F-71EB-403F-A765-840A110C05B5}">
      <dgm:prSet/>
      <dgm:spPr/>
      <dgm:t>
        <a:bodyPr/>
        <a:lstStyle/>
        <a:p>
          <a:endParaRPr lang="en-US"/>
        </a:p>
      </dgm:t>
    </dgm:pt>
    <dgm:pt modelId="{58511772-61D6-47F9-B83E-44CE68DAC7F5}" type="sibTrans" cxnId="{AAA8349F-71EB-403F-A765-840A110C05B5}">
      <dgm:prSet/>
      <dgm:spPr/>
      <dgm:t>
        <a:bodyPr/>
        <a:lstStyle/>
        <a:p>
          <a:endParaRPr lang="en-US"/>
        </a:p>
      </dgm:t>
    </dgm:pt>
    <dgm:pt modelId="{F978A42A-68FF-488C-ADB5-9519C0B31C13}">
      <dgm:prSet/>
      <dgm:spPr/>
      <dgm:t>
        <a:bodyPr/>
        <a:lstStyle/>
        <a:p>
          <a:r>
            <a:rPr lang="en-IN" dirty="0"/>
            <a:t>S3bucket-storage(drive)</a:t>
          </a:r>
          <a:br>
            <a:rPr lang="en-IN" dirty="0"/>
          </a:br>
          <a:endParaRPr lang="en-US" dirty="0"/>
        </a:p>
      </dgm:t>
    </dgm:pt>
    <dgm:pt modelId="{01AA74B6-C7C0-4C6D-8CAC-A1E932912ABF}" type="parTrans" cxnId="{5E6DF92B-E6A8-4F08-A37A-361366C1B7B2}">
      <dgm:prSet/>
      <dgm:spPr/>
      <dgm:t>
        <a:bodyPr/>
        <a:lstStyle/>
        <a:p>
          <a:endParaRPr lang="en-US"/>
        </a:p>
      </dgm:t>
    </dgm:pt>
    <dgm:pt modelId="{FB37095A-6B0D-4544-A08F-C27770C50FCB}" type="sibTrans" cxnId="{5E6DF92B-E6A8-4F08-A37A-361366C1B7B2}">
      <dgm:prSet/>
      <dgm:spPr/>
      <dgm:t>
        <a:bodyPr/>
        <a:lstStyle/>
        <a:p>
          <a:endParaRPr lang="en-US"/>
        </a:p>
      </dgm:t>
    </dgm:pt>
    <dgm:pt modelId="{B554BF68-6D60-427F-8D7D-166011DA6521}" type="pres">
      <dgm:prSet presAssocID="{DDFCC408-BD3E-491B-B12B-034E1207A1AC}" presName="diagram" presStyleCnt="0">
        <dgm:presLayoutVars>
          <dgm:dir/>
          <dgm:resizeHandles val="exact"/>
        </dgm:presLayoutVars>
      </dgm:prSet>
      <dgm:spPr/>
    </dgm:pt>
    <dgm:pt modelId="{3E811A8C-43F1-4FC3-831E-AEC120FCF2AC}" type="pres">
      <dgm:prSet presAssocID="{AA06F84D-9614-4364-8D54-54AD4535FD9F}" presName="node" presStyleLbl="node1" presStyleIdx="0" presStyleCnt="2">
        <dgm:presLayoutVars>
          <dgm:bulletEnabled val="1"/>
        </dgm:presLayoutVars>
      </dgm:prSet>
      <dgm:spPr/>
    </dgm:pt>
    <dgm:pt modelId="{E169D558-DCBD-41CA-A6A6-369B2FF1E0C8}" type="pres">
      <dgm:prSet presAssocID="{FF443830-4DAC-4C4E-831D-399FBDFF7694}" presName="sibTrans" presStyleCnt="0"/>
      <dgm:spPr/>
    </dgm:pt>
    <dgm:pt modelId="{F3068450-3D04-4830-B4AC-1F2C2048F4CB}" type="pres">
      <dgm:prSet presAssocID="{B75CF609-7740-43C1-B13B-D249C9931019}" presName="node" presStyleLbl="node1" presStyleIdx="1" presStyleCnt="2">
        <dgm:presLayoutVars>
          <dgm:bulletEnabled val="1"/>
        </dgm:presLayoutVars>
      </dgm:prSet>
      <dgm:spPr/>
    </dgm:pt>
  </dgm:ptLst>
  <dgm:cxnLst>
    <dgm:cxn modelId="{0B1DA610-EE52-486D-8246-2D8BA477C116}" srcId="{DDFCC408-BD3E-491B-B12B-034E1207A1AC}" destId="{AA06F84D-9614-4364-8D54-54AD4535FD9F}" srcOrd="0" destOrd="0" parTransId="{E9476613-B2C7-4E5F-A8F8-92E6D1D81E5B}" sibTransId="{FF443830-4DAC-4C4E-831D-399FBDFF7694}"/>
    <dgm:cxn modelId="{52898123-9FF6-4D3B-94D9-B37CBF6DAD05}" type="presOf" srcId="{9BBA798D-A7CE-41A2-8022-E8D5B2B04EC4}" destId="{F3068450-3D04-4830-B4AC-1F2C2048F4CB}" srcOrd="0" destOrd="3" presId="urn:microsoft.com/office/officeart/2005/8/layout/default"/>
    <dgm:cxn modelId="{5E6DF92B-E6A8-4F08-A37A-361366C1B7B2}" srcId="{B75CF609-7740-43C1-B13B-D249C9931019}" destId="{F978A42A-68FF-488C-ADB5-9519C0B31C13}" srcOrd="4" destOrd="0" parTransId="{01AA74B6-C7C0-4C6D-8CAC-A1E932912ABF}" sibTransId="{FB37095A-6B0D-4544-A08F-C27770C50FCB}"/>
    <dgm:cxn modelId="{526AA964-4C36-4846-80AD-A6F9587624A4}" type="presOf" srcId="{A32F1878-9518-418F-B368-AD5B506FCB70}" destId="{F3068450-3D04-4830-B4AC-1F2C2048F4CB}" srcOrd="0" destOrd="4" presId="urn:microsoft.com/office/officeart/2005/8/layout/default"/>
    <dgm:cxn modelId="{32248646-2367-4D46-935B-0C0A25CBDBD1}" type="presOf" srcId="{20021F38-94BD-432A-BCBC-B7961E3FA25B}" destId="{F3068450-3D04-4830-B4AC-1F2C2048F4CB}" srcOrd="0" destOrd="1" presId="urn:microsoft.com/office/officeart/2005/8/layout/default"/>
    <dgm:cxn modelId="{86F31F67-08BF-4379-8C38-11843C0926AD}" type="presOf" srcId="{AA06F84D-9614-4364-8D54-54AD4535FD9F}" destId="{3E811A8C-43F1-4FC3-831E-AEC120FCF2AC}" srcOrd="0" destOrd="0" presId="urn:microsoft.com/office/officeart/2005/8/layout/default"/>
    <dgm:cxn modelId="{6ADA2C67-14F7-484A-AAFB-9D4A6625E1DA}" type="presOf" srcId="{B75CF609-7740-43C1-B13B-D249C9931019}" destId="{F3068450-3D04-4830-B4AC-1F2C2048F4CB}" srcOrd="0" destOrd="0" presId="urn:microsoft.com/office/officeart/2005/8/layout/default"/>
    <dgm:cxn modelId="{9924404C-11C1-42E0-B6A3-EEC58B5B2EDB}" srcId="{DDFCC408-BD3E-491B-B12B-034E1207A1AC}" destId="{B75CF609-7740-43C1-B13B-D249C9931019}" srcOrd="1" destOrd="0" parTransId="{D8F94FB6-4870-459A-898D-307791845650}" sibTransId="{B180F186-2F85-411B-B799-22168D8B24EB}"/>
    <dgm:cxn modelId="{6B06297A-4FE2-43E3-B537-D0194C4A9D3C}" srcId="{B75CF609-7740-43C1-B13B-D249C9931019}" destId="{20021F38-94BD-432A-BCBC-B7961E3FA25B}" srcOrd="0" destOrd="0" parTransId="{A7DFAB79-2B34-4D71-A436-BC887D6DE017}" sibTransId="{C8D9103D-FF30-4D4B-8089-42269051B566}"/>
    <dgm:cxn modelId="{132CF683-4440-4A6E-A124-15CA16FE0F04}" srcId="{B75CF609-7740-43C1-B13B-D249C9931019}" destId="{9BBA798D-A7CE-41A2-8022-E8D5B2B04EC4}" srcOrd="2" destOrd="0" parTransId="{089FD72C-95B8-4603-8DF0-ED98F2C89681}" sibTransId="{C6E7C1AD-FB7D-412F-B94C-47BC206ED2C3}"/>
    <dgm:cxn modelId="{91039C8B-D450-4F3E-B4F3-FB9EABF75D97}" srcId="{B75CF609-7740-43C1-B13B-D249C9931019}" destId="{41634910-D6FA-4193-97B7-92F084F4D31A}" srcOrd="1" destOrd="0" parTransId="{B29CC18A-70C0-4081-96C6-B1E1B8B9B55D}" sibTransId="{86AA8EF0-C2BC-4CED-AFBF-94AD96DA972B}"/>
    <dgm:cxn modelId="{B3105F99-8B42-4CE1-8F83-FF42FB2F984A}" type="presOf" srcId="{DDFCC408-BD3E-491B-B12B-034E1207A1AC}" destId="{B554BF68-6D60-427F-8D7D-166011DA6521}" srcOrd="0" destOrd="0" presId="urn:microsoft.com/office/officeart/2005/8/layout/default"/>
    <dgm:cxn modelId="{AAA8349F-71EB-403F-A765-840A110C05B5}" srcId="{B75CF609-7740-43C1-B13B-D249C9931019}" destId="{A32F1878-9518-418F-B368-AD5B506FCB70}" srcOrd="3" destOrd="0" parTransId="{FDB924D8-6E40-4820-A945-296DA2A0D251}" sibTransId="{58511772-61D6-47F9-B83E-44CE68DAC7F5}"/>
    <dgm:cxn modelId="{CB0737DA-A498-43C5-ACE7-9DD7BB6911A3}" type="presOf" srcId="{F978A42A-68FF-488C-ADB5-9519C0B31C13}" destId="{F3068450-3D04-4830-B4AC-1F2C2048F4CB}" srcOrd="0" destOrd="5" presId="urn:microsoft.com/office/officeart/2005/8/layout/default"/>
    <dgm:cxn modelId="{A1ECBBEE-155F-4CEF-91E8-C7F16FCF064A}" type="presOf" srcId="{41634910-D6FA-4193-97B7-92F084F4D31A}" destId="{F3068450-3D04-4830-B4AC-1F2C2048F4CB}" srcOrd="0" destOrd="2" presId="urn:microsoft.com/office/officeart/2005/8/layout/default"/>
    <dgm:cxn modelId="{3ADEA118-D9A5-41C1-A94E-0463B4964696}" type="presParOf" srcId="{B554BF68-6D60-427F-8D7D-166011DA6521}" destId="{3E811A8C-43F1-4FC3-831E-AEC120FCF2AC}" srcOrd="0" destOrd="0" presId="urn:microsoft.com/office/officeart/2005/8/layout/default"/>
    <dgm:cxn modelId="{AC1A6AB9-3FAA-48A0-82AE-760CE1A404C7}" type="presParOf" srcId="{B554BF68-6D60-427F-8D7D-166011DA6521}" destId="{E169D558-DCBD-41CA-A6A6-369B2FF1E0C8}" srcOrd="1" destOrd="0" presId="urn:microsoft.com/office/officeart/2005/8/layout/default"/>
    <dgm:cxn modelId="{F5DE5449-4FB6-4207-B9A2-A9C99D9FBCF2}" type="presParOf" srcId="{B554BF68-6D60-427F-8D7D-166011DA6521}" destId="{F3068450-3D04-4830-B4AC-1F2C2048F4CB}"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FCC408-BD3E-491B-B12B-034E1207A1AC}" type="doc">
      <dgm:prSet loTypeId="urn:microsoft.com/office/officeart/2005/8/layout/vList5" loCatId="list" qsTypeId="urn:microsoft.com/office/officeart/2005/8/quickstyle/simple5" qsCatId="simple" csTypeId="urn:microsoft.com/office/officeart/2005/8/colors/accent3_2" csCatId="accent3" phldr="1"/>
      <dgm:spPr/>
      <dgm:t>
        <a:bodyPr/>
        <a:lstStyle/>
        <a:p>
          <a:endParaRPr lang="en-US"/>
        </a:p>
      </dgm:t>
    </dgm:pt>
    <dgm:pt modelId="{4353463E-20A3-4AD6-85C1-028FA0D449D1}">
      <dgm:prSet/>
      <dgm:spPr/>
      <dgm:t>
        <a:bodyPr/>
        <a:lstStyle/>
        <a:p>
          <a:r>
            <a:rPr lang="en-US"/>
            <a:t>Creating AWS account</a:t>
          </a:r>
          <a:br>
            <a:rPr lang="en-US"/>
          </a:br>
          <a:endParaRPr lang="en-US" dirty="0"/>
        </a:p>
      </dgm:t>
    </dgm:pt>
    <dgm:pt modelId="{ABEED0C3-F8A0-44A8-BDA4-7585D6FB061E}" type="parTrans" cxnId="{CDA6F66B-75C9-4940-BE84-FF46D3833E8E}">
      <dgm:prSet/>
      <dgm:spPr/>
      <dgm:t>
        <a:bodyPr/>
        <a:lstStyle/>
        <a:p>
          <a:endParaRPr lang="en-IN"/>
        </a:p>
      </dgm:t>
    </dgm:pt>
    <dgm:pt modelId="{271D08C5-E3C8-4E49-806E-BE1ACE124976}" type="sibTrans" cxnId="{CDA6F66B-75C9-4940-BE84-FF46D3833E8E}">
      <dgm:prSet/>
      <dgm:spPr/>
      <dgm:t>
        <a:bodyPr/>
        <a:lstStyle/>
        <a:p>
          <a:endParaRPr lang="en-IN"/>
        </a:p>
      </dgm:t>
    </dgm:pt>
    <dgm:pt modelId="{A531E626-3FA5-4A89-8744-1C162A76001E}">
      <dgm:prSet/>
      <dgm:spPr/>
      <dgm:t>
        <a:bodyPr/>
        <a:lstStyle/>
        <a:p>
          <a:r>
            <a:rPr lang="en-IN" b="0" i="0">
              <a:effectLst/>
            </a:rPr>
            <a:t>Open the Amazon Web Services home page </a:t>
          </a:r>
        </a:p>
      </dgm:t>
    </dgm:pt>
    <dgm:pt modelId="{A770674B-478D-4D35-9424-679EDD8E8133}" type="parTrans" cxnId="{BC530329-A963-41D5-8D08-11D92A366E14}">
      <dgm:prSet/>
      <dgm:spPr/>
      <dgm:t>
        <a:bodyPr/>
        <a:lstStyle/>
        <a:p>
          <a:endParaRPr lang="en-IN"/>
        </a:p>
      </dgm:t>
    </dgm:pt>
    <dgm:pt modelId="{5036CE2B-3810-48A9-BBFC-341D48CD2CD7}" type="sibTrans" cxnId="{BC530329-A963-41D5-8D08-11D92A366E14}">
      <dgm:prSet/>
      <dgm:spPr/>
      <dgm:t>
        <a:bodyPr/>
        <a:lstStyle/>
        <a:p>
          <a:endParaRPr lang="en-IN"/>
        </a:p>
      </dgm:t>
    </dgm:pt>
    <dgm:pt modelId="{40F3C81F-1E32-4A99-86BB-F62942E87E50}">
      <dgm:prSet/>
      <dgm:spPr/>
      <dgm:t>
        <a:bodyPr/>
        <a:lstStyle/>
        <a:p>
          <a:r>
            <a:rPr lang="en-IN" b="0" i="0">
              <a:effectLst/>
            </a:rPr>
            <a:t>Choose Create an AWS account</a:t>
          </a:r>
        </a:p>
      </dgm:t>
    </dgm:pt>
    <dgm:pt modelId="{B2310E80-14BF-4353-97B9-4E41FDE63FFB}" type="parTrans" cxnId="{9FA499B5-219B-4636-9431-2BFBBF79BA34}">
      <dgm:prSet/>
      <dgm:spPr/>
      <dgm:t>
        <a:bodyPr/>
        <a:lstStyle/>
        <a:p>
          <a:endParaRPr lang="en-IN"/>
        </a:p>
      </dgm:t>
    </dgm:pt>
    <dgm:pt modelId="{88E3DAEC-C8CD-4411-BE23-3C712C885688}" type="sibTrans" cxnId="{9FA499B5-219B-4636-9431-2BFBBF79BA34}">
      <dgm:prSet/>
      <dgm:spPr/>
      <dgm:t>
        <a:bodyPr/>
        <a:lstStyle/>
        <a:p>
          <a:endParaRPr lang="en-IN"/>
        </a:p>
      </dgm:t>
    </dgm:pt>
    <dgm:pt modelId="{818D701F-453B-4AA7-BF19-A316564FC5AD}">
      <dgm:prSet/>
      <dgm:spPr/>
      <dgm:t>
        <a:bodyPr/>
        <a:lstStyle/>
        <a:p>
          <a:r>
            <a:rPr lang="en-IN" b="0" i="0" dirty="0">
              <a:effectLst/>
            </a:rPr>
            <a:t>Enter your account information, and then choose Continue</a:t>
          </a:r>
        </a:p>
      </dgm:t>
    </dgm:pt>
    <dgm:pt modelId="{E59E8052-E67C-49A3-8039-5E08046F3680}" type="parTrans" cxnId="{DC5A2DB4-0D94-43B1-85BB-A5260C7FF0FB}">
      <dgm:prSet/>
      <dgm:spPr/>
      <dgm:t>
        <a:bodyPr/>
        <a:lstStyle/>
        <a:p>
          <a:endParaRPr lang="en-IN"/>
        </a:p>
      </dgm:t>
    </dgm:pt>
    <dgm:pt modelId="{99B67126-4B6D-4BD2-BF38-61722BB93458}" type="sibTrans" cxnId="{DC5A2DB4-0D94-43B1-85BB-A5260C7FF0FB}">
      <dgm:prSet/>
      <dgm:spPr/>
      <dgm:t>
        <a:bodyPr/>
        <a:lstStyle/>
        <a:p>
          <a:endParaRPr lang="en-IN"/>
        </a:p>
      </dgm:t>
    </dgm:pt>
    <dgm:pt modelId="{86585008-06AA-4624-B28D-6320D8BACBE6}">
      <dgm:prSet/>
      <dgm:spPr/>
      <dgm:t>
        <a:bodyPr/>
        <a:lstStyle/>
        <a:p>
          <a:r>
            <a:rPr lang="en-IN" b="0" i="0">
              <a:effectLst/>
            </a:rPr>
            <a:t>Choose Personal or Professional</a:t>
          </a:r>
        </a:p>
      </dgm:t>
    </dgm:pt>
    <dgm:pt modelId="{18371C0E-A9CA-4227-BD84-FA152FA2C704}" type="parTrans" cxnId="{1F68B450-551D-4CA5-B12D-3F08A356A6E4}">
      <dgm:prSet/>
      <dgm:spPr/>
      <dgm:t>
        <a:bodyPr/>
        <a:lstStyle/>
        <a:p>
          <a:endParaRPr lang="en-IN"/>
        </a:p>
      </dgm:t>
    </dgm:pt>
    <dgm:pt modelId="{79268E31-3F46-4544-88C4-1CF38D76E4B3}" type="sibTrans" cxnId="{1F68B450-551D-4CA5-B12D-3F08A356A6E4}">
      <dgm:prSet/>
      <dgm:spPr/>
      <dgm:t>
        <a:bodyPr/>
        <a:lstStyle/>
        <a:p>
          <a:endParaRPr lang="en-IN"/>
        </a:p>
      </dgm:t>
    </dgm:pt>
    <dgm:pt modelId="{47D57038-A3F8-4CB5-BC5F-BD359521B64E}">
      <dgm:prSet/>
      <dgm:spPr/>
      <dgm:t>
        <a:bodyPr/>
        <a:lstStyle/>
        <a:p>
          <a:r>
            <a:rPr lang="en-IN" b="0" i="0">
              <a:effectLst/>
            </a:rPr>
            <a:t>Enter your company or personal information</a:t>
          </a:r>
        </a:p>
      </dgm:t>
    </dgm:pt>
    <dgm:pt modelId="{D41BECE3-AA7E-446A-A492-174740CCA032}" type="parTrans" cxnId="{EF05EE78-181C-459E-AEDE-D7A63494A44F}">
      <dgm:prSet/>
      <dgm:spPr/>
      <dgm:t>
        <a:bodyPr/>
        <a:lstStyle/>
        <a:p>
          <a:endParaRPr lang="en-IN"/>
        </a:p>
      </dgm:t>
    </dgm:pt>
    <dgm:pt modelId="{78B2A251-4208-4FE2-A2A3-C77E5BBA6752}" type="sibTrans" cxnId="{EF05EE78-181C-459E-AEDE-D7A63494A44F}">
      <dgm:prSet/>
      <dgm:spPr/>
      <dgm:t>
        <a:bodyPr/>
        <a:lstStyle/>
        <a:p>
          <a:endParaRPr lang="en-IN"/>
        </a:p>
      </dgm:t>
    </dgm:pt>
    <dgm:pt modelId="{2984556E-BC08-4EAE-B1F2-EB340835B681}">
      <dgm:prSet/>
      <dgm:spPr/>
      <dgm:t>
        <a:bodyPr/>
        <a:lstStyle/>
        <a:p>
          <a:r>
            <a:rPr lang="en-IN" b="0" i="0">
              <a:effectLst/>
            </a:rPr>
            <a:t>Read and accept the AWS Customer Agreement </a:t>
          </a:r>
        </a:p>
      </dgm:t>
    </dgm:pt>
    <dgm:pt modelId="{C9DA58F4-D6EB-4588-8540-5A60E4299B72}" type="parTrans" cxnId="{D96C25C0-33AC-4285-BEDE-86B1D75D5817}">
      <dgm:prSet/>
      <dgm:spPr/>
      <dgm:t>
        <a:bodyPr/>
        <a:lstStyle/>
        <a:p>
          <a:endParaRPr lang="en-IN"/>
        </a:p>
      </dgm:t>
    </dgm:pt>
    <dgm:pt modelId="{F3CDF083-EF76-4BD3-A74E-824442C2E8E8}" type="sibTrans" cxnId="{D96C25C0-33AC-4285-BEDE-86B1D75D5817}">
      <dgm:prSet/>
      <dgm:spPr/>
      <dgm:t>
        <a:bodyPr/>
        <a:lstStyle/>
        <a:p>
          <a:endParaRPr lang="en-IN"/>
        </a:p>
      </dgm:t>
    </dgm:pt>
    <dgm:pt modelId="{17FF2E83-06BD-4A2A-B03C-D98180988A8A}">
      <dgm:prSet/>
      <dgm:spPr/>
      <dgm:t>
        <a:bodyPr/>
        <a:lstStyle/>
        <a:p>
          <a:r>
            <a:rPr lang="en-IN" b="0" i="0">
              <a:effectLst/>
            </a:rPr>
            <a:t>Choose Create Account and Continue</a:t>
          </a:r>
          <a:endParaRPr lang="en-IN" b="0" i="0">
            <a:effectLst/>
            <a:latin typeface="arial" panose="020B0604020202020204" pitchFamily="34" charset="0"/>
          </a:endParaRPr>
        </a:p>
      </dgm:t>
    </dgm:pt>
    <dgm:pt modelId="{EB261EF9-5926-48FD-9927-166A6126C3CC}" type="parTrans" cxnId="{E80D872D-FFEB-477D-9A13-BD5584C3A9F8}">
      <dgm:prSet/>
      <dgm:spPr/>
      <dgm:t>
        <a:bodyPr/>
        <a:lstStyle/>
        <a:p>
          <a:endParaRPr lang="en-IN"/>
        </a:p>
      </dgm:t>
    </dgm:pt>
    <dgm:pt modelId="{318D2858-64DC-4BD0-A08E-EC65590265D7}" type="sibTrans" cxnId="{E80D872D-FFEB-477D-9A13-BD5584C3A9F8}">
      <dgm:prSet/>
      <dgm:spPr/>
      <dgm:t>
        <a:bodyPr/>
        <a:lstStyle/>
        <a:p>
          <a:endParaRPr lang="en-IN"/>
        </a:p>
      </dgm:t>
    </dgm:pt>
    <dgm:pt modelId="{91AD0DFB-8DFD-4FD4-99E2-63CB24F83F21}" type="pres">
      <dgm:prSet presAssocID="{DDFCC408-BD3E-491B-B12B-034E1207A1AC}" presName="Name0" presStyleCnt="0">
        <dgm:presLayoutVars>
          <dgm:dir/>
          <dgm:animLvl val="lvl"/>
          <dgm:resizeHandles val="exact"/>
        </dgm:presLayoutVars>
      </dgm:prSet>
      <dgm:spPr/>
    </dgm:pt>
    <dgm:pt modelId="{DBC81CF5-C75C-451D-951F-0D7EB3039376}" type="pres">
      <dgm:prSet presAssocID="{4353463E-20A3-4AD6-85C1-028FA0D449D1}" presName="linNode" presStyleCnt="0"/>
      <dgm:spPr/>
    </dgm:pt>
    <dgm:pt modelId="{FD0C435D-E34A-463F-8F51-3060EDA8F5CD}" type="pres">
      <dgm:prSet presAssocID="{4353463E-20A3-4AD6-85C1-028FA0D449D1}" presName="parentText" presStyleLbl="node1" presStyleIdx="0" presStyleCnt="8">
        <dgm:presLayoutVars>
          <dgm:chMax val="1"/>
          <dgm:bulletEnabled val="1"/>
        </dgm:presLayoutVars>
      </dgm:prSet>
      <dgm:spPr/>
    </dgm:pt>
    <dgm:pt modelId="{79193C7B-EAFE-415E-BD05-4919A68948B6}" type="pres">
      <dgm:prSet presAssocID="{271D08C5-E3C8-4E49-806E-BE1ACE124976}" presName="sp" presStyleCnt="0"/>
      <dgm:spPr/>
    </dgm:pt>
    <dgm:pt modelId="{26DD44CE-D96B-4861-88B9-306E05EEF18C}" type="pres">
      <dgm:prSet presAssocID="{A531E626-3FA5-4A89-8744-1C162A76001E}" presName="linNode" presStyleCnt="0"/>
      <dgm:spPr/>
    </dgm:pt>
    <dgm:pt modelId="{30A5FD5B-CBF2-4854-AE50-75C9AE26700B}" type="pres">
      <dgm:prSet presAssocID="{A531E626-3FA5-4A89-8744-1C162A76001E}" presName="parentText" presStyleLbl="node1" presStyleIdx="1" presStyleCnt="8">
        <dgm:presLayoutVars>
          <dgm:chMax val="1"/>
          <dgm:bulletEnabled val="1"/>
        </dgm:presLayoutVars>
      </dgm:prSet>
      <dgm:spPr/>
    </dgm:pt>
    <dgm:pt modelId="{63919F34-17C0-49D5-BB0A-B35A7132F88E}" type="pres">
      <dgm:prSet presAssocID="{5036CE2B-3810-48A9-BBFC-341D48CD2CD7}" presName="sp" presStyleCnt="0"/>
      <dgm:spPr/>
    </dgm:pt>
    <dgm:pt modelId="{0FF63B4D-6C3E-4821-ADA0-33F2BFBD24B5}" type="pres">
      <dgm:prSet presAssocID="{40F3C81F-1E32-4A99-86BB-F62942E87E50}" presName="linNode" presStyleCnt="0"/>
      <dgm:spPr/>
    </dgm:pt>
    <dgm:pt modelId="{97931570-3424-45CB-B30A-C020C2305AB8}" type="pres">
      <dgm:prSet presAssocID="{40F3C81F-1E32-4A99-86BB-F62942E87E50}" presName="parentText" presStyleLbl="node1" presStyleIdx="2" presStyleCnt="8">
        <dgm:presLayoutVars>
          <dgm:chMax val="1"/>
          <dgm:bulletEnabled val="1"/>
        </dgm:presLayoutVars>
      </dgm:prSet>
      <dgm:spPr/>
    </dgm:pt>
    <dgm:pt modelId="{1E1D64A7-13EE-4193-842F-75D398FC36F9}" type="pres">
      <dgm:prSet presAssocID="{88E3DAEC-C8CD-4411-BE23-3C712C885688}" presName="sp" presStyleCnt="0"/>
      <dgm:spPr/>
    </dgm:pt>
    <dgm:pt modelId="{B341580B-BC4C-45C3-8548-2565EA9FD82D}" type="pres">
      <dgm:prSet presAssocID="{818D701F-453B-4AA7-BF19-A316564FC5AD}" presName="linNode" presStyleCnt="0"/>
      <dgm:spPr/>
    </dgm:pt>
    <dgm:pt modelId="{E3CF3D6A-8F53-4986-89DF-79708C8BD6FE}" type="pres">
      <dgm:prSet presAssocID="{818D701F-453B-4AA7-BF19-A316564FC5AD}" presName="parentText" presStyleLbl="node1" presStyleIdx="3" presStyleCnt="8">
        <dgm:presLayoutVars>
          <dgm:chMax val="1"/>
          <dgm:bulletEnabled val="1"/>
        </dgm:presLayoutVars>
      </dgm:prSet>
      <dgm:spPr/>
    </dgm:pt>
    <dgm:pt modelId="{7F588FDA-63C5-4357-9DC4-6E6D7EC34570}" type="pres">
      <dgm:prSet presAssocID="{99B67126-4B6D-4BD2-BF38-61722BB93458}" presName="sp" presStyleCnt="0"/>
      <dgm:spPr/>
    </dgm:pt>
    <dgm:pt modelId="{26DEC0CE-EA36-4FCF-8A77-CB48416E47D5}" type="pres">
      <dgm:prSet presAssocID="{86585008-06AA-4624-B28D-6320D8BACBE6}" presName="linNode" presStyleCnt="0"/>
      <dgm:spPr/>
    </dgm:pt>
    <dgm:pt modelId="{E66511AB-B8E9-4BCE-B1FD-14CD6178B216}" type="pres">
      <dgm:prSet presAssocID="{86585008-06AA-4624-B28D-6320D8BACBE6}" presName="parentText" presStyleLbl="node1" presStyleIdx="4" presStyleCnt="8">
        <dgm:presLayoutVars>
          <dgm:chMax val="1"/>
          <dgm:bulletEnabled val="1"/>
        </dgm:presLayoutVars>
      </dgm:prSet>
      <dgm:spPr/>
    </dgm:pt>
    <dgm:pt modelId="{B1392AE1-D3E7-4828-A6C9-C8B56F56665A}" type="pres">
      <dgm:prSet presAssocID="{79268E31-3F46-4544-88C4-1CF38D76E4B3}" presName="sp" presStyleCnt="0"/>
      <dgm:spPr/>
    </dgm:pt>
    <dgm:pt modelId="{D40F3DA0-404F-430E-8D5B-EAA159028152}" type="pres">
      <dgm:prSet presAssocID="{47D57038-A3F8-4CB5-BC5F-BD359521B64E}" presName="linNode" presStyleCnt="0"/>
      <dgm:spPr/>
    </dgm:pt>
    <dgm:pt modelId="{05F68828-DC9C-43F4-8851-6C407A193124}" type="pres">
      <dgm:prSet presAssocID="{47D57038-A3F8-4CB5-BC5F-BD359521B64E}" presName="parentText" presStyleLbl="node1" presStyleIdx="5" presStyleCnt="8">
        <dgm:presLayoutVars>
          <dgm:chMax val="1"/>
          <dgm:bulletEnabled val="1"/>
        </dgm:presLayoutVars>
      </dgm:prSet>
      <dgm:spPr/>
    </dgm:pt>
    <dgm:pt modelId="{A7D90106-0C6E-46F0-8AC9-34D253EE8120}" type="pres">
      <dgm:prSet presAssocID="{78B2A251-4208-4FE2-A2A3-C77E5BBA6752}" presName="sp" presStyleCnt="0"/>
      <dgm:spPr/>
    </dgm:pt>
    <dgm:pt modelId="{A331D899-02FA-49DC-A2B5-9756718AFD60}" type="pres">
      <dgm:prSet presAssocID="{2984556E-BC08-4EAE-B1F2-EB340835B681}" presName="linNode" presStyleCnt="0"/>
      <dgm:spPr/>
    </dgm:pt>
    <dgm:pt modelId="{2C177C32-09BF-426E-947F-1D6941B1F583}" type="pres">
      <dgm:prSet presAssocID="{2984556E-BC08-4EAE-B1F2-EB340835B681}" presName="parentText" presStyleLbl="node1" presStyleIdx="6" presStyleCnt="8">
        <dgm:presLayoutVars>
          <dgm:chMax val="1"/>
          <dgm:bulletEnabled val="1"/>
        </dgm:presLayoutVars>
      </dgm:prSet>
      <dgm:spPr/>
    </dgm:pt>
    <dgm:pt modelId="{E81D75C2-9258-4FFE-8624-AC1CFAE79847}" type="pres">
      <dgm:prSet presAssocID="{F3CDF083-EF76-4BD3-A74E-824442C2E8E8}" presName="sp" presStyleCnt="0"/>
      <dgm:spPr/>
    </dgm:pt>
    <dgm:pt modelId="{62A9511E-49DF-4563-AF4F-E137CAB2C5AA}" type="pres">
      <dgm:prSet presAssocID="{17FF2E83-06BD-4A2A-B03C-D98180988A8A}" presName="linNode" presStyleCnt="0"/>
      <dgm:spPr/>
    </dgm:pt>
    <dgm:pt modelId="{936E2534-92B4-495D-8239-94D955FE9B14}" type="pres">
      <dgm:prSet presAssocID="{17FF2E83-06BD-4A2A-B03C-D98180988A8A}" presName="parentText" presStyleLbl="node1" presStyleIdx="7" presStyleCnt="8">
        <dgm:presLayoutVars>
          <dgm:chMax val="1"/>
          <dgm:bulletEnabled val="1"/>
        </dgm:presLayoutVars>
      </dgm:prSet>
      <dgm:spPr/>
    </dgm:pt>
  </dgm:ptLst>
  <dgm:cxnLst>
    <dgm:cxn modelId="{B5562106-5FD3-4431-9189-1AB7F5B619A3}" type="presOf" srcId="{47D57038-A3F8-4CB5-BC5F-BD359521B64E}" destId="{05F68828-DC9C-43F4-8851-6C407A193124}" srcOrd="0" destOrd="0" presId="urn:microsoft.com/office/officeart/2005/8/layout/vList5"/>
    <dgm:cxn modelId="{BC530329-A963-41D5-8D08-11D92A366E14}" srcId="{DDFCC408-BD3E-491B-B12B-034E1207A1AC}" destId="{A531E626-3FA5-4A89-8744-1C162A76001E}" srcOrd="1" destOrd="0" parTransId="{A770674B-478D-4D35-9424-679EDD8E8133}" sibTransId="{5036CE2B-3810-48A9-BBFC-341D48CD2CD7}"/>
    <dgm:cxn modelId="{E80D872D-FFEB-477D-9A13-BD5584C3A9F8}" srcId="{DDFCC408-BD3E-491B-B12B-034E1207A1AC}" destId="{17FF2E83-06BD-4A2A-B03C-D98180988A8A}" srcOrd="7" destOrd="0" parTransId="{EB261EF9-5926-48FD-9927-166A6126C3CC}" sibTransId="{318D2858-64DC-4BD0-A08E-EC65590265D7}"/>
    <dgm:cxn modelId="{622ADF3B-EC5F-455E-8C04-DAA51B51D8BA}" type="presOf" srcId="{A531E626-3FA5-4A89-8744-1C162A76001E}" destId="{30A5FD5B-CBF2-4854-AE50-75C9AE26700B}" srcOrd="0" destOrd="0" presId="urn:microsoft.com/office/officeart/2005/8/layout/vList5"/>
    <dgm:cxn modelId="{253CBA5D-4048-4F93-8E41-7E76CCBF779E}" type="presOf" srcId="{DDFCC408-BD3E-491B-B12B-034E1207A1AC}" destId="{91AD0DFB-8DFD-4FD4-99E2-63CB24F83F21}" srcOrd="0" destOrd="0" presId="urn:microsoft.com/office/officeart/2005/8/layout/vList5"/>
    <dgm:cxn modelId="{0D376968-52E9-4BFC-B3FF-95EDA9E4D9B8}" type="presOf" srcId="{17FF2E83-06BD-4A2A-B03C-D98180988A8A}" destId="{936E2534-92B4-495D-8239-94D955FE9B14}" srcOrd="0" destOrd="0" presId="urn:microsoft.com/office/officeart/2005/8/layout/vList5"/>
    <dgm:cxn modelId="{083A2049-D1C1-4B46-8097-54872C451052}" type="presOf" srcId="{2984556E-BC08-4EAE-B1F2-EB340835B681}" destId="{2C177C32-09BF-426E-947F-1D6941B1F583}" srcOrd="0" destOrd="0" presId="urn:microsoft.com/office/officeart/2005/8/layout/vList5"/>
    <dgm:cxn modelId="{CDA6F66B-75C9-4940-BE84-FF46D3833E8E}" srcId="{DDFCC408-BD3E-491B-B12B-034E1207A1AC}" destId="{4353463E-20A3-4AD6-85C1-028FA0D449D1}" srcOrd="0" destOrd="0" parTransId="{ABEED0C3-F8A0-44A8-BDA4-7585D6FB061E}" sibTransId="{271D08C5-E3C8-4E49-806E-BE1ACE124976}"/>
    <dgm:cxn modelId="{1F68B450-551D-4CA5-B12D-3F08A356A6E4}" srcId="{DDFCC408-BD3E-491B-B12B-034E1207A1AC}" destId="{86585008-06AA-4624-B28D-6320D8BACBE6}" srcOrd="4" destOrd="0" parTransId="{18371C0E-A9CA-4227-BD84-FA152FA2C704}" sibTransId="{79268E31-3F46-4544-88C4-1CF38D76E4B3}"/>
    <dgm:cxn modelId="{EF05EE78-181C-459E-AEDE-D7A63494A44F}" srcId="{DDFCC408-BD3E-491B-B12B-034E1207A1AC}" destId="{47D57038-A3F8-4CB5-BC5F-BD359521B64E}" srcOrd="5" destOrd="0" parTransId="{D41BECE3-AA7E-446A-A492-174740CCA032}" sibTransId="{78B2A251-4208-4FE2-A2A3-C77E5BBA6752}"/>
    <dgm:cxn modelId="{DC5A2DB4-0D94-43B1-85BB-A5260C7FF0FB}" srcId="{DDFCC408-BD3E-491B-B12B-034E1207A1AC}" destId="{818D701F-453B-4AA7-BF19-A316564FC5AD}" srcOrd="3" destOrd="0" parTransId="{E59E8052-E67C-49A3-8039-5E08046F3680}" sibTransId="{99B67126-4B6D-4BD2-BF38-61722BB93458}"/>
    <dgm:cxn modelId="{825483B4-D413-4090-A9A6-77778C6771A4}" type="presOf" srcId="{4353463E-20A3-4AD6-85C1-028FA0D449D1}" destId="{FD0C435D-E34A-463F-8F51-3060EDA8F5CD}" srcOrd="0" destOrd="0" presId="urn:microsoft.com/office/officeart/2005/8/layout/vList5"/>
    <dgm:cxn modelId="{9FA499B5-219B-4636-9431-2BFBBF79BA34}" srcId="{DDFCC408-BD3E-491B-B12B-034E1207A1AC}" destId="{40F3C81F-1E32-4A99-86BB-F62942E87E50}" srcOrd="2" destOrd="0" parTransId="{B2310E80-14BF-4353-97B9-4E41FDE63FFB}" sibTransId="{88E3DAEC-C8CD-4411-BE23-3C712C885688}"/>
    <dgm:cxn modelId="{D96C25C0-33AC-4285-BEDE-86B1D75D5817}" srcId="{DDFCC408-BD3E-491B-B12B-034E1207A1AC}" destId="{2984556E-BC08-4EAE-B1F2-EB340835B681}" srcOrd="6" destOrd="0" parTransId="{C9DA58F4-D6EB-4588-8540-5A60E4299B72}" sibTransId="{F3CDF083-EF76-4BD3-A74E-824442C2E8E8}"/>
    <dgm:cxn modelId="{6C2573C1-D953-45BF-A9EA-2819DFE8AAFC}" type="presOf" srcId="{86585008-06AA-4624-B28D-6320D8BACBE6}" destId="{E66511AB-B8E9-4BCE-B1FD-14CD6178B216}" srcOrd="0" destOrd="0" presId="urn:microsoft.com/office/officeart/2005/8/layout/vList5"/>
    <dgm:cxn modelId="{862B96D6-6FC6-45DD-8B50-D32B1C599499}" type="presOf" srcId="{40F3C81F-1E32-4A99-86BB-F62942E87E50}" destId="{97931570-3424-45CB-B30A-C020C2305AB8}" srcOrd="0" destOrd="0" presId="urn:microsoft.com/office/officeart/2005/8/layout/vList5"/>
    <dgm:cxn modelId="{ABBCE3FB-8ADE-4064-8D88-8831FB3B5739}" type="presOf" srcId="{818D701F-453B-4AA7-BF19-A316564FC5AD}" destId="{E3CF3D6A-8F53-4986-89DF-79708C8BD6FE}" srcOrd="0" destOrd="0" presId="urn:microsoft.com/office/officeart/2005/8/layout/vList5"/>
    <dgm:cxn modelId="{EE0B00A3-063B-4681-8E7E-EB85D4EFFF37}" type="presParOf" srcId="{91AD0DFB-8DFD-4FD4-99E2-63CB24F83F21}" destId="{DBC81CF5-C75C-451D-951F-0D7EB3039376}" srcOrd="0" destOrd="0" presId="urn:microsoft.com/office/officeart/2005/8/layout/vList5"/>
    <dgm:cxn modelId="{44C2A621-269B-4B7B-8798-E46991FB2685}" type="presParOf" srcId="{DBC81CF5-C75C-451D-951F-0D7EB3039376}" destId="{FD0C435D-E34A-463F-8F51-3060EDA8F5CD}" srcOrd="0" destOrd="0" presId="urn:microsoft.com/office/officeart/2005/8/layout/vList5"/>
    <dgm:cxn modelId="{32044C5E-5CC0-4055-BB57-1FDC58994E34}" type="presParOf" srcId="{91AD0DFB-8DFD-4FD4-99E2-63CB24F83F21}" destId="{79193C7B-EAFE-415E-BD05-4919A68948B6}" srcOrd="1" destOrd="0" presId="urn:microsoft.com/office/officeart/2005/8/layout/vList5"/>
    <dgm:cxn modelId="{8607F70D-BEF5-4652-8114-A69EE7A4A6B5}" type="presParOf" srcId="{91AD0DFB-8DFD-4FD4-99E2-63CB24F83F21}" destId="{26DD44CE-D96B-4861-88B9-306E05EEF18C}" srcOrd="2" destOrd="0" presId="urn:microsoft.com/office/officeart/2005/8/layout/vList5"/>
    <dgm:cxn modelId="{108ECD75-BF44-49B0-8517-D3A8FDB10562}" type="presParOf" srcId="{26DD44CE-D96B-4861-88B9-306E05EEF18C}" destId="{30A5FD5B-CBF2-4854-AE50-75C9AE26700B}" srcOrd="0" destOrd="0" presId="urn:microsoft.com/office/officeart/2005/8/layout/vList5"/>
    <dgm:cxn modelId="{E2B7089D-2D90-452B-AC8D-7982AE3EF919}" type="presParOf" srcId="{91AD0DFB-8DFD-4FD4-99E2-63CB24F83F21}" destId="{63919F34-17C0-49D5-BB0A-B35A7132F88E}" srcOrd="3" destOrd="0" presId="urn:microsoft.com/office/officeart/2005/8/layout/vList5"/>
    <dgm:cxn modelId="{E393F4A4-1C05-49AC-839C-0E86E2B09564}" type="presParOf" srcId="{91AD0DFB-8DFD-4FD4-99E2-63CB24F83F21}" destId="{0FF63B4D-6C3E-4821-ADA0-33F2BFBD24B5}" srcOrd="4" destOrd="0" presId="urn:microsoft.com/office/officeart/2005/8/layout/vList5"/>
    <dgm:cxn modelId="{FFE7076F-5EBD-4800-85BE-A6017ACA90FA}" type="presParOf" srcId="{0FF63B4D-6C3E-4821-ADA0-33F2BFBD24B5}" destId="{97931570-3424-45CB-B30A-C020C2305AB8}" srcOrd="0" destOrd="0" presId="urn:microsoft.com/office/officeart/2005/8/layout/vList5"/>
    <dgm:cxn modelId="{297B2BB4-8A17-4650-820E-699FEDFFEAA8}" type="presParOf" srcId="{91AD0DFB-8DFD-4FD4-99E2-63CB24F83F21}" destId="{1E1D64A7-13EE-4193-842F-75D398FC36F9}" srcOrd="5" destOrd="0" presId="urn:microsoft.com/office/officeart/2005/8/layout/vList5"/>
    <dgm:cxn modelId="{118B0DD7-0447-4385-B751-A136EE3F8B1D}" type="presParOf" srcId="{91AD0DFB-8DFD-4FD4-99E2-63CB24F83F21}" destId="{B341580B-BC4C-45C3-8548-2565EA9FD82D}" srcOrd="6" destOrd="0" presId="urn:microsoft.com/office/officeart/2005/8/layout/vList5"/>
    <dgm:cxn modelId="{D834AC3E-086A-4B29-A689-9A46B3DDC4EA}" type="presParOf" srcId="{B341580B-BC4C-45C3-8548-2565EA9FD82D}" destId="{E3CF3D6A-8F53-4986-89DF-79708C8BD6FE}" srcOrd="0" destOrd="0" presId="urn:microsoft.com/office/officeart/2005/8/layout/vList5"/>
    <dgm:cxn modelId="{0A465427-F715-48A9-8821-CA55E6E158C9}" type="presParOf" srcId="{91AD0DFB-8DFD-4FD4-99E2-63CB24F83F21}" destId="{7F588FDA-63C5-4357-9DC4-6E6D7EC34570}" srcOrd="7" destOrd="0" presId="urn:microsoft.com/office/officeart/2005/8/layout/vList5"/>
    <dgm:cxn modelId="{3FC39C9C-6FA7-4DEA-8088-1B5BB6DDABAE}" type="presParOf" srcId="{91AD0DFB-8DFD-4FD4-99E2-63CB24F83F21}" destId="{26DEC0CE-EA36-4FCF-8A77-CB48416E47D5}" srcOrd="8" destOrd="0" presId="urn:microsoft.com/office/officeart/2005/8/layout/vList5"/>
    <dgm:cxn modelId="{847E568D-C069-4FDA-819F-AAF73C3E949D}" type="presParOf" srcId="{26DEC0CE-EA36-4FCF-8A77-CB48416E47D5}" destId="{E66511AB-B8E9-4BCE-B1FD-14CD6178B216}" srcOrd="0" destOrd="0" presId="urn:microsoft.com/office/officeart/2005/8/layout/vList5"/>
    <dgm:cxn modelId="{6EFB9BB0-12AE-4397-AA60-436367988BD0}" type="presParOf" srcId="{91AD0DFB-8DFD-4FD4-99E2-63CB24F83F21}" destId="{B1392AE1-D3E7-4828-A6C9-C8B56F56665A}" srcOrd="9" destOrd="0" presId="urn:microsoft.com/office/officeart/2005/8/layout/vList5"/>
    <dgm:cxn modelId="{B9CD10B4-78D9-469C-8760-21644C9159F4}" type="presParOf" srcId="{91AD0DFB-8DFD-4FD4-99E2-63CB24F83F21}" destId="{D40F3DA0-404F-430E-8D5B-EAA159028152}" srcOrd="10" destOrd="0" presId="urn:microsoft.com/office/officeart/2005/8/layout/vList5"/>
    <dgm:cxn modelId="{23EF9FFC-2700-4116-9074-71D98A5E7C00}" type="presParOf" srcId="{D40F3DA0-404F-430E-8D5B-EAA159028152}" destId="{05F68828-DC9C-43F4-8851-6C407A193124}" srcOrd="0" destOrd="0" presId="urn:microsoft.com/office/officeart/2005/8/layout/vList5"/>
    <dgm:cxn modelId="{1D69B14A-C8B2-4289-AA83-B26367F2557B}" type="presParOf" srcId="{91AD0DFB-8DFD-4FD4-99E2-63CB24F83F21}" destId="{A7D90106-0C6E-46F0-8AC9-34D253EE8120}" srcOrd="11" destOrd="0" presId="urn:microsoft.com/office/officeart/2005/8/layout/vList5"/>
    <dgm:cxn modelId="{DBD1E390-2E8D-4713-BCD7-E37449B922CB}" type="presParOf" srcId="{91AD0DFB-8DFD-4FD4-99E2-63CB24F83F21}" destId="{A331D899-02FA-49DC-A2B5-9756718AFD60}" srcOrd="12" destOrd="0" presId="urn:microsoft.com/office/officeart/2005/8/layout/vList5"/>
    <dgm:cxn modelId="{53E3D2CA-4479-4471-8B3F-A9887C66B4A9}" type="presParOf" srcId="{A331D899-02FA-49DC-A2B5-9756718AFD60}" destId="{2C177C32-09BF-426E-947F-1D6941B1F583}" srcOrd="0" destOrd="0" presId="urn:microsoft.com/office/officeart/2005/8/layout/vList5"/>
    <dgm:cxn modelId="{619B4DC8-47BD-49F6-9BE4-575CD3118848}" type="presParOf" srcId="{91AD0DFB-8DFD-4FD4-99E2-63CB24F83F21}" destId="{E81D75C2-9258-4FFE-8624-AC1CFAE79847}" srcOrd="13" destOrd="0" presId="urn:microsoft.com/office/officeart/2005/8/layout/vList5"/>
    <dgm:cxn modelId="{BE6FF59D-D37E-464D-8052-84A3000740CA}" type="presParOf" srcId="{91AD0DFB-8DFD-4FD4-99E2-63CB24F83F21}" destId="{62A9511E-49DF-4563-AF4F-E137CAB2C5AA}" srcOrd="14" destOrd="0" presId="urn:microsoft.com/office/officeart/2005/8/layout/vList5"/>
    <dgm:cxn modelId="{876EF56C-8672-4D09-ADA6-A8BBADE3BA0F}" type="presParOf" srcId="{62A9511E-49DF-4563-AF4F-E137CAB2C5AA}" destId="{936E2534-92B4-495D-8239-94D955FE9B1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FCC408-BD3E-491B-B12B-034E1207A1AC}" type="doc">
      <dgm:prSet loTypeId="urn:microsoft.com/office/officeart/2005/8/layout/default" loCatId="list" qsTypeId="urn:microsoft.com/office/officeart/2005/8/quickstyle/simple4" qsCatId="simple" csTypeId="urn:microsoft.com/office/officeart/2005/8/colors/accent2_2" csCatId="accent2" phldr="1"/>
      <dgm:spPr/>
      <dgm:t>
        <a:bodyPr/>
        <a:lstStyle/>
        <a:p>
          <a:endParaRPr lang="en-US"/>
        </a:p>
      </dgm:t>
    </dgm:pt>
    <dgm:pt modelId="{C3EBCC29-F038-4E56-AC17-75B2882420FA}">
      <dgm:prSet/>
      <dgm:spPr/>
      <dgm:t>
        <a:bodyPr/>
        <a:lstStyle/>
        <a:p>
          <a:r>
            <a:rPr lang="en-IN" b="0" i="0">
              <a:solidFill>
                <a:schemeClr val="tx1"/>
              </a:solidFill>
              <a:effectLst/>
            </a:rPr>
            <a:t>Open the Amazon EC2 console at </a:t>
          </a:r>
          <a:r>
            <a:rPr lang="en-IN" b="0" i="0">
              <a:solidFill>
                <a:schemeClr val="tx1"/>
              </a:solidFill>
              <a:effectLst/>
              <a:hlinkClick xmlns:r="http://schemas.openxmlformats.org/officeDocument/2006/relationships" r:id="rId1">
                <a:extLst>
                  <a:ext uri="{A12FA001-AC4F-418D-AE19-62706E023703}">
                    <ahyp:hlinkClr xmlns:ahyp="http://schemas.microsoft.com/office/drawing/2018/hyperlinkcolor" val="tx"/>
                  </a:ext>
                </a:extLst>
              </a:hlinkClick>
            </a:rPr>
            <a:t>https://console.aws.amazon.com/ec2</a:t>
          </a:r>
          <a:endParaRPr lang="en-IN" b="0" i="0" dirty="0">
            <a:solidFill>
              <a:schemeClr val="tx1"/>
            </a:solidFill>
            <a:effectLst/>
          </a:endParaRPr>
        </a:p>
      </dgm:t>
    </dgm:pt>
    <dgm:pt modelId="{AD581205-9215-41F2-BBA2-8106B4FB3F1A}" type="parTrans" cxnId="{406BF817-C16D-44D0-B9DD-8F2098AD697F}">
      <dgm:prSet/>
      <dgm:spPr/>
      <dgm:t>
        <a:bodyPr/>
        <a:lstStyle/>
        <a:p>
          <a:endParaRPr lang="en-IN"/>
        </a:p>
      </dgm:t>
    </dgm:pt>
    <dgm:pt modelId="{CF7302B2-D261-4C66-9D99-3848EAB813BE}" type="sibTrans" cxnId="{406BF817-C16D-44D0-B9DD-8F2098AD697F}">
      <dgm:prSet/>
      <dgm:spPr/>
      <dgm:t>
        <a:bodyPr/>
        <a:lstStyle/>
        <a:p>
          <a:endParaRPr lang="en-IN"/>
        </a:p>
      </dgm:t>
    </dgm:pt>
    <dgm:pt modelId="{5995A65A-77FB-4FD9-A555-5BBA2EE199DD}">
      <dgm:prSet/>
      <dgm:spPr/>
      <dgm:t>
        <a:bodyPr/>
        <a:lstStyle/>
        <a:p>
          <a:r>
            <a:rPr lang="en-IN" b="0" i="0">
              <a:solidFill>
                <a:schemeClr val="tx1"/>
              </a:solidFill>
              <a:effectLst/>
            </a:rPr>
            <a:t>From the EC2 console dashboard, in the Launch instance box, choose Launch instance</a:t>
          </a:r>
          <a:endParaRPr lang="en-IN" b="0" dirty="0">
            <a:solidFill>
              <a:schemeClr val="tx1"/>
            </a:solidFill>
          </a:endParaRPr>
        </a:p>
      </dgm:t>
    </dgm:pt>
    <dgm:pt modelId="{0EDBC66B-91C5-4E61-82A5-E4EC229F7425}" type="parTrans" cxnId="{1B03A236-4F04-43A9-A7AD-6E53CC127FD4}">
      <dgm:prSet/>
      <dgm:spPr/>
      <dgm:t>
        <a:bodyPr/>
        <a:lstStyle/>
        <a:p>
          <a:endParaRPr lang="en-IN"/>
        </a:p>
      </dgm:t>
    </dgm:pt>
    <dgm:pt modelId="{1605DE19-82DF-4F3A-A082-355D64A1789E}" type="sibTrans" cxnId="{1B03A236-4F04-43A9-A7AD-6E53CC127FD4}">
      <dgm:prSet/>
      <dgm:spPr/>
      <dgm:t>
        <a:bodyPr/>
        <a:lstStyle/>
        <a:p>
          <a:endParaRPr lang="en-IN"/>
        </a:p>
      </dgm:t>
    </dgm:pt>
    <dgm:pt modelId="{5D9F0CA4-E0F2-427E-A0E8-D27DF3371131}">
      <dgm:prSet/>
      <dgm:spPr/>
      <dgm:t>
        <a:bodyPr/>
        <a:lstStyle/>
        <a:p>
          <a:r>
            <a:rPr lang="en-IN" b="0" i="0">
              <a:solidFill>
                <a:schemeClr val="tx1"/>
              </a:solidFill>
              <a:effectLst/>
            </a:rPr>
            <a:t>then choose Launch instance from the options that appear</a:t>
          </a:r>
          <a:endParaRPr lang="en-IN" b="0" i="0" dirty="0">
            <a:solidFill>
              <a:schemeClr val="tx1"/>
            </a:solidFill>
            <a:effectLst/>
          </a:endParaRPr>
        </a:p>
      </dgm:t>
    </dgm:pt>
    <dgm:pt modelId="{E77DEFBD-FE44-438F-8BF6-5BD2CF588063}" type="parTrans" cxnId="{2DB1D4FE-FA31-40DB-AB5E-4C0E68D2A113}">
      <dgm:prSet/>
      <dgm:spPr/>
      <dgm:t>
        <a:bodyPr/>
        <a:lstStyle/>
        <a:p>
          <a:endParaRPr lang="en-IN"/>
        </a:p>
      </dgm:t>
    </dgm:pt>
    <dgm:pt modelId="{5337CE4D-91E9-46DD-A17D-6287B4E2BCEE}" type="sibTrans" cxnId="{2DB1D4FE-FA31-40DB-AB5E-4C0E68D2A113}">
      <dgm:prSet/>
      <dgm:spPr/>
      <dgm:t>
        <a:bodyPr/>
        <a:lstStyle/>
        <a:p>
          <a:endParaRPr lang="en-IN"/>
        </a:p>
      </dgm:t>
    </dgm:pt>
    <dgm:pt modelId="{5BAD813F-6596-406D-89BC-A1E65CCC065E}">
      <dgm:prSet/>
      <dgm:spPr/>
      <dgm:t>
        <a:bodyPr/>
        <a:lstStyle/>
        <a:p>
          <a:r>
            <a:rPr lang="en-IN" b="0" i="0">
              <a:solidFill>
                <a:schemeClr val="tx1"/>
              </a:solidFill>
              <a:effectLst/>
            </a:rPr>
            <a:t>Under Name and tags, for Name, enter a descriptive name for your instance</a:t>
          </a:r>
          <a:endParaRPr lang="en-US" b="0" dirty="0">
            <a:solidFill>
              <a:schemeClr val="tx1"/>
            </a:solidFill>
          </a:endParaRPr>
        </a:p>
      </dgm:t>
    </dgm:pt>
    <dgm:pt modelId="{4B23E7CE-BA6C-4B0F-B527-1EB3955E644E}" type="parTrans" cxnId="{09D0557E-D532-40E8-8D7D-827F3A98EE9B}">
      <dgm:prSet/>
      <dgm:spPr/>
      <dgm:t>
        <a:bodyPr/>
        <a:lstStyle/>
        <a:p>
          <a:endParaRPr lang="en-IN"/>
        </a:p>
      </dgm:t>
    </dgm:pt>
    <dgm:pt modelId="{69CF21D8-FDC5-4DFA-A6BA-845C08EC8C51}" type="sibTrans" cxnId="{09D0557E-D532-40E8-8D7D-827F3A98EE9B}">
      <dgm:prSet/>
      <dgm:spPr/>
      <dgm:t>
        <a:bodyPr/>
        <a:lstStyle/>
        <a:p>
          <a:endParaRPr lang="en-IN"/>
        </a:p>
      </dgm:t>
    </dgm:pt>
    <dgm:pt modelId="{B554BF68-6D60-427F-8D7D-166011DA6521}" type="pres">
      <dgm:prSet presAssocID="{DDFCC408-BD3E-491B-B12B-034E1207A1AC}" presName="diagram" presStyleCnt="0">
        <dgm:presLayoutVars>
          <dgm:dir/>
          <dgm:resizeHandles val="exact"/>
        </dgm:presLayoutVars>
      </dgm:prSet>
      <dgm:spPr/>
    </dgm:pt>
    <dgm:pt modelId="{D09C33E4-CA64-465C-BEAA-5F72C6D0B7C8}" type="pres">
      <dgm:prSet presAssocID="{C3EBCC29-F038-4E56-AC17-75B2882420FA}" presName="node" presStyleLbl="node1" presStyleIdx="0" presStyleCnt="4">
        <dgm:presLayoutVars>
          <dgm:bulletEnabled val="1"/>
        </dgm:presLayoutVars>
      </dgm:prSet>
      <dgm:spPr/>
    </dgm:pt>
    <dgm:pt modelId="{15193607-1A3E-41A7-AAD5-7DF11B473161}" type="pres">
      <dgm:prSet presAssocID="{CF7302B2-D261-4C66-9D99-3848EAB813BE}" presName="sibTrans" presStyleCnt="0"/>
      <dgm:spPr/>
    </dgm:pt>
    <dgm:pt modelId="{95735A4F-D2FB-4034-9B61-BDCDBC63C4C8}" type="pres">
      <dgm:prSet presAssocID="{5995A65A-77FB-4FD9-A555-5BBA2EE199DD}" presName="node" presStyleLbl="node1" presStyleIdx="1" presStyleCnt="4">
        <dgm:presLayoutVars>
          <dgm:bulletEnabled val="1"/>
        </dgm:presLayoutVars>
      </dgm:prSet>
      <dgm:spPr/>
    </dgm:pt>
    <dgm:pt modelId="{4F2CB582-ED83-428F-A4E4-8556B304829A}" type="pres">
      <dgm:prSet presAssocID="{1605DE19-82DF-4F3A-A082-355D64A1789E}" presName="sibTrans" presStyleCnt="0"/>
      <dgm:spPr/>
    </dgm:pt>
    <dgm:pt modelId="{FC797387-CBA1-4684-862F-7C7D4BF64F32}" type="pres">
      <dgm:prSet presAssocID="{5D9F0CA4-E0F2-427E-A0E8-D27DF3371131}" presName="node" presStyleLbl="node1" presStyleIdx="2" presStyleCnt="4">
        <dgm:presLayoutVars>
          <dgm:bulletEnabled val="1"/>
        </dgm:presLayoutVars>
      </dgm:prSet>
      <dgm:spPr/>
    </dgm:pt>
    <dgm:pt modelId="{8B330C83-C641-48D7-9FEB-E468689545D9}" type="pres">
      <dgm:prSet presAssocID="{5337CE4D-91E9-46DD-A17D-6287B4E2BCEE}" presName="sibTrans" presStyleCnt="0"/>
      <dgm:spPr/>
    </dgm:pt>
    <dgm:pt modelId="{F991493F-8369-4882-AAB0-0281BA82664A}" type="pres">
      <dgm:prSet presAssocID="{5BAD813F-6596-406D-89BC-A1E65CCC065E}" presName="node" presStyleLbl="node1" presStyleIdx="3" presStyleCnt="4">
        <dgm:presLayoutVars>
          <dgm:bulletEnabled val="1"/>
        </dgm:presLayoutVars>
      </dgm:prSet>
      <dgm:spPr/>
    </dgm:pt>
  </dgm:ptLst>
  <dgm:cxnLst>
    <dgm:cxn modelId="{F94B9B0C-2F07-4960-9638-C5B6EF350519}" type="presOf" srcId="{5995A65A-77FB-4FD9-A555-5BBA2EE199DD}" destId="{95735A4F-D2FB-4034-9B61-BDCDBC63C4C8}" srcOrd="0" destOrd="0" presId="urn:microsoft.com/office/officeart/2005/8/layout/default"/>
    <dgm:cxn modelId="{C3B4EC0C-D309-4F4A-AC00-63F1F8A8EA89}" type="presOf" srcId="{5BAD813F-6596-406D-89BC-A1E65CCC065E}" destId="{F991493F-8369-4882-AAB0-0281BA82664A}" srcOrd="0" destOrd="0" presId="urn:microsoft.com/office/officeart/2005/8/layout/default"/>
    <dgm:cxn modelId="{406BF817-C16D-44D0-B9DD-8F2098AD697F}" srcId="{DDFCC408-BD3E-491B-B12B-034E1207A1AC}" destId="{C3EBCC29-F038-4E56-AC17-75B2882420FA}" srcOrd="0" destOrd="0" parTransId="{AD581205-9215-41F2-BBA2-8106B4FB3F1A}" sibTransId="{CF7302B2-D261-4C66-9D99-3848EAB813BE}"/>
    <dgm:cxn modelId="{B7CA0B1F-89FE-447E-AA59-43DBA9C32149}" type="presOf" srcId="{5D9F0CA4-E0F2-427E-A0E8-D27DF3371131}" destId="{FC797387-CBA1-4684-862F-7C7D4BF64F32}" srcOrd="0" destOrd="0" presId="urn:microsoft.com/office/officeart/2005/8/layout/default"/>
    <dgm:cxn modelId="{1B03A236-4F04-43A9-A7AD-6E53CC127FD4}" srcId="{DDFCC408-BD3E-491B-B12B-034E1207A1AC}" destId="{5995A65A-77FB-4FD9-A555-5BBA2EE199DD}" srcOrd="1" destOrd="0" parTransId="{0EDBC66B-91C5-4E61-82A5-E4EC229F7425}" sibTransId="{1605DE19-82DF-4F3A-A082-355D64A1789E}"/>
    <dgm:cxn modelId="{09D0557E-D532-40E8-8D7D-827F3A98EE9B}" srcId="{DDFCC408-BD3E-491B-B12B-034E1207A1AC}" destId="{5BAD813F-6596-406D-89BC-A1E65CCC065E}" srcOrd="3" destOrd="0" parTransId="{4B23E7CE-BA6C-4B0F-B527-1EB3955E644E}" sibTransId="{69CF21D8-FDC5-4DFA-A6BA-845C08EC8C51}"/>
    <dgm:cxn modelId="{B3105F99-8B42-4CE1-8F83-FF42FB2F984A}" type="presOf" srcId="{DDFCC408-BD3E-491B-B12B-034E1207A1AC}" destId="{B554BF68-6D60-427F-8D7D-166011DA6521}" srcOrd="0" destOrd="0" presId="urn:microsoft.com/office/officeart/2005/8/layout/default"/>
    <dgm:cxn modelId="{43EA4DD7-1E89-4286-B544-D9A7107EAB3A}" type="presOf" srcId="{C3EBCC29-F038-4E56-AC17-75B2882420FA}" destId="{D09C33E4-CA64-465C-BEAA-5F72C6D0B7C8}" srcOrd="0" destOrd="0" presId="urn:microsoft.com/office/officeart/2005/8/layout/default"/>
    <dgm:cxn modelId="{2DB1D4FE-FA31-40DB-AB5E-4C0E68D2A113}" srcId="{DDFCC408-BD3E-491B-B12B-034E1207A1AC}" destId="{5D9F0CA4-E0F2-427E-A0E8-D27DF3371131}" srcOrd="2" destOrd="0" parTransId="{E77DEFBD-FE44-438F-8BF6-5BD2CF588063}" sibTransId="{5337CE4D-91E9-46DD-A17D-6287B4E2BCEE}"/>
    <dgm:cxn modelId="{E59FBD52-9F03-4A40-8A32-6AB35B06DC70}" type="presParOf" srcId="{B554BF68-6D60-427F-8D7D-166011DA6521}" destId="{D09C33E4-CA64-465C-BEAA-5F72C6D0B7C8}" srcOrd="0" destOrd="0" presId="urn:microsoft.com/office/officeart/2005/8/layout/default"/>
    <dgm:cxn modelId="{E1B937EE-CC65-4D69-BEF3-C1C00EBB3B81}" type="presParOf" srcId="{B554BF68-6D60-427F-8D7D-166011DA6521}" destId="{15193607-1A3E-41A7-AAD5-7DF11B473161}" srcOrd="1" destOrd="0" presId="urn:microsoft.com/office/officeart/2005/8/layout/default"/>
    <dgm:cxn modelId="{2B928DD3-7AC7-4E21-9E15-9AA0299F0046}" type="presParOf" srcId="{B554BF68-6D60-427F-8D7D-166011DA6521}" destId="{95735A4F-D2FB-4034-9B61-BDCDBC63C4C8}" srcOrd="2" destOrd="0" presId="urn:microsoft.com/office/officeart/2005/8/layout/default"/>
    <dgm:cxn modelId="{D030C2E3-E299-435D-86BB-ABAC83990CB8}" type="presParOf" srcId="{B554BF68-6D60-427F-8D7D-166011DA6521}" destId="{4F2CB582-ED83-428F-A4E4-8556B304829A}" srcOrd="3" destOrd="0" presId="urn:microsoft.com/office/officeart/2005/8/layout/default"/>
    <dgm:cxn modelId="{231819E4-D05F-4077-9E88-A8F8AB98807F}" type="presParOf" srcId="{B554BF68-6D60-427F-8D7D-166011DA6521}" destId="{FC797387-CBA1-4684-862F-7C7D4BF64F32}" srcOrd="4" destOrd="0" presId="urn:microsoft.com/office/officeart/2005/8/layout/default"/>
    <dgm:cxn modelId="{CB8B6813-0BB5-49E8-ACE9-E7DAD0798F21}" type="presParOf" srcId="{B554BF68-6D60-427F-8D7D-166011DA6521}" destId="{8B330C83-C641-48D7-9FEB-E468689545D9}" srcOrd="5" destOrd="0" presId="urn:microsoft.com/office/officeart/2005/8/layout/default"/>
    <dgm:cxn modelId="{563C5132-F117-4F1A-92E9-0E7399A7CADE}" type="presParOf" srcId="{B554BF68-6D60-427F-8D7D-166011DA6521}" destId="{F991493F-8369-4882-AAB0-0281BA82664A}"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CC408-BD3E-491B-B12B-034E1207A1AC}" type="doc">
      <dgm:prSet loTypeId="urn:microsoft.com/office/officeart/2005/8/layout/vProcess5" loCatId="process" qsTypeId="urn:microsoft.com/office/officeart/2005/8/quickstyle/simple5" qsCatId="simple" csTypeId="urn:microsoft.com/office/officeart/2005/8/colors/accent3_2" csCatId="accent3" phldr="1"/>
      <dgm:spPr/>
      <dgm:t>
        <a:bodyPr/>
        <a:lstStyle/>
        <a:p>
          <a:endParaRPr lang="en-US"/>
        </a:p>
      </dgm:t>
    </dgm:pt>
    <dgm:pt modelId="{EDB61C3D-D94F-4ED3-A0A6-F498236C6EDC}">
      <dgm:prSet/>
      <dgm:spPr/>
      <dgm:t>
        <a:bodyPr/>
        <a:lstStyle/>
        <a:p>
          <a:r>
            <a:rPr lang="en-IN" b="0" i="0">
              <a:effectLst/>
            </a:rPr>
            <a:t>Sign into the preview version of the AWS Management Console .</a:t>
          </a:r>
        </a:p>
      </dgm:t>
    </dgm:pt>
    <dgm:pt modelId="{B93D8EE5-CDBA-4DB8-A76F-95B65BAB7222}" type="parTrans" cxnId="{C057C3D5-C827-431B-83A8-C2968B154FD6}">
      <dgm:prSet/>
      <dgm:spPr/>
      <dgm:t>
        <a:bodyPr/>
        <a:lstStyle/>
        <a:p>
          <a:endParaRPr lang="en-IN"/>
        </a:p>
      </dgm:t>
    </dgm:pt>
    <dgm:pt modelId="{4BEA8CF7-5DA8-442A-8ED0-7505F1D325EB}" type="sibTrans" cxnId="{C057C3D5-C827-431B-83A8-C2968B154FD6}">
      <dgm:prSet/>
      <dgm:spPr/>
      <dgm:t>
        <a:bodyPr/>
        <a:lstStyle/>
        <a:p>
          <a:endParaRPr lang="en-IN"/>
        </a:p>
      </dgm:t>
    </dgm:pt>
    <dgm:pt modelId="{536235DE-5BC6-40B3-95EA-6EE495ADB236}">
      <dgm:prSet/>
      <dgm:spPr/>
      <dgm:t>
        <a:bodyPr/>
        <a:lstStyle/>
        <a:p>
          <a:r>
            <a:rPr lang="en-IN" b="0"/>
            <a:t>2</a:t>
          </a:r>
          <a:r>
            <a:rPr lang="en-IN" b="0" i="0">
              <a:effectLst/>
            </a:rPr>
            <a:t>Under Storage &amp; Content Delivery, choose S3 to open the Amazon S3 console. ...</a:t>
          </a:r>
        </a:p>
      </dgm:t>
    </dgm:pt>
    <dgm:pt modelId="{26B46FD7-583C-4AA9-9715-2610B8B5C905}" type="parTrans" cxnId="{42EE7714-F485-48A6-9F0D-1AE38C14D9DB}">
      <dgm:prSet/>
      <dgm:spPr/>
      <dgm:t>
        <a:bodyPr/>
        <a:lstStyle/>
        <a:p>
          <a:endParaRPr lang="en-IN"/>
        </a:p>
      </dgm:t>
    </dgm:pt>
    <dgm:pt modelId="{6957B16C-3C31-40A8-91A7-1D17375BB12A}" type="sibTrans" cxnId="{42EE7714-F485-48A6-9F0D-1AE38C14D9DB}">
      <dgm:prSet/>
      <dgm:spPr/>
      <dgm:t>
        <a:bodyPr/>
        <a:lstStyle/>
        <a:p>
          <a:endParaRPr lang="en-IN"/>
        </a:p>
      </dgm:t>
    </dgm:pt>
    <dgm:pt modelId="{E06263B8-A36F-4215-AAFB-A555F7C1DFAE}">
      <dgm:prSet/>
      <dgm:spPr/>
      <dgm:t>
        <a:bodyPr/>
        <a:lstStyle/>
        <a:p>
          <a:r>
            <a:rPr lang="en-IN" b="0" i="0">
              <a:effectLst/>
            </a:rPr>
            <a:t>3From the Amazon S3 console dashboard, choose Create Bucket.</a:t>
          </a:r>
        </a:p>
      </dgm:t>
    </dgm:pt>
    <dgm:pt modelId="{778F8EFB-D265-4A97-9FB3-75EA5A1901C9}" type="parTrans" cxnId="{57511F3C-4AFF-4271-87FA-7CA94E34FD60}">
      <dgm:prSet/>
      <dgm:spPr/>
      <dgm:t>
        <a:bodyPr/>
        <a:lstStyle/>
        <a:p>
          <a:endParaRPr lang="en-IN"/>
        </a:p>
      </dgm:t>
    </dgm:pt>
    <dgm:pt modelId="{15CA8A4F-8FDA-4F7B-9F7F-0C1D90D6DBD6}" type="sibTrans" cxnId="{57511F3C-4AFF-4271-87FA-7CA94E34FD60}">
      <dgm:prSet/>
      <dgm:spPr/>
      <dgm:t>
        <a:bodyPr/>
        <a:lstStyle/>
        <a:p>
          <a:endParaRPr lang="en-IN"/>
        </a:p>
      </dgm:t>
    </dgm:pt>
    <dgm:pt modelId="{3137192A-11CF-48BF-9E3B-DDC35767D63A}">
      <dgm:prSet/>
      <dgm:spPr/>
      <dgm:t>
        <a:bodyPr/>
        <a:lstStyle/>
        <a:p>
          <a:r>
            <a:rPr lang="en-IN" b="0" i="0">
              <a:effectLst/>
            </a:rPr>
            <a:t>In Create a Bucket, type a bucket name in Bucket Name. ...</a:t>
          </a:r>
        </a:p>
      </dgm:t>
    </dgm:pt>
    <dgm:pt modelId="{33DA62C8-2495-4485-8172-FCAA8AECC66C}" type="parTrans" cxnId="{7F214595-D589-420B-9A4C-89F6387A5783}">
      <dgm:prSet/>
      <dgm:spPr/>
      <dgm:t>
        <a:bodyPr/>
        <a:lstStyle/>
        <a:p>
          <a:endParaRPr lang="en-IN"/>
        </a:p>
      </dgm:t>
    </dgm:pt>
    <dgm:pt modelId="{2D94C789-A277-4D61-9A74-11DFFFBF67B8}" type="sibTrans" cxnId="{7F214595-D589-420B-9A4C-89F6387A5783}">
      <dgm:prSet/>
      <dgm:spPr/>
      <dgm:t>
        <a:bodyPr/>
        <a:lstStyle/>
        <a:p>
          <a:endParaRPr lang="en-IN"/>
        </a:p>
      </dgm:t>
    </dgm:pt>
    <dgm:pt modelId="{7C75C96A-29EC-4834-84C1-55668DEE6739}" type="pres">
      <dgm:prSet presAssocID="{DDFCC408-BD3E-491B-B12B-034E1207A1AC}" presName="outerComposite" presStyleCnt="0">
        <dgm:presLayoutVars>
          <dgm:chMax val="5"/>
          <dgm:dir/>
          <dgm:resizeHandles val="exact"/>
        </dgm:presLayoutVars>
      </dgm:prSet>
      <dgm:spPr/>
    </dgm:pt>
    <dgm:pt modelId="{BF36F78F-B73C-4243-B5AD-A3083E0A08E0}" type="pres">
      <dgm:prSet presAssocID="{DDFCC408-BD3E-491B-B12B-034E1207A1AC}" presName="dummyMaxCanvas" presStyleCnt="0">
        <dgm:presLayoutVars/>
      </dgm:prSet>
      <dgm:spPr/>
    </dgm:pt>
    <dgm:pt modelId="{859E0E27-F78B-4761-A668-D7403F8DCF37}" type="pres">
      <dgm:prSet presAssocID="{DDFCC408-BD3E-491B-B12B-034E1207A1AC}" presName="FourNodes_1" presStyleLbl="node1" presStyleIdx="0" presStyleCnt="4">
        <dgm:presLayoutVars>
          <dgm:bulletEnabled val="1"/>
        </dgm:presLayoutVars>
      </dgm:prSet>
      <dgm:spPr/>
    </dgm:pt>
    <dgm:pt modelId="{A64A62E5-F5A6-4A35-ACFF-862DD0F2D33D}" type="pres">
      <dgm:prSet presAssocID="{DDFCC408-BD3E-491B-B12B-034E1207A1AC}" presName="FourNodes_2" presStyleLbl="node1" presStyleIdx="1" presStyleCnt="4">
        <dgm:presLayoutVars>
          <dgm:bulletEnabled val="1"/>
        </dgm:presLayoutVars>
      </dgm:prSet>
      <dgm:spPr/>
    </dgm:pt>
    <dgm:pt modelId="{2B34BEEF-5214-4711-BA9E-AE31421F7D5C}" type="pres">
      <dgm:prSet presAssocID="{DDFCC408-BD3E-491B-B12B-034E1207A1AC}" presName="FourNodes_3" presStyleLbl="node1" presStyleIdx="2" presStyleCnt="4">
        <dgm:presLayoutVars>
          <dgm:bulletEnabled val="1"/>
        </dgm:presLayoutVars>
      </dgm:prSet>
      <dgm:spPr/>
    </dgm:pt>
    <dgm:pt modelId="{194D1EBC-753D-467E-93B6-86CA5547F4E8}" type="pres">
      <dgm:prSet presAssocID="{DDFCC408-BD3E-491B-B12B-034E1207A1AC}" presName="FourNodes_4" presStyleLbl="node1" presStyleIdx="3" presStyleCnt="4">
        <dgm:presLayoutVars>
          <dgm:bulletEnabled val="1"/>
        </dgm:presLayoutVars>
      </dgm:prSet>
      <dgm:spPr/>
    </dgm:pt>
    <dgm:pt modelId="{A7879D2D-969A-4087-9ED6-2EF66683C044}" type="pres">
      <dgm:prSet presAssocID="{DDFCC408-BD3E-491B-B12B-034E1207A1AC}" presName="FourConn_1-2" presStyleLbl="fgAccFollowNode1" presStyleIdx="0" presStyleCnt="3">
        <dgm:presLayoutVars>
          <dgm:bulletEnabled val="1"/>
        </dgm:presLayoutVars>
      </dgm:prSet>
      <dgm:spPr/>
    </dgm:pt>
    <dgm:pt modelId="{9CA56FD7-3E00-49FB-9D4B-42A5BE289E54}" type="pres">
      <dgm:prSet presAssocID="{DDFCC408-BD3E-491B-B12B-034E1207A1AC}" presName="FourConn_2-3" presStyleLbl="fgAccFollowNode1" presStyleIdx="1" presStyleCnt="3">
        <dgm:presLayoutVars>
          <dgm:bulletEnabled val="1"/>
        </dgm:presLayoutVars>
      </dgm:prSet>
      <dgm:spPr/>
    </dgm:pt>
    <dgm:pt modelId="{1EE972BE-A48A-4736-AE33-BD7D196FE63E}" type="pres">
      <dgm:prSet presAssocID="{DDFCC408-BD3E-491B-B12B-034E1207A1AC}" presName="FourConn_3-4" presStyleLbl="fgAccFollowNode1" presStyleIdx="2" presStyleCnt="3">
        <dgm:presLayoutVars>
          <dgm:bulletEnabled val="1"/>
        </dgm:presLayoutVars>
      </dgm:prSet>
      <dgm:spPr/>
    </dgm:pt>
    <dgm:pt modelId="{60A4E825-987C-4B78-91B4-9D6B8565A64E}" type="pres">
      <dgm:prSet presAssocID="{DDFCC408-BD3E-491B-B12B-034E1207A1AC}" presName="FourNodes_1_text" presStyleLbl="node1" presStyleIdx="3" presStyleCnt="4">
        <dgm:presLayoutVars>
          <dgm:bulletEnabled val="1"/>
        </dgm:presLayoutVars>
      </dgm:prSet>
      <dgm:spPr/>
    </dgm:pt>
    <dgm:pt modelId="{1D5EDDC8-2AB2-4146-8B12-AE8C7AA00F51}" type="pres">
      <dgm:prSet presAssocID="{DDFCC408-BD3E-491B-B12B-034E1207A1AC}" presName="FourNodes_2_text" presStyleLbl="node1" presStyleIdx="3" presStyleCnt="4">
        <dgm:presLayoutVars>
          <dgm:bulletEnabled val="1"/>
        </dgm:presLayoutVars>
      </dgm:prSet>
      <dgm:spPr/>
    </dgm:pt>
    <dgm:pt modelId="{7F11834C-9B89-47C8-8A0E-3E4214F85B2E}" type="pres">
      <dgm:prSet presAssocID="{DDFCC408-BD3E-491B-B12B-034E1207A1AC}" presName="FourNodes_3_text" presStyleLbl="node1" presStyleIdx="3" presStyleCnt="4">
        <dgm:presLayoutVars>
          <dgm:bulletEnabled val="1"/>
        </dgm:presLayoutVars>
      </dgm:prSet>
      <dgm:spPr/>
    </dgm:pt>
    <dgm:pt modelId="{BEC4DD72-8081-4D31-9611-FB75B9A1BD83}" type="pres">
      <dgm:prSet presAssocID="{DDFCC408-BD3E-491B-B12B-034E1207A1AC}" presName="FourNodes_4_text" presStyleLbl="node1" presStyleIdx="3" presStyleCnt="4">
        <dgm:presLayoutVars>
          <dgm:bulletEnabled val="1"/>
        </dgm:presLayoutVars>
      </dgm:prSet>
      <dgm:spPr/>
    </dgm:pt>
  </dgm:ptLst>
  <dgm:cxnLst>
    <dgm:cxn modelId="{4AF62608-E443-4DF3-AAC6-8BD239785E52}" type="presOf" srcId="{15CA8A4F-8FDA-4F7B-9F7F-0C1D90D6DBD6}" destId="{1EE972BE-A48A-4736-AE33-BD7D196FE63E}" srcOrd="0" destOrd="0" presId="urn:microsoft.com/office/officeart/2005/8/layout/vProcess5"/>
    <dgm:cxn modelId="{8D74660D-1F24-431B-8B84-A6945B15A857}" type="presOf" srcId="{536235DE-5BC6-40B3-95EA-6EE495ADB236}" destId="{1D5EDDC8-2AB2-4146-8B12-AE8C7AA00F51}" srcOrd="1" destOrd="0" presId="urn:microsoft.com/office/officeart/2005/8/layout/vProcess5"/>
    <dgm:cxn modelId="{53F9DE13-FB4B-4BCF-9FAF-D05B4E6057F6}" type="presOf" srcId="{E06263B8-A36F-4215-AAFB-A555F7C1DFAE}" destId="{7F11834C-9B89-47C8-8A0E-3E4214F85B2E}" srcOrd="1" destOrd="0" presId="urn:microsoft.com/office/officeart/2005/8/layout/vProcess5"/>
    <dgm:cxn modelId="{42EE7714-F485-48A6-9F0D-1AE38C14D9DB}" srcId="{DDFCC408-BD3E-491B-B12B-034E1207A1AC}" destId="{536235DE-5BC6-40B3-95EA-6EE495ADB236}" srcOrd="1" destOrd="0" parTransId="{26B46FD7-583C-4AA9-9715-2610B8B5C905}" sibTransId="{6957B16C-3C31-40A8-91A7-1D17375BB12A}"/>
    <dgm:cxn modelId="{9045E516-0AD1-4A4A-A673-63407A152A54}" type="presOf" srcId="{6957B16C-3C31-40A8-91A7-1D17375BB12A}" destId="{9CA56FD7-3E00-49FB-9D4B-42A5BE289E54}" srcOrd="0" destOrd="0" presId="urn:microsoft.com/office/officeart/2005/8/layout/vProcess5"/>
    <dgm:cxn modelId="{52014A2E-77C6-444C-B62E-B796C5249FCE}" type="presOf" srcId="{3137192A-11CF-48BF-9E3B-DDC35767D63A}" destId="{BEC4DD72-8081-4D31-9611-FB75B9A1BD83}" srcOrd="1" destOrd="0" presId="urn:microsoft.com/office/officeart/2005/8/layout/vProcess5"/>
    <dgm:cxn modelId="{57511F3C-4AFF-4271-87FA-7CA94E34FD60}" srcId="{DDFCC408-BD3E-491B-B12B-034E1207A1AC}" destId="{E06263B8-A36F-4215-AAFB-A555F7C1DFAE}" srcOrd="2" destOrd="0" parTransId="{778F8EFB-D265-4A97-9FB3-75EA5A1901C9}" sibTransId="{15CA8A4F-8FDA-4F7B-9F7F-0C1D90D6DBD6}"/>
    <dgm:cxn modelId="{3A6DF87F-9A72-4DC0-8216-402BD2B25E1C}" type="presOf" srcId="{EDB61C3D-D94F-4ED3-A0A6-F498236C6EDC}" destId="{859E0E27-F78B-4761-A668-D7403F8DCF37}" srcOrd="0" destOrd="0" presId="urn:microsoft.com/office/officeart/2005/8/layout/vProcess5"/>
    <dgm:cxn modelId="{4DF7FE90-621D-4DFF-B54A-6B608B09D971}" type="presOf" srcId="{EDB61C3D-D94F-4ED3-A0A6-F498236C6EDC}" destId="{60A4E825-987C-4B78-91B4-9D6B8565A64E}" srcOrd="1" destOrd="0" presId="urn:microsoft.com/office/officeart/2005/8/layout/vProcess5"/>
    <dgm:cxn modelId="{7F214595-D589-420B-9A4C-89F6387A5783}" srcId="{DDFCC408-BD3E-491B-B12B-034E1207A1AC}" destId="{3137192A-11CF-48BF-9E3B-DDC35767D63A}" srcOrd="3" destOrd="0" parTransId="{33DA62C8-2495-4485-8172-FCAA8AECC66C}" sibTransId="{2D94C789-A277-4D61-9A74-11DFFFBF67B8}"/>
    <dgm:cxn modelId="{4130C695-E2B5-48E3-B4A1-B23020D3663A}" type="presOf" srcId="{4BEA8CF7-5DA8-442A-8ED0-7505F1D325EB}" destId="{A7879D2D-969A-4087-9ED6-2EF66683C044}" srcOrd="0" destOrd="0" presId="urn:microsoft.com/office/officeart/2005/8/layout/vProcess5"/>
    <dgm:cxn modelId="{8D0CFFC8-FE09-4C3F-B11F-6784559DCA2D}" type="presOf" srcId="{DDFCC408-BD3E-491B-B12B-034E1207A1AC}" destId="{7C75C96A-29EC-4834-84C1-55668DEE6739}" srcOrd="0" destOrd="0" presId="urn:microsoft.com/office/officeart/2005/8/layout/vProcess5"/>
    <dgm:cxn modelId="{4E9056CF-1935-472B-9184-8D1DB2135B71}" type="presOf" srcId="{536235DE-5BC6-40B3-95EA-6EE495ADB236}" destId="{A64A62E5-F5A6-4A35-ACFF-862DD0F2D33D}" srcOrd="0" destOrd="0" presId="urn:microsoft.com/office/officeart/2005/8/layout/vProcess5"/>
    <dgm:cxn modelId="{C057C3D5-C827-431B-83A8-C2968B154FD6}" srcId="{DDFCC408-BD3E-491B-B12B-034E1207A1AC}" destId="{EDB61C3D-D94F-4ED3-A0A6-F498236C6EDC}" srcOrd="0" destOrd="0" parTransId="{B93D8EE5-CDBA-4DB8-A76F-95B65BAB7222}" sibTransId="{4BEA8CF7-5DA8-442A-8ED0-7505F1D325EB}"/>
    <dgm:cxn modelId="{E078BCF4-1EC0-44E7-B536-3985A1BAECE7}" type="presOf" srcId="{3137192A-11CF-48BF-9E3B-DDC35767D63A}" destId="{194D1EBC-753D-467E-93B6-86CA5547F4E8}" srcOrd="0" destOrd="0" presId="urn:microsoft.com/office/officeart/2005/8/layout/vProcess5"/>
    <dgm:cxn modelId="{A8660DFB-E64D-4E2F-9F91-907B7D6F924B}" type="presOf" srcId="{E06263B8-A36F-4215-AAFB-A555F7C1DFAE}" destId="{2B34BEEF-5214-4711-BA9E-AE31421F7D5C}" srcOrd="0" destOrd="0" presId="urn:microsoft.com/office/officeart/2005/8/layout/vProcess5"/>
    <dgm:cxn modelId="{9A8A1D0F-58A0-4A6F-BD08-7BE3D6807024}" type="presParOf" srcId="{7C75C96A-29EC-4834-84C1-55668DEE6739}" destId="{BF36F78F-B73C-4243-B5AD-A3083E0A08E0}" srcOrd="0" destOrd="0" presId="urn:microsoft.com/office/officeart/2005/8/layout/vProcess5"/>
    <dgm:cxn modelId="{2F3AB35D-8D90-4022-8701-884E7C6880B4}" type="presParOf" srcId="{7C75C96A-29EC-4834-84C1-55668DEE6739}" destId="{859E0E27-F78B-4761-A668-D7403F8DCF37}" srcOrd="1" destOrd="0" presId="urn:microsoft.com/office/officeart/2005/8/layout/vProcess5"/>
    <dgm:cxn modelId="{AB71413F-D4EA-4551-8DE0-F15122CA8137}" type="presParOf" srcId="{7C75C96A-29EC-4834-84C1-55668DEE6739}" destId="{A64A62E5-F5A6-4A35-ACFF-862DD0F2D33D}" srcOrd="2" destOrd="0" presId="urn:microsoft.com/office/officeart/2005/8/layout/vProcess5"/>
    <dgm:cxn modelId="{8FB80329-042F-474B-A070-B3F49860C5AE}" type="presParOf" srcId="{7C75C96A-29EC-4834-84C1-55668DEE6739}" destId="{2B34BEEF-5214-4711-BA9E-AE31421F7D5C}" srcOrd="3" destOrd="0" presId="urn:microsoft.com/office/officeart/2005/8/layout/vProcess5"/>
    <dgm:cxn modelId="{C62EBE44-BC53-42A9-9E22-62A53DDEFE26}" type="presParOf" srcId="{7C75C96A-29EC-4834-84C1-55668DEE6739}" destId="{194D1EBC-753D-467E-93B6-86CA5547F4E8}" srcOrd="4" destOrd="0" presId="urn:microsoft.com/office/officeart/2005/8/layout/vProcess5"/>
    <dgm:cxn modelId="{F321AF5F-909A-4A43-8187-F43D1EA6C604}" type="presParOf" srcId="{7C75C96A-29EC-4834-84C1-55668DEE6739}" destId="{A7879D2D-969A-4087-9ED6-2EF66683C044}" srcOrd="5" destOrd="0" presId="urn:microsoft.com/office/officeart/2005/8/layout/vProcess5"/>
    <dgm:cxn modelId="{3BBDE6E2-67BD-4836-B103-2FC60E9AC2B4}" type="presParOf" srcId="{7C75C96A-29EC-4834-84C1-55668DEE6739}" destId="{9CA56FD7-3E00-49FB-9D4B-42A5BE289E54}" srcOrd="6" destOrd="0" presId="urn:microsoft.com/office/officeart/2005/8/layout/vProcess5"/>
    <dgm:cxn modelId="{74FFB323-EDE8-4892-A7D3-B9A341301204}" type="presParOf" srcId="{7C75C96A-29EC-4834-84C1-55668DEE6739}" destId="{1EE972BE-A48A-4736-AE33-BD7D196FE63E}" srcOrd="7" destOrd="0" presId="urn:microsoft.com/office/officeart/2005/8/layout/vProcess5"/>
    <dgm:cxn modelId="{04004E65-4255-4955-B5D9-83C0B3148604}" type="presParOf" srcId="{7C75C96A-29EC-4834-84C1-55668DEE6739}" destId="{60A4E825-987C-4B78-91B4-9D6B8565A64E}" srcOrd="8" destOrd="0" presId="urn:microsoft.com/office/officeart/2005/8/layout/vProcess5"/>
    <dgm:cxn modelId="{94F09F02-6FB3-4F73-ACB6-33613393D5C8}" type="presParOf" srcId="{7C75C96A-29EC-4834-84C1-55668DEE6739}" destId="{1D5EDDC8-2AB2-4146-8B12-AE8C7AA00F51}" srcOrd="9" destOrd="0" presId="urn:microsoft.com/office/officeart/2005/8/layout/vProcess5"/>
    <dgm:cxn modelId="{DD9234B8-DBA7-43E7-A337-8F2C8C3B144D}" type="presParOf" srcId="{7C75C96A-29EC-4834-84C1-55668DEE6739}" destId="{7F11834C-9B89-47C8-8A0E-3E4214F85B2E}" srcOrd="10" destOrd="0" presId="urn:microsoft.com/office/officeart/2005/8/layout/vProcess5"/>
    <dgm:cxn modelId="{688802AC-2B03-4DA6-95A5-BDFD51988C87}" type="presParOf" srcId="{7C75C96A-29EC-4834-84C1-55668DEE6739}" destId="{BEC4DD72-8081-4D31-9611-FB75B9A1BD8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FCC408-BD3E-491B-B12B-034E1207A1AC}" type="doc">
      <dgm:prSet loTypeId="urn:microsoft.com/office/officeart/2005/8/layout/default" loCatId="list" qsTypeId="urn:microsoft.com/office/officeart/2005/8/quickstyle/simple4" qsCatId="simple" csTypeId="urn:microsoft.com/office/officeart/2005/8/colors/accent2_2" csCatId="accent2" phldr="1"/>
      <dgm:spPr/>
      <dgm:t>
        <a:bodyPr/>
        <a:lstStyle/>
        <a:p>
          <a:endParaRPr lang="en-US"/>
        </a:p>
      </dgm:t>
    </dgm:pt>
    <dgm:pt modelId="{25F8D954-C07C-4452-92F8-5E63FD300E94}">
      <dgm:prSet/>
      <dgm:spPr/>
      <dgm:t>
        <a:bodyPr/>
        <a:lstStyle/>
        <a:p>
          <a:r>
            <a:rPr lang="en-IN" b="0" i="0">
              <a:solidFill>
                <a:srgbClr val="16191F"/>
              </a:solidFill>
              <a:effectLst/>
            </a:rPr>
            <a:t>Sign into the </a:t>
          </a:r>
          <a:r>
            <a:rPr lang="en-IN" b="0" i="0" strike="noStrike">
              <a:solidFill>
                <a:schemeClr val="tx1"/>
              </a:solidFill>
              <a:effectLst/>
              <a:hlinkClick xmlns:r="http://schemas.openxmlformats.org/officeDocument/2006/relationships" r:id="rId1">
                <a:extLst>
                  <a:ext uri="{A12FA001-AC4F-418D-AE19-62706E023703}">
                    <ahyp:hlinkClr xmlns:ahyp="http://schemas.microsoft.com/office/drawing/2018/hyperlinkcolor" val="tx"/>
                  </a:ext>
                </a:extLst>
              </a:hlinkClick>
            </a:rPr>
            <a:t>AWS Management Console</a:t>
          </a:r>
          <a:endParaRPr lang="en-IN" b="0" i="0" strike="noStrike" dirty="0">
            <a:solidFill>
              <a:schemeClr val="tx1"/>
            </a:solidFill>
            <a:effectLst/>
          </a:endParaRPr>
        </a:p>
      </dgm:t>
    </dgm:pt>
    <dgm:pt modelId="{BA0BF3B2-32D3-4A28-820B-C36BD86F8685}" type="parTrans" cxnId="{26561919-ED77-4765-89F9-72ACB33A6E45}">
      <dgm:prSet/>
      <dgm:spPr/>
      <dgm:t>
        <a:bodyPr/>
        <a:lstStyle/>
        <a:p>
          <a:endParaRPr lang="en-IN"/>
        </a:p>
      </dgm:t>
    </dgm:pt>
    <dgm:pt modelId="{89799DEE-14A8-4AF5-B35C-9E4293EF1555}" type="sibTrans" cxnId="{26561919-ED77-4765-89F9-72ACB33A6E45}">
      <dgm:prSet/>
      <dgm:spPr/>
      <dgm:t>
        <a:bodyPr/>
        <a:lstStyle/>
        <a:p>
          <a:endParaRPr lang="en-IN"/>
        </a:p>
      </dgm:t>
    </dgm:pt>
    <dgm:pt modelId="{644FF3C1-0CC2-471C-B52E-4C0E740FFD65}">
      <dgm:prSet/>
      <dgm:spPr/>
      <dgm:t>
        <a:bodyPr/>
        <a:lstStyle/>
        <a:p>
          <a:r>
            <a:rPr lang="en-IN" b="0" i="0" dirty="0">
              <a:solidFill>
                <a:schemeClr val="tx1"/>
              </a:solidFill>
              <a:effectLst/>
            </a:rPr>
            <a:t>From the Services menu, open the </a:t>
          </a:r>
          <a:r>
            <a:rPr lang="en-IN" b="0" i="0" strike="noStrike" dirty="0">
              <a:solidFill>
                <a:schemeClr val="tx1"/>
              </a:solidFill>
              <a:effectLst/>
              <a:hlinkClick xmlns:r="http://schemas.openxmlformats.org/officeDocument/2006/relationships" r:id="rId2">
                <a:extLst>
                  <a:ext uri="{A12FA001-AC4F-418D-AE19-62706E023703}">
                    <ahyp:hlinkClr xmlns:ahyp="http://schemas.microsoft.com/office/drawing/2018/hyperlinkcolor" val="tx"/>
                  </a:ext>
                </a:extLst>
              </a:hlinkClick>
            </a:rPr>
            <a:t>IAM console</a:t>
          </a:r>
          <a:endParaRPr lang="en-IN" b="0" dirty="0">
            <a:solidFill>
              <a:schemeClr val="tx1"/>
            </a:solidFill>
          </a:endParaRPr>
        </a:p>
      </dgm:t>
    </dgm:pt>
    <dgm:pt modelId="{A403F307-DC2C-495B-911F-DFCC9E8D1306}" type="parTrans" cxnId="{7EA75280-15E3-4B10-8B9E-61DD56B1FED9}">
      <dgm:prSet/>
      <dgm:spPr/>
      <dgm:t>
        <a:bodyPr/>
        <a:lstStyle/>
        <a:p>
          <a:endParaRPr lang="en-IN"/>
        </a:p>
      </dgm:t>
    </dgm:pt>
    <dgm:pt modelId="{03FA5775-7ADC-4B39-AD67-70408C0F0478}" type="sibTrans" cxnId="{7EA75280-15E3-4B10-8B9E-61DD56B1FED9}">
      <dgm:prSet/>
      <dgm:spPr/>
      <dgm:t>
        <a:bodyPr/>
        <a:lstStyle/>
        <a:p>
          <a:endParaRPr lang="en-IN"/>
        </a:p>
      </dgm:t>
    </dgm:pt>
    <dgm:pt modelId="{962106F5-1936-40E2-A8C7-2C73FE7F1FDE}">
      <dgm:prSet/>
      <dgm:spPr/>
      <dgm:t>
        <a:bodyPr/>
        <a:lstStyle/>
        <a:p>
          <a:r>
            <a:rPr lang="en-IN" b="0" i="0" dirty="0">
              <a:solidFill>
                <a:srgbClr val="00B0F0"/>
              </a:solidFill>
              <a:effectLst/>
            </a:rPr>
            <a:t>3</a:t>
          </a:r>
          <a:r>
            <a:rPr lang="en-IN" b="0" i="0" dirty="0">
              <a:solidFill>
                <a:srgbClr val="16191F"/>
              </a:solidFill>
              <a:effectLst/>
            </a:rPr>
            <a:t>In the Navigation pane, choose Roles, and then choose Create role</a:t>
          </a:r>
          <a:r>
            <a:rPr lang="en-IN" b="0" dirty="0">
              <a:solidFill>
                <a:srgbClr val="16191F"/>
              </a:solidFill>
            </a:rPr>
            <a:t> </a:t>
          </a:r>
        </a:p>
      </dgm:t>
    </dgm:pt>
    <dgm:pt modelId="{522E3189-2746-4B42-9A43-322CE022D2AC}" type="parTrans" cxnId="{6F66E9B6-C58A-4E7C-B621-4027C30B20C3}">
      <dgm:prSet/>
      <dgm:spPr/>
      <dgm:t>
        <a:bodyPr/>
        <a:lstStyle/>
        <a:p>
          <a:endParaRPr lang="en-IN"/>
        </a:p>
      </dgm:t>
    </dgm:pt>
    <dgm:pt modelId="{E27445C4-D7B7-49CA-8D2D-8063E9B6E6C5}" type="sibTrans" cxnId="{6F66E9B6-C58A-4E7C-B621-4027C30B20C3}">
      <dgm:prSet/>
      <dgm:spPr/>
      <dgm:t>
        <a:bodyPr/>
        <a:lstStyle/>
        <a:p>
          <a:endParaRPr lang="en-IN"/>
        </a:p>
      </dgm:t>
    </dgm:pt>
    <dgm:pt modelId="{01BFF0D9-B469-4422-AE9F-E98932C9F11B}">
      <dgm:prSet/>
      <dgm:spPr/>
      <dgm:t>
        <a:bodyPr/>
        <a:lstStyle/>
        <a:p>
          <a:r>
            <a:rPr lang="en-IN" b="0" i="0">
              <a:solidFill>
                <a:srgbClr val="00B0F0"/>
              </a:solidFill>
              <a:effectLst/>
            </a:rPr>
            <a:t>4.</a:t>
          </a:r>
          <a:r>
            <a:rPr lang="en-IN" b="0" i="0">
              <a:solidFill>
                <a:srgbClr val="16191F"/>
              </a:solidFill>
              <a:effectLst/>
            </a:rPr>
            <a:t>For Select type of trusted entity, choose AWS service, and then choose Lambda for the service that will use this role. Then choose Next: Permissions</a:t>
          </a:r>
          <a:endParaRPr lang="en-IN" b="0" dirty="0">
            <a:solidFill>
              <a:srgbClr val="16191F"/>
            </a:solidFill>
          </a:endParaRPr>
        </a:p>
      </dgm:t>
    </dgm:pt>
    <dgm:pt modelId="{B731F158-5C32-4D60-AC15-55009427D433}" type="parTrans" cxnId="{C439A514-1E4C-43EC-87FB-5E6391B9FF38}">
      <dgm:prSet/>
      <dgm:spPr/>
      <dgm:t>
        <a:bodyPr/>
        <a:lstStyle/>
        <a:p>
          <a:endParaRPr lang="en-IN"/>
        </a:p>
      </dgm:t>
    </dgm:pt>
    <dgm:pt modelId="{EE19C74F-062D-4C13-BFF0-995C2218ED28}" type="sibTrans" cxnId="{C439A514-1E4C-43EC-87FB-5E6391B9FF38}">
      <dgm:prSet/>
      <dgm:spPr/>
      <dgm:t>
        <a:bodyPr/>
        <a:lstStyle/>
        <a:p>
          <a:endParaRPr lang="en-IN"/>
        </a:p>
      </dgm:t>
    </dgm:pt>
    <dgm:pt modelId="{BFC32A51-CCEC-405F-B2D7-061BB813EE33}">
      <dgm:prSet/>
      <dgm:spPr/>
      <dgm:t>
        <a:bodyPr/>
        <a:lstStyle/>
        <a:p>
          <a:r>
            <a:rPr lang="en-US" b="0" i="0">
              <a:solidFill>
                <a:srgbClr val="00B0F0"/>
              </a:solidFill>
              <a:effectLst/>
            </a:rPr>
            <a:t>6.</a:t>
          </a:r>
          <a:r>
            <a:rPr kumimoji="0" lang="en-US" altLang="en-US" b="0" i="0" u="none" strike="noStrike" cap="none" normalizeH="0" baseline="0">
              <a:ln>
                <a:noFill/>
              </a:ln>
              <a:solidFill>
                <a:srgbClr val="00B0F0"/>
              </a:solidFill>
              <a:effectLst/>
            </a:rPr>
            <a:t> </a:t>
          </a:r>
          <a:r>
            <a:rPr kumimoji="0" lang="en-US" altLang="en-US" b="0" i="0" u="none" strike="noStrike" cap="none" normalizeH="0" baseline="0">
              <a:ln>
                <a:noFill/>
              </a:ln>
              <a:solidFill>
                <a:srgbClr val="16191F"/>
              </a:solidFill>
              <a:effectLst/>
            </a:rPr>
            <a:t>Add a name for your role, such as hello-lambda-role, and a description for the role. Then choose Create role to finish creating the IAM role</a:t>
          </a:r>
          <a:r>
            <a:rPr kumimoji="0" lang="en-US" altLang="en-US" b="0" i="0" u="none" strike="noStrike" cap="none" normalizeH="0" baseline="0">
              <a:ln>
                <a:noFill/>
              </a:ln>
              <a:solidFill>
                <a:schemeClr val="tx1"/>
              </a:solidFill>
              <a:effectLst/>
            </a:rPr>
            <a:t> </a:t>
          </a:r>
          <a:endParaRPr kumimoji="0" lang="en-US" altLang="en-US" b="0" i="0" u="none" strike="noStrike" cap="none" normalizeH="0" baseline="0" dirty="0">
            <a:ln>
              <a:noFill/>
            </a:ln>
            <a:solidFill>
              <a:schemeClr val="tx1"/>
            </a:solidFill>
            <a:effectLst/>
          </a:endParaRPr>
        </a:p>
      </dgm:t>
    </dgm:pt>
    <dgm:pt modelId="{EA4FCE12-CA2E-49AA-BBE4-C20F9564EAC1}" type="parTrans" cxnId="{542CB7FC-213F-4E07-B867-A67A87FA684A}">
      <dgm:prSet/>
      <dgm:spPr/>
      <dgm:t>
        <a:bodyPr/>
        <a:lstStyle/>
        <a:p>
          <a:endParaRPr lang="en-IN"/>
        </a:p>
      </dgm:t>
    </dgm:pt>
    <dgm:pt modelId="{8AF35DB2-9205-4D4F-AD5C-E5CCD519736D}" type="sibTrans" cxnId="{542CB7FC-213F-4E07-B867-A67A87FA684A}">
      <dgm:prSet/>
      <dgm:spPr/>
      <dgm:t>
        <a:bodyPr/>
        <a:lstStyle/>
        <a:p>
          <a:endParaRPr lang="en-IN"/>
        </a:p>
      </dgm:t>
    </dgm:pt>
    <dgm:pt modelId="{B554BF68-6D60-427F-8D7D-166011DA6521}" type="pres">
      <dgm:prSet presAssocID="{DDFCC408-BD3E-491B-B12B-034E1207A1AC}" presName="diagram" presStyleCnt="0">
        <dgm:presLayoutVars>
          <dgm:dir/>
          <dgm:resizeHandles val="exact"/>
        </dgm:presLayoutVars>
      </dgm:prSet>
      <dgm:spPr/>
    </dgm:pt>
    <dgm:pt modelId="{75E364FA-351F-4BEF-A35F-D6665C9B0BC1}" type="pres">
      <dgm:prSet presAssocID="{25F8D954-C07C-4452-92F8-5E63FD300E94}" presName="node" presStyleLbl="node1" presStyleIdx="0" presStyleCnt="5">
        <dgm:presLayoutVars>
          <dgm:bulletEnabled val="1"/>
        </dgm:presLayoutVars>
      </dgm:prSet>
      <dgm:spPr/>
    </dgm:pt>
    <dgm:pt modelId="{A78A6AB5-1EA2-46B8-B57C-3239213A7346}" type="pres">
      <dgm:prSet presAssocID="{89799DEE-14A8-4AF5-B35C-9E4293EF1555}" presName="sibTrans" presStyleCnt="0"/>
      <dgm:spPr/>
    </dgm:pt>
    <dgm:pt modelId="{42358244-B7ED-4EAA-8B2D-D4DC2AE6AB9C}" type="pres">
      <dgm:prSet presAssocID="{644FF3C1-0CC2-471C-B52E-4C0E740FFD65}" presName="node" presStyleLbl="node1" presStyleIdx="1" presStyleCnt="5">
        <dgm:presLayoutVars>
          <dgm:bulletEnabled val="1"/>
        </dgm:presLayoutVars>
      </dgm:prSet>
      <dgm:spPr/>
    </dgm:pt>
    <dgm:pt modelId="{2CD46E89-BF69-4BBB-9694-01307AA89D12}" type="pres">
      <dgm:prSet presAssocID="{03FA5775-7ADC-4B39-AD67-70408C0F0478}" presName="sibTrans" presStyleCnt="0"/>
      <dgm:spPr/>
    </dgm:pt>
    <dgm:pt modelId="{A07A7D53-B46F-4C70-AEBA-FC23BDF74BCD}" type="pres">
      <dgm:prSet presAssocID="{962106F5-1936-40E2-A8C7-2C73FE7F1FDE}" presName="node" presStyleLbl="node1" presStyleIdx="2" presStyleCnt="5">
        <dgm:presLayoutVars>
          <dgm:bulletEnabled val="1"/>
        </dgm:presLayoutVars>
      </dgm:prSet>
      <dgm:spPr/>
    </dgm:pt>
    <dgm:pt modelId="{D7DBE49C-08BD-4BE6-9214-E58CF17C2A29}" type="pres">
      <dgm:prSet presAssocID="{E27445C4-D7B7-49CA-8D2D-8063E9B6E6C5}" presName="sibTrans" presStyleCnt="0"/>
      <dgm:spPr/>
    </dgm:pt>
    <dgm:pt modelId="{13AF6764-C950-4FAA-80AA-83BA08C19FD9}" type="pres">
      <dgm:prSet presAssocID="{01BFF0D9-B469-4422-AE9F-E98932C9F11B}" presName="node" presStyleLbl="node1" presStyleIdx="3" presStyleCnt="5">
        <dgm:presLayoutVars>
          <dgm:bulletEnabled val="1"/>
        </dgm:presLayoutVars>
      </dgm:prSet>
      <dgm:spPr/>
    </dgm:pt>
    <dgm:pt modelId="{02BB08CF-3A49-4C56-8A2F-16C3578A809F}" type="pres">
      <dgm:prSet presAssocID="{EE19C74F-062D-4C13-BFF0-995C2218ED28}" presName="sibTrans" presStyleCnt="0"/>
      <dgm:spPr/>
    </dgm:pt>
    <dgm:pt modelId="{27C7B4F9-DD03-444F-AAFB-AAF29E8C84EF}" type="pres">
      <dgm:prSet presAssocID="{BFC32A51-CCEC-405F-B2D7-061BB813EE33}" presName="node" presStyleLbl="node1" presStyleIdx="4" presStyleCnt="5">
        <dgm:presLayoutVars>
          <dgm:bulletEnabled val="1"/>
        </dgm:presLayoutVars>
      </dgm:prSet>
      <dgm:spPr/>
    </dgm:pt>
  </dgm:ptLst>
  <dgm:cxnLst>
    <dgm:cxn modelId="{C439A514-1E4C-43EC-87FB-5E6391B9FF38}" srcId="{DDFCC408-BD3E-491B-B12B-034E1207A1AC}" destId="{01BFF0D9-B469-4422-AE9F-E98932C9F11B}" srcOrd="3" destOrd="0" parTransId="{B731F158-5C32-4D60-AC15-55009427D433}" sibTransId="{EE19C74F-062D-4C13-BFF0-995C2218ED28}"/>
    <dgm:cxn modelId="{26561919-ED77-4765-89F9-72ACB33A6E45}" srcId="{DDFCC408-BD3E-491B-B12B-034E1207A1AC}" destId="{25F8D954-C07C-4452-92F8-5E63FD300E94}" srcOrd="0" destOrd="0" parTransId="{BA0BF3B2-32D3-4A28-820B-C36BD86F8685}" sibTransId="{89799DEE-14A8-4AF5-B35C-9E4293EF1555}"/>
    <dgm:cxn modelId="{0A13CE69-8C58-4238-96C2-F0D3E3D0709C}" type="presOf" srcId="{25F8D954-C07C-4452-92F8-5E63FD300E94}" destId="{75E364FA-351F-4BEF-A35F-D6665C9B0BC1}" srcOrd="0" destOrd="0" presId="urn:microsoft.com/office/officeart/2005/8/layout/default"/>
    <dgm:cxn modelId="{7EA75280-15E3-4B10-8B9E-61DD56B1FED9}" srcId="{DDFCC408-BD3E-491B-B12B-034E1207A1AC}" destId="{644FF3C1-0CC2-471C-B52E-4C0E740FFD65}" srcOrd="1" destOrd="0" parTransId="{A403F307-DC2C-495B-911F-DFCC9E8D1306}" sibTransId="{03FA5775-7ADC-4B39-AD67-70408C0F0478}"/>
    <dgm:cxn modelId="{1874B880-87C8-418A-8097-E3D972B580CB}" type="presOf" srcId="{962106F5-1936-40E2-A8C7-2C73FE7F1FDE}" destId="{A07A7D53-B46F-4C70-AEBA-FC23BDF74BCD}" srcOrd="0" destOrd="0" presId="urn:microsoft.com/office/officeart/2005/8/layout/default"/>
    <dgm:cxn modelId="{FB19E695-1024-46DF-B699-6031456956AF}" type="presOf" srcId="{644FF3C1-0CC2-471C-B52E-4C0E740FFD65}" destId="{42358244-B7ED-4EAA-8B2D-D4DC2AE6AB9C}" srcOrd="0" destOrd="0" presId="urn:microsoft.com/office/officeart/2005/8/layout/default"/>
    <dgm:cxn modelId="{B3105F99-8B42-4CE1-8F83-FF42FB2F984A}" type="presOf" srcId="{DDFCC408-BD3E-491B-B12B-034E1207A1AC}" destId="{B554BF68-6D60-427F-8D7D-166011DA6521}" srcOrd="0" destOrd="0" presId="urn:microsoft.com/office/officeart/2005/8/layout/default"/>
    <dgm:cxn modelId="{994D68B5-B271-407D-80C1-D89C2AE9E6BF}" type="presOf" srcId="{01BFF0D9-B469-4422-AE9F-E98932C9F11B}" destId="{13AF6764-C950-4FAA-80AA-83BA08C19FD9}" srcOrd="0" destOrd="0" presId="urn:microsoft.com/office/officeart/2005/8/layout/default"/>
    <dgm:cxn modelId="{6F66E9B6-C58A-4E7C-B621-4027C30B20C3}" srcId="{DDFCC408-BD3E-491B-B12B-034E1207A1AC}" destId="{962106F5-1936-40E2-A8C7-2C73FE7F1FDE}" srcOrd="2" destOrd="0" parTransId="{522E3189-2746-4B42-9A43-322CE022D2AC}" sibTransId="{E27445C4-D7B7-49CA-8D2D-8063E9B6E6C5}"/>
    <dgm:cxn modelId="{C6A517EC-04E0-42CE-A29B-742644B2BFBA}" type="presOf" srcId="{BFC32A51-CCEC-405F-B2D7-061BB813EE33}" destId="{27C7B4F9-DD03-444F-AAFB-AAF29E8C84EF}" srcOrd="0" destOrd="0" presId="urn:microsoft.com/office/officeart/2005/8/layout/default"/>
    <dgm:cxn modelId="{542CB7FC-213F-4E07-B867-A67A87FA684A}" srcId="{DDFCC408-BD3E-491B-B12B-034E1207A1AC}" destId="{BFC32A51-CCEC-405F-B2D7-061BB813EE33}" srcOrd="4" destOrd="0" parTransId="{EA4FCE12-CA2E-49AA-BBE4-C20F9564EAC1}" sibTransId="{8AF35DB2-9205-4D4F-AD5C-E5CCD519736D}"/>
    <dgm:cxn modelId="{DA37F6BC-5226-4719-B88F-254761EF71BC}" type="presParOf" srcId="{B554BF68-6D60-427F-8D7D-166011DA6521}" destId="{75E364FA-351F-4BEF-A35F-D6665C9B0BC1}" srcOrd="0" destOrd="0" presId="urn:microsoft.com/office/officeart/2005/8/layout/default"/>
    <dgm:cxn modelId="{91442CB2-1ABC-407F-A3A5-7B6E74DA52AD}" type="presParOf" srcId="{B554BF68-6D60-427F-8D7D-166011DA6521}" destId="{A78A6AB5-1EA2-46B8-B57C-3239213A7346}" srcOrd="1" destOrd="0" presId="urn:microsoft.com/office/officeart/2005/8/layout/default"/>
    <dgm:cxn modelId="{EFC2C15A-494F-4AD0-AD54-4D8A11290AC4}" type="presParOf" srcId="{B554BF68-6D60-427F-8D7D-166011DA6521}" destId="{42358244-B7ED-4EAA-8B2D-D4DC2AE6AB9C}" srcOrd="2" destOrd="0" presId="urn:microsoft.com/office/officeart/2005/8/layout/default"/>
    <dgm:cxn modelId="{E6267DA7-EF19-4FA1-95DA-82DA96E8BA17}" type="presParOf" srcId="{B554BF68-6D60-427F-8D7D-166011DA6521}" destId="{2CD46E89-BF69-4BBB-9694-01307AA89D12}" srcOrd="3" destOrd="0" presId="urn:microsoft.com/office/officeart/2005/8/layout/default"/>
    <dgm:cxn modelId="{8B38ACDE-5E87-4203-B9EB-613F490D36D3}" type="presParOf" srcId="{B554BF68-6D60-427F-8D7D-166011DA6521}" destId="{A07A7D53-B46F-4C70-AEBA-FC23BDF74BCD}" srcOrd="4" destOrd="0" presId="urn:microsoft.com/office/officeart/2005/8/layout/default"/>
    <dgm:cxn modelId="{B593A13E-7D4F-41E3-8A4A-D73047BD99C1}" type="presParOf" srcId="{B554BF68-6D60-427F-8D7D-166011DA6521}" destId="{D7DBE49C-08BD-4BE6-9214-E58CF17C2A29}" srcOrd="5" destOrd="0" presId="urn:microsoft.com/office/officeart/2005/8/layout/default"/>
    <dgm:cxn modelId="{637AF37D-2DB6-4508-98EA-0A955267E031}" type="presParOf" srcId="{B554BF68-6D60-427F-8D7D-166011DA6521}" destId="{13AF6764-C950-4FAA-80AA-83BA08C19FD9}" srcOrd="6" destOrd="0" presId="urn:microsoft.com/office/officeart/2005/8/layout/default"/>
    <dgm:cxn modelId="{CEA00404-2876-4D09-BF07-DA4546172E98}" type="presParOf" srcId="{B554BF68-6D60-427F-8D7D-166011DA6521}" destId="{02BB08CF-3A49-4C56-8A2F-16C3578A809F}" srcOrd="7" destOrd="0" presId="urn:microsoft.com/office/officeart/2005/8/layout/default"/>
    <dgm:cxn modelId="{429DCAC0-CE44-4B34-BD39-80BC9C6CE688}" type="presParOf" srcId="{B554BF68-6D60-427F-8D7D-166011DA6521}" destId="{27C7B4F9-DD03-444F-AAFB-AAF29E8C84E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4FC5B8-B059-4967-A854-C42774311E4A}"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DE98D0CD-8459-47EF-9808-150C716E1D91}">
      <dgm:prSet/>
      <dgm:spPr/>
      <dgm:t>
        <a:bodyPr/>
        <a:lstStyle/>
        <a:p>
          <a:r>
            <a:rPr lang="en-IN" b="0" i="0"/>
            <a:t>Navigate to Lambda.</a:t>
          </a:r>
          <a:endParaRPr lang="en-US"/>
        </a:p>
      </dgm:t>
    </dgm:pt>
    <dgm:pt modelId="{4C769A2B-951E-488D-896C-13422B06EAF7}" type="parTrans" cxnId="{67C85D39-C82E-44BA-9C7E-3269F5517703}">
      <dgm:prSet/>
      <dgm:spPr/>
      <dgm:t>
        <a:bodyPr/>
        <a:lstStyle/>
        <a:p>
          <a:endParaRPr lang="en-US"/>
        </a:p>
      </dgm:t>
    </dgm:pt>
    <dgm:pt modelId="{D627E300-0D53-41D9-8D2F-3B4F3C152FB2}" type="sibTrans" cxnId="{67C85D39-C82E-44BA-9C7E-3269F5517703}">
      <dgm:prSet/>
      <dgm:spPr/>
      <dgm:t>
        <a:bodyPr/>
        <a:lstStyle/>
        <a:p>
          <a:endParaRPr lang="en-US"/>
        </a:p>
      </dgm:t>
    </dgm:pt>
    <dgm:pt modelId="{5AB0AAC4-3590-42A3-9233-9A60803644F2}">
      <dgm:prSet/>
      <dgm:spPr/>
      <dgm:t>
        <a:bodyPr/>
        <a:lstStyle/>
        <a:p>
          <a:r>
            <a:rPr lang="en-IN" b="0" i="0" dirty="0"/>
            <a:t>Provide a function name</a:t>
          </a:r>
          <a:endParaRPr lang="en-US" dirty="0"/>
        </a:p>
      </dgm:t>
    </dgm:pt>
    <dgm:pt modelId="{F85D31E1-9566-424E-85E4-EA70D95AA51D}" type="parTrans" cxnId="{E873BE37-8304-40E8-A491-92ACB19D2AA1}">
      <dgm:prSet/>
      <dgm:spPr/>
      <dgm:t>
        <a:bodyPr/>
        <a:lstStyle/>
        <a:p>
          <a:endParaRPr lang="en-US"/>
        </a:p>
      </dgm:t>
    </dgm:pt>
    <dgm:pt modelId="{00442152-523B-4346-9DA1-A7FAF0AB0FA5}" type="sibTrans" cxnId="{E873BE37-8304-40E8-A491-92ACB19D2AA1}">
      <dgm:prSet/>
      <dgm:spPr/>
      <dgm:t>
        <a:bodyPr/>
        <a:lstStyle/>
        <a:p>
          <a:endParaRPr lang="en-US"/>
        </a:p>
      </dgm:t>
    </dgm:pt>
    <dgm:pt modelId="{6AB9ABE9-39CA-4973-BD6D-521CC2DB7CCD}">
      <dgm:prSet/>
      <dgm:spPr/>
      <dgm:t>
        <a:bodyPr/>
        <a:lstStyle/>
        <a:p>
          <a:r>
            <a:rPr lang="en-IN" b="0" i="0" dirty="0"/>
            <a:t>Select Program Language.</a:t>
          </a:r>
          <a:endParaRPr lang="en-US" dirty="0"/>
        </a:p>
      </dgm:t>
    </dgm:pt>
    <dgm:pt modelId="{33CF860E-B8CC-4EA1-93B1-A0B708992D33}" type="parTrans" cxnId="{FF4B39D3-B86C-4E11-8DB8-7D0FB9DFFB02}">
      <dgm:prSet/>
      <dgm:spPr/>
      <dgm:t>
        <a:bodyPr/>
        <a:lstStyle/>
        <a:p>
          <a:endParaRPr lang="en-US"/>
        </a:p>
      </dgm:t>
    </dgm:pt>
    <dgm:pt modelId="{2F347884-5E67-40FB-A70A-BD169BE746B8}" type="sibTrans" cxnId="{FF4B39D3-B86C-4E11-8DB8-7D0FB9DFFB02}">
      <dgm:prSet/>
      <dgm:spPr/>
      <dgm:t>
        <a:bodyPr/>
        <a:lstStyle/>
        <a:p>
          <a:endParaRPr lang="en-US"/>
        </a:p>
      </dgm:t>
    </dgm:pt>
    <dgm:pt modelId="{BAECE0A7-A53B-4873-BA3E-81B18706C329}">
      <dgm:prSet/>
      <dgm:spPr/>
      <dgm:t>
        <a:bodyPr/>
        <a:lstStyle/>
        <a:p>
          <a:r>
            <a:rPr lang="en-IN" b="0" i="0"/>
            <a:t>Click Create function.</a:t>
          </a:r>
          <a:endParaRPr lang="en-US"/>
        </a:p>
      </dgm:t>
    </dgm:pt>
    <dgm:pt modelId="{27EAF5D2-7603-4E15-A7E1-76CCF7D1D79D}" type="parTrans" cxnId="{F07D6409-DC87-4389-B2E0-1C8A06E3F482}">
      <dgm:prSet/>
      <dgm:spPr/>
      <dgm:t>
        <a:bodyPr/>
        <a:lstStyle/>
        <a:p>
          <a:endParaRPr lang="en-US"/>
        </a:p>
      </dgm:t>
    </dgm:pt>
    <dgm:pt modelId="{4CA7D7E4-591A-4656-A663-075260C7CD30}" type="sibTrans" cxnId="{F07D6409-DC87-4389-B2E0-1C8A06E3F482}">
      <dgm:prSet/>
      <dgm:spPr/>
      <dgm:t>
        <a:bodyPr/>
        <a:lstStyle/>
        <a:p>
          <a:endParaRPr lang="en-US"/>
        </a:p>
      </dgm:t>
    </dgm:pt>
    <dgm:pt modelId="{C8A537E9-0657-49C6-BB16-7BC3323948FD}" type="pres">
      <dgm:prSet presAssocID="{9A4FC5B8-B059-4967-A854-C42774311E4A}" presName="Name0" presStyleCnt="0">
        <dgm:presLayoutVars>
          <dgm:dir/>
          <dgm:resizeHandles val="exact"/>
        </dgm:presLayoutVars>
      </dgm:prSet>
      <dgm:spPr/>
    </dgm:pt>
    <dgm:pt modelId="{656A065C-DF40-4825-A546-BF4AC667BD19}" type="pres">
      <dgm:prSet presAssocID="{DE98D0CD-8459-47EF-9808-150C716E1D91}" presName="node" presStyleLbl="node1" presStyleIdx="0" presStyleCnt="4">
        <dgm:presLayoutVars>
          <dgm:bulletEnabled val="1"/>
        </dgm:presLayoutVars>
      </dgm:prSet>
      <dgm:spPr/>
    </dgm:pt>
    <dgm:pt modelId="{9480BB69-4C18-4C3D-9BBA-51C7F94D232E}" type="pres">
      <dgm:prSet presAssocID="{D627E300-0D53-41D9-8D2F-3B4F3C152FB2}" presName="sibTrans" presStyleLbl="sibTrans1D1" presStyleIdx="0" presStyleCnt="3"/>
      <dgm:spPr/>
    </dgm:pt>
    <dgm:pt modelId="{D2C874EF-8C0B-4BDA-A117-780381DA18EF}" type="pres">
      <dgm:prSet presAssocID="{D627E300-0D53-41D9-8D2F-3B4F3C152FB2}" presName="connectorText" presStyleLbl="sibTrans1D1" presStyleIdx="0" presStyleCnt="3"/>
      <dgm:spPr/>
    </dgm:pt>
    <dgm:pt modelId="{4CE08ABC-96FF-4413-993C-BDA18A653892}" type="pres">
      <dgm:prSet presAssocID="{5AB0AAC4-3590-42A3-9233-9A60803644F2}" presName="node" presStyleLbl="node1" presStyleIdx="1" presStyleCnt="4">
        <dgm:presLayoutVars>
          <dgm:bulletEnabled val="1"/>
        </dgm:presLayoutVars>
      </dgm:prSet>
      <dgm:spPr/>
    </dgm:pt>
    <dgm:pt modelId="{96319A3A-DF31-4C6E-BCEE-532F785A7664}" type="pres">
      <dgm:prSet presAssocID="{00442152-523B-4346-9DA1-A7FAF0AB0FA5}" presName="sibTrans" presStyleLbl="sibTrans1D1" presStyleIdx="1" presStyleCnt="3"/>
      <dgm:spPr/>
    </dgm:pt>
    <dgm:pt modelId="{F2A5D2CE-10AB-4911-AC8B-B994F4530F4A}" type="pres">
      <dgm:prSet presAssocID="{00442152-523B-4346-9DA1-A7FAF0AB0FA5}" presName="connectorText" presStyleLbl="sibTrans1D1" presStyleIdx="1" presStyleCnt="3"/>
      <dgm:spPr/>
    </dgm:pt>
    <dgm:pt modelId="{C5845B77-17FE-4A45-AF0D-2C2C6546A285}" type="pres">
      <dgm:prSet presAssocID="{6AB9ABE9-39CA-4973-BD6D-521CC2DB7CCD}" presName="node" presStyleLbl="node1" presStyleIdx="2" presStyleCnt="4" custScaleX="108743" custScaleY="102486">
        <dgm:presLayoutVars>
          <dgm:bulletEnabled val="1"/>
        </dgm:presLayoutVars>
      </dgm:prSet>
      <dgm:spPr/>
    </dgm:pt>
    <dgm:pt modelId="{66A2C5D8-9B1F-4A7B-9187-0261984DC768}" type="pres">
      <dgm:prSet presAssocID="{2F347884-5E67-40FB-A70A-BD169BE746B8}" presName="sibTrans" presStyleLbl="sibTrans1D1" presStyleIdx="2" presStyleCnt="3"/>
      <dgm:spPr/>
    </dgm:pt>
    <dgm:pt modelId="{F33343B5-9EE9-4BE3-814B-A59965E92009}" type="pres">
      <dgm:prSet presAssocID="{2F347884-5E67-40FB-A70A-BD169BE746B8}" presName="connectorText" presStyleLbl="sibTrans1D1" presStyleIdx="2" presStyleCnt="3"/>
      <dgm:spPr/>
    </dgm:pt>
    <dgm:pt modelId="{7A5C9BED-E80C-4976-9913-8AABFCB71FC1}" type="pres">
      <dgm:prSet presAssocID="{BAECE0A7-A53B-4873-BA3E-81B18706C329}" presName="node" presStyleLbl="node1" presStyleIdx="3" presStyleCnt="4">
        <dgm:presLayoutVars>
          <dgm:bulletEnabled val="1"/>
        </dgm:presLayoutVars>
      </dgm:prSet>
      <dgm:spPr/>
    </dgm:pt>
  </dgm:ptLst>
  <dgm:cxnLst>
    <dgm:cxn modelId="{F07D6409-DC87-4389-B2E0-1C8A06E3F482}" srcId="{9A4FC5B8-B059-4967-A854-C42774311E4A}" destId="{BAECE0A7-A53B-4873-BA3E-81B18706C329}" srcOrd="3" destOrd="0" parTransId="{27EAF5D2-7603-4E15-A7E1-76CCF7D1D79D}" sibTransId="{4CA7D7E4-591A-4656-A663-075260C7CD30}"/>
    <dgm:cxn modelId="{ACB4CE29-7DA0-4141-87DC-7688E92826DD}" type="presOf" srcId="{DE98D0CD-8459-47EF-9808-150C716E1D91}" destId="{656A065C-DF40-4825-A546-BF4AC667BD19}" srcOrd="0" destOrd="0" presId="urn:microsoft.com/office/officeart/2016/7/layout/RepeatingBendingProcessNew"/>
    <dgm:cxn modelId="{9A83B533-4D48-41CF-9077-CA4014F9B701}" type="presOf" srcId="{00442152-523B-4346-9DA1-A7FAF0AB0FA5}" destId="{F2A5D2CE-10AB-4911-AC8B-B994F4530F4A}" srcOrd="1" destOrd="0" presId="urn:microsoft.com/office/officeart/2016/7/layout/RepeatingBendingProcessNew"/>
    <dgm:cxn modelId="{E873BE37-8304-40E8-A491-92ACB19D2AA1}" srcId="{9A4FC5B8-B059-4967-A854-C42774311E4A}" destId="{5AB0AAC4-3590-42A3-9233-9A60803644F2}" srcOrd="1" destOrd="0" parTransId="{F85D31E1-9566-424E-85E4-EA70D95AA51D}" sibTransId="{00442152-523B-4346-9DA1-A7FAF0AB0FA5}"/>
    <dgm:cxn modelId="{67C85D39-C82E-44BA-9C7E-3269F5517703}" srcId="{9A4FC5B8-B059-4967-A854-C42774311E4A}" destId="{DE98D0CD-8459-47EF-9808-150C716E1D91}" srcOrd="0" destOrd="0" parTransId="{4C769A2B-951E-488D-896C-13422B06EAF7}" sibTransId="{D627E300-0D53-41D9-8D2F-3B4F3C152FB2}"/>
    <dgm:cxn modelId="{3A1A7A64-456B-41DF-9112-1E5214519805}" type="presOf" srcId="{2F347884-5E67-40FB-A70A-BD169BE746B8}" destId="{F33343B5-9EE9-4BE3-814B-A59965E92009}" srcOrd="1" destOrd="0" presId="urn:microsoft.com/office/officeart/2016/7/layout/RepeatingBendingProcessNew"/>
    <dgm:cxn modelId="{C0AB0055-FEF5-47C6-BF5F-5A786E8C87B4}" type="presOf" srcId="{D627E300-0D53-41D9-8D2F-3B4F3C152FB2}" destId="{D2C874EF-8C0B-4BDA-A117-780381DA18EF}" srcOrd="1" destOrd="0" presId="urn:microsoft.com/office/officeart/2016/7/layout/RepeatingBendingProcessNew"/>
    <dgm:cxn modelId="{01574D7B-1FAC-45D9-AEE4-DF1E34745414}" type="presOf" srcId="{D627E300-0D53-41D9-8D2F-3B4F3C152FB2}" destId="{9480BB69-4C18-4C3D-9BBA-51C7F94D232E}" srcOrd="0" destOrd="0" presId="urn:microsoft.com/office/officeart/2016/7/layout/RepeatingBendingProcessNew"/>
    <dgm:cxn modelId="{2C1BB497-9157-4502-8789-AF8A64F70367}" type="presOf" srcId="{6AB9ABE9-39CA-4973-BD6D-521CC2DB7CCD}" destId="{C5845B77-17FE-4A45-AF0D-2C2C6546A285}" srcOrd="0" destOrd="0" presId="urn:microsoft.com/office/officeart/2016/7/layout/RepeatingBendingProcessNew"/>
    <dgm:cxn modelId="{5304B9A3-AA58-44DF-9583-C9B76616F850}" type="presOf" srcId="{5AB0AAC4-3590-42A3-9233-9A60803644F2}" destId="{4CE08ABC-96FF-4413-993C-BDA18A653892}" srcOrd="0" destOrd="0" presId="urn:microsoft.com/office/officeart/2016/7/layout/RepeatingBendingProcessNew"/>
    <dgm:cxn modelId="{8D16EAB0-2C63-47F0-A009-52EE14E6725B}" type="presOf" srcId="{00442152-523B-4346-9DA1-A7FAF0AB0FA5}" destId="{96319A3A-DF31-4C6E-BCEE-532F785A7664}" srcOrd="0" destOrd="0" presId="urn:microsoft.com/office/officeart/2016/7/layout/RepeatingBendingProcessNew"/>
    <dgm:cxn modelId="{82F22FB7-A1B6-487A-8CE1-1996F1E35DFE}" type="presOf" srcId="{BAECE0A7-A53B-4873-BA3E-81B18706C329}" destId="{7A5C9BED-E80C-4976-9913-8AABFCB71FC1}" srcOrd="0" destOrd="0" presId="urn:microsoft.com/office/officeart/2016/7/layout/RepeatingBendingProcessNew"/>
    <dgm:cxn modelId="{344179CB-91D8-4683-8B63-393B4995B0D9}" type="presOf" srcId="{9A4FC5B8-B059-4967-A854-C42774311E4A}" destId="{C8A537E9-0657-49C6-BB16-7BC3323948FD}" srcOrd="0" destOrd="0" presId="urn:microsoft.com/office/officeart/2016/7/layout/RepeatingBendingProcessNew"/>
    <dgm:cxn modelId="{FF4B39D3-B86C-4E11-8DB8-7D0FB9DFFB02}" srcId="{9A4FC5B8-B059-4967-A854-C42774311E4A}" destId="{6AB9ABE9-39CA-4973-BD6D-521CC2DB7CCD}" srcOrd="2" destOrd="0" parTransId="{33CF860E-B8CC-4EA1-93B1-A0B708992D33}" sibTransId="{2F347884-5E67-40FB-A70A-BD169BE746B8}"/>
    <dgm:cxn modelId="{EA1DF8EE-8B17-4243-8319-5EE030BAD143}" type="presOf" srcId="{2F347884-5E67-40FB-A70A-BD169BE746B8}" destId="{66A2C5D8-9B1F-4A7B-9187-0261984DC768}" srcOrd="0" destOrd="0" presId="urn:microsoft.com/office/officeart/2016/7/layout/RepeatingBendingProcessNew"/>
    <dgm:cxn modelId="{1C217B19-8C22-43B6-84F5-350F235BEE9E}" type="presParOf" srcId="{C8A537E9-0657-49C6-BB16-7BC3323948FD}" destId="{656A065C-DF40-4825-A546-BF4AC667BD19}" srcOrd="0" destOrd="0" presId="urn:microsoft.com/office/officeart/2016/7/layout/RepeatingBendingProcessNew"/>
    <dgm:cxn modelId="{073F225C-8E3E-43F8-B39C-97CBA0F77B51}" type="presParOf" srcId="{C8A537E9-0657-49C6-BB16-7BC3323948FD}" destId="{9480BB69-4C18-4C3D-9BBA-51C7F94D232E}" srcOrd="1" destOrd="0" presId="urn:microsoft.com/office/officeart/2016/7/layout/RepeatingBendingProcessNew"/>
    <dgm:cxn modelId="{26FC24D4-5ABB-481B-A06C-9B632607D504}" type="presParOf" srcId="{9480BB69-4C18-4C3D-9BBA-51C7F94D232E}" destId="{D2C874EF-8C0B-4BDA-A117-780381DA18EF}" srcOrd="0" destOrd="0" presId="urn:microsoft.com/office/officeart/2016/7/layout/RepeatingBendingProcessNew"/>
    <dgm:cxn modelId="{C146CB5F-18DD-485C-9005-20286BBA4AF4}" type="presParOf" srcId="{C8A537E9-0657-49C6-BB16-7BC3323948FD}" destId="{4CE08ABC-96FF-4413-993C-BDA18A653892}" srcOrd="2" destOrd="0" presId="urn:microsoft.com/office/officeart/2016/7/layout/RepeatingBendingProcessNew"/>
    <dgm:cxn modelId="{ECF73B6F-A024-45B7-AD31-48E3BC600C9A}" type="presParOf" srcId="{C8A537E9-0657-49C6-BB16-7BC3323948FD}" destId="{96319A3A-DF31-4C6E-BCEE-532F785A7664}" srcOrd="3" destOrd="0" presId="urn:microsoft.com/office/officeart/2016/7/layout/RepeatingBendingProcessNew"/>
    <dgm:cxn modelId="{CB98718B-1814-4135-8FAB-5C1D3FD56991}" type="presParOf" srcId="{96319A3A-DF31-4C6E-BCEE-532F785A7664}" destId="{F2A5D2CE-10AB-4911-AC8B-B994F4530F4A}" srcOrd="0" destOrd="0" presId="urn:microsoft.com/office/officeart/2016/7/layout/RepeatingBendingProcessNew"/>
    <dgm:cxn modelId="{505CB758-8542-446F-8961-B255A36DCDD0}" type="presParOf" srcId="{C8A537E9-0657-49C6-BB16-7BC3323948FD}" destId="{C5845B77-17FE-4A45-AF0D-2C2C6546A285}" srcOrd="4" destOrd="0" presId="urn:microsoft.com/office/officeart/2016/7/layout/RepeatingBendingProcessNew"/>
    <dgm:cxn modelId="{BCB3B8C5-D21A-4829-8156-985BC76533AD}" type="presParOf" srcId="{C8A537E9-0657-49C6-BB16-7BC3323948FD}" destId="{66A2C5D8-9B1F-4A7B-9187-0261984DC768}" srcOrd="5" destOrd="0" presId="urn:microsoft.com/office/officeart/2016/7/layout/RepeatingBendingProcessNew"/>
    <dgm:cxn modelId="{E68BC7A4-6618-4DA5-A7C2-759D0E5135EC}" type="presParOf" srcId="{66A2C5D8-9B1F-4A7B-9187-0261984DC768}" destId="{F33343B5-9EE9-4BE3-814B-A59965E92009}" srcOrd="0" destOrd="0" presId="urn:microsoft.com/office/officeart/2016/7/layout/RepeatingBendingProcessNew"/>
    <dgm:cxn modelId="{A56E051F-7B52-4309-ACB6-BB2DF76A8B1F}" type="presParOf" srcId="{C8A537E9-0657-49C6-BB16-7BC3323948FD}" destId="{7A5C9BED-E80C-4976-9913-8AABFCB71FC1}"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11A8C-43F1-4FC3-831E-AEC120FCF2AC}">
      <dsp:nvSpPr>
        <dsp:cNvPr id="0" name=""/>
        <dsp:cNvSpPr/>
      </dsp:nvSpPr>
      <dsp:spPr>
        <a:xfrm>
          <a:off x="1406" y="479064"/>
          <a:ext cx="5484606" cy="329076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Solution Creation by using Textract AWS services </a:t>
          </a:r>
        </a:p>
      </dsp:txBody>
      <dsp:txXfrm>
        <a:off x="1406" y="479064"/>
        <a:ext cx="5484606" cy="3290764"/>
      </dsp:txXfrm>
    </dsp:sp>
    <dsp:sp modelId="{F3068450-3D04-4830-B4AC-1F2C2048F4CB}">
      <dsp:nvSpPr>
        <dsp:cNvPr id="0" name=""/>
        <dsp:cNvSpPr/>
      </dsp:nvSpPr>
      <dsp:spPr>
        <a:xfrm>
          <a:off x="6034473" y="479064"/>
          <a:ext cx="5484606" cy="329076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Pre-requisites</a:t>
          </a:r>
        </a:p>
        <a:p>
          <a:pPr marL="228600" lvl="1" indent="-228600" algn="l" defTabSz="1022350">
            <a:lnSpc>
              <a:spcPct val="90000"/>
            </a:lnSpc>
            <a:spcBef>
              <a:spcPct val="0"/>
            </a:spcBef>
            <a:spcAft>
              <a:spcPct val="15000"/>
            </a:spcAft>
            <a:buChar char="•"/>
          </a:pPr>
          <a:r>
            <a:rPr lang="en-IN" sz="2300" kern="1200"/>
            <a:t>AWS account creation</a:t>
          </a:r>
          <a:endParaRPr lang="en-US" sz="2300" kern="1200"/>
        </a:p>
        <a:p>
          <a:pPr marL="228600" lvl="1" indent="-228600" algn="l" defTabSz="1022350">
            <a:lnSpc>
              <a:spcPct val="90000"/>
            </a:lnSpc>
            <a:spcBef>
              <a:spcPct val="0"/>
            </a:spcBef>
            <a:spcAft>
              <a:spcPct val="15000"/>
            </a:spcAft>
            <a:buChar char="•"/>
          </a:pPr>
          <a:r>
            <a:rPr lang="en-IN" sz="2300" kern="1200" dirty="0"/>
            <a:t>EC2 Instance- virtual machine</a:t>
          </a:r>
          <a:endParaRPr lang="en-US" sz="2300" kern="1200" dirty="0"/>
        </a:p>
        <a:p>
          <a:pPr marL="228600" lvl="1" indent="-228600" algn="l" defTabSz="1022350">
            <a:lnSpc>
              <a:spcPct val="90000"/>
            </a:lnSpc>
            <a:spcBef>
              <a:spcPct val="0"/>
            </a:spcBef>
            <a:spcAft>
              <a:spcPct val="15000"/>
            </a:spcAft>
            <a:buChar char="•"/>
          </a:pPr>
          <a:r>
            <a:rPr lang="en-IN" sz="2300" kern="1200"/>
            <a:t>Lambda-service</a:t>
          </a:r>
          <a:endParaRPr lang="en-US" sz="2300" kern="1200"/>
        </a:p>
        <a:p>
          <a:pPr marL="228600" lvl="1" indent="-228600" algn="l" defTabSz="1022350">
            <a:lnSpc>
              <a:spcPct val="90000"/>
            </a:lnSpc>
            <a:spcBef>
              <a:spcPct val="0"/>
            </a:spcBef>
            <a:spcAft>
              <a:spcPct val="15000"/>
            </a:spcAft>
            <a:buChar char="•"/>
          </a:pPr>
          <a:r>
            <a:rPr lang="en-IN" sz="2300" kern="1200"/>
            <a:t>IAM- Identity access management –service</a:t>
          </a:r>
          <a:endParaRPr lang="en-US" sz="2300" kern="1200"/>
        </a:p>
        <a:p>
          <a:pPr marL="228600" lvl="1" indent="-228600" algn="l" defTabSz="1022350">
            <a:lnSpc>
              <a:spcPct val="90000"/>
            </a:lnSpc>
            <a:spcBef>
              <a:spcPct val="0"/>
            </a:spcBef>
            <a:spcAft>
              <a:spcPct val="15000"/>
            </a:spcAft>
            <a:buChar char="•"/>
          </a:pPr>
          <a:r>
            <a:rPr lang="en-IN" sz="2300" kern="1200" dirty="0"/>
            <a:t>S3bucket-storage(drive)</a:t>
          </a:r>
          <a:br>
            <a:rPr lang="en-IN" sz="2300" kern="1200" dirty="0"/>
          </a:br>
          <a:endParaRPr lang="en-US" sz="2300" kern="1200" dirty="0"/>
        </a:p>
      </dsp:txBody>
      <dsp:txXfrm>
        <a:off x="6034473" y="479064"/>
        <a:ext cx="5484606" cy="3290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C435D-E34A-463F-8F51-3060EDA8F5CD}">
      <dsp:nvSpPr>
        <dsp:cNvPr id="0" name=""/>
        <dsp:cNvSpPr/>
      </dsp:nvSpPr>
      <dsp:spPr>
        <a:xfrm>
          <a:off x="3686555" y="208"/>
          <a:ext cx="4147375" cy="6295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Creating AWS account</a:t>
          </a:r>
          <a:br>
            <a:rPr lang="en-US" sz="1700" kern="1200"/>
          </a:br>
          <a:endParaRPr lang="en-US" sz="1700" kern="1200" dirty="0"/>
        </a:p>
      </dsp:txBody>
      <dsp:txXfrm>
        <a:off x="3717286" y="30939"/>
        <a:ext cx="4085913" cy="568069"/>
      </dsp:txXfrm>
    </dsp:sp>
    <dsp:sp modelId="{30A5FD5B-CBF2-4854-AE50-75C9AE26700B}">
      <dsp:nvSpPr>
        <dsp:cNvPr id="0" name=""/>
        <dsp:cNvSpPr/>
      </dsp:nvSpPr>
      <dsp:spPr>
        <a:xfrm>
          <a:off x="3686555" y="661216"/>
          <a:ext cx="4147375" cy="6295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b="0" i="0" kern="1200">
              <a:effectLst/>
            </a:rPr>
            <a:t>Open the Amazon Web Services home page </a:t>
          </a:r>
        </a:p>
      </dsp:txBody>
      <dsp:txXfrm>
        <a:off x="3717286" y="691947"/>
        <a:ext cx="4085913" cy="568069"/>
      </dsp:txXfrm>
    </dsp:sp>
    <dsp:sp modelId="{97931570-3424-45CB-B30A-C020C2305AB8}">
      <dsp:nvSpPr>
        <dsp:cNvPr id="0" name=""/>
        <dsp:cNvSpPr/>
      </dsp:nvSpPr>
      <dsp:spPr>
        <a:xfrm>
          <a:off x="3686555" y="1322224"/>
          <a:ext cx="4147375" cy="6295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b="0" i="0" kern="1200">
              <a:effectLst/>
            </a:rPr>
            <a:t>Choose Create an AWS account</a:t>
          </a:r>
        </a:p>
      </dsp:txBody>
      <dsp:txXfrm>
        <a:off x="3717286" y="1352955"/>
        <a:ext cx="4085913" cy="568069"/>
      </dsp:txXfrm>
    </dsp:sp>
    <dsp:sp modelId="{E3CF3D6A-8F53-4986-89DF-79708C8BD6FE}">
      <dsp:nvSpPr>
        <dsp:cNvPr id="0" name=""/>
        <dsp:cNvSpPr/>
      </dsp:nvSpPr>
      <dsp:spPr>
        <a:xfrm>
          <a:off x="3686555" y="1983233"/>
          <a:ext cx="4147375" cy="6295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b="0" i="0" kern="1200" dirty="0">
              <a:effectLst/>
            </a:rPr>
            <a:t>Enter your account information, and then choose Continue</a:t>
          </a:r>
        </a:p>
      </dsp:txBody>
      <dsp:txXfrm>
        <a:off x="3717286" y="2013964"/>
        <a:ext cx="4085913" cy="568069"/>
      </dsp:txXfrm>
    </dsp:sp>
    <dsp:sp modelId="{E66511AB-B8E9-4BCE-B1FD-14CD6178B216}">
      <dsp:nvSpPr>
        <dsp:cNvPr id="0" name=""/>
        <dsp:cNvSpPr/>
      </dsp:nvSpPr>
      <dsp:spPr>
        <a:xfrm>
          <a:off x="3686555" y="2644241"/>
          <a:ext cx="4147375" cy="6295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b="0" i="0" kern="1200">
              <a:effectLst/>
            </a:rPr>
            <a:t>Choose Personal or Professional</a:t>
          </a:r>
        </a:p>
      </dsp:txBody>
      <dsp:txXfrm>
        <a:off x="3717286" y="2674972"/>
        <a:ext cx="4085913" cy="568069"/>
      </dsp:txXfrm>
    </dsp:sp>
    <dsp:sp modelId="{05F68828-DC9C-43F4-8851-6C407A193124}">
      <dsp:nvSpPr>
        <dsp:cNvPr id="0" name=""/>
        <dsp:cNvSpPr/>
      </dsp:nvSpPr>
      <dsp:spPr>
        <a:xfrm>
          <a:off x="3686555" y="3305249"/>
          <a:ext cx="4147375" cy="6295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b="0" i="0" kern="1200">
              <a:effectLst/>
            </a:rPr>
            <a:t>Enter your company or personal information</a:t>
          </a:r>
        </a:p>
      </dsp:txBody>
      <dsp:txXfrm>
        <a:off x="3717286" y="3335980"/>
        <a:ext cx="4085913" cy="568069"/>
      </dsp:txXfrm>
    </dsp:sp>
    <dsp:sp modelId="{2C177C32-09BF-426E-947F-1D6941B1F583}">
      <dsp:nvSpPr>
        <dsp:cNvPr id="0" name=""/>
        <dsp:cNvSpPr/>
      </dsp:nvSpPr>
      <dsp:spPr>
        <a:xfrm>
          <a:off x="3686555" y="3966257"/>
          <a:ext cx="4147375" cy="6295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b="0" i="0" kern="1200">
              <a:effectLst/>
            </a:rPr>
            <a:t>Read and accept the AWS Customer Agreement </a:t>
          </a:r>
        </a:p>
      </dsp:txBody>
      <dsp:txXfrm>
        <a:off x="3717286" y="3996988"/>
        <a:ext cx="4085913" cy="568069"/>
      </dsp:txXfrm>
    </dsp:sp>
    <dsp:sp modelId="{936E2534-92B4-495D-8239-94D955FE9B14}">
      <dsp:nvSpPr>
        <dsp:cNvPr id="0" name=""/>
        <dsp:cNvSpPr/>
      </dsp:nvSpPr>
      <dsp:spPr>
        <a:xfrm>
          <a:off x="3686555" y="4627265"/>
          <a:ext cx="4147375" cy="6295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b="0" i="0" kern="1200">
              <a:effectLst/>
            </a:rPr>
            <a:t>Choose Create Account and Continue</a:t>
          </a:r>
          <a:endParaRPr lang="en-IN" sz="1700" b="0" i="0" kern="1200">
            <a:effectLst/>
            <a:latin typeface="arial" panose="020B0604020202020204" pitchFamily="34" charset="0"/>
          </a:endParaRPr>
        </a:p>
      </dsp:txBody>
      <dsp:txXfrm>
        <a:off x="3717286" y="4657996"/>
        <a:ext cx="4085913" cy="568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C33E4-CA64-465C-BEAA-5F72C6D0B7C8}">
      <dsp:nvSpPr>
        <dsp:cNvPr id="0" name=""/>
        <dsp:cNvSpPr/>
      </dsp:nvSpPr>
      <dsp:spPr>
        <a:xfrm>
          <a:off x="531022" y="75"/>
          <a:ext cx="3268263" cy="196095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0" i="0" kern="1200">
              <a:solidFill>
                <a:schemeClr val="tx1"/>
              </a:solidFill>
              <a:effectLst/>
            </a:rPr>
            <a:t>Open the Amazon EC2 console at </a:t>
          </a:r>
          <a:r>
            <a:rPr lang="en-IN" sz="1300" b="0" i="0" kern="1200">
              <a:solidFill>
                <a:schemeClr val="tx1"/>
              </a:solidFill>
              <a:effectLst/>
              <a:hlinkClick xmlns:r="http://schemas.openxmlformats.org/officeDocument/2006/relationships" r:id="rId1">
                <a:extLst>
                  <a:ext uri="{A12FA001-AC4F-418D-AE19-62706E023703}">
                    <ahyp:hlinkClr xmlns:ahyp="http://schemas.microsoft.com/office/drawing/2018/hyperlinkcolor" val="tx"/>
                  </a:ext>
                </a:extLst>
              </a:hlinkClick>
            </a:rPr>
            <a:t>https://console.aws.amazon.com/ec2</a:t>
          </a:r>
          <a:endParaRPr lang="en-IN" sz="1300" b="0" i="0" kern="1200" dirty="0">
            <a:solidFill>
              <a:schemeClr val="tx1"/>
            </a:solidFill>
            <a:effectLst/>
          </a:endParaRPr>
        </a:p>
      </dsp:txBody>
      <dsp:txXfrm>
        <a:off x="531022" y="75"/>
        <a:ext cx="3268263" cy="1960957"/>
      </dsp:txXfrm>
    </dsp:sp>
    <dsp:sp modelId="{95735A4F-D2FB-4034-9B61-BDCDBC63C4C8}">
      <dsp:nvSpPr>
        <dsp:cNvPr id="0" name=""/>
        <dsp:cNvSpPr/>
      </dsp:nvSpPr>
      <dsp:spPr>
        <a:xfrm>
          <a:off x="4126111" y="75"/>
          <a:ext cx="3268263" cy="196095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0" i="0" kern="1200">
              <a:solidFill>
                <a:schemeClr val="tx1"/>
              </a:solidFill>
              <a:effectLst/>
            </a:rPr>
            <a:t>From the EC2 console dashboard, in the Launch instance box, choose Launch instance</a:t>
          </a:r>
          <a:endParaRPr lang="en-IN" sz="1300" b="0" kern="1200" dirty="0">
            <a:solidFill>
              <a:schemeClr val="tx1"/>
            </a:solidFill>
          </a:endParaRPr>
        </a:p>
      </dsp:txBody>
      <dsp:txXfrm>
        <a:off x="4126111" y="75"/>
        <a:ext cx="3268263" cy="1960957"/>
      </dsp:txXfrm>
    </dsp:sp>
    <dsp:sp modelId="{FC797387-CBA1-4684-862F-7C7D4BF64F32}">
      <dsp:nvSpPr>
        <dsp:cNvPr id="0" name=""/>
        <dsp:cNvSpPr/>
      </dsp:nvSpPr>
      <dsp:spPr>
        <a:xfrm>
          <a:off x="7721201" y="75"/>
          <a:ext cx="3268263" cy="196095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0" i="0" kern="1200">
              <a:solidFill>
                <a:schemeClr val="tx1"/>
              </a:solidFill>
              <a:effectLst/>
            </a:rPr>
            <a:t>then choose Launch instance from the options that appear</a:t>
          </a:r>
          <a:endParaRPr lang="en-IN" sz="1300" b="0" i="0" kern="1200" dirty="0">
            <a:solidFill>
              <a:schemeClr val="tx1"/>
            </a:solidFill>
            <a:effectLst/>
          </a:endParaRPr>
        </a:p>
      </dsp:txBody>
      <dsp:txXfrm>
        <a:off x="7721201" y="75"/>
        <a:ext cx="3268263" cy="1960957"/>
      </dsp:txXfrm>
    </dsp:sp>
    <dsp:sp modelId="{F991493F-8369-4882-AAB0-0281BA82664A}">
      <dsp:nvSpPr>
        <dsp:cNvPr id="0" name=""/>
        <dsp:cNvSpPr/>
      </dsp:nvSpPr>
      <dsp:spPr>
        <a:xfrm>
          <a:off x="4126111" y="2287860"/>
          <a:ext cx="3268263" cy="196095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0" i="0" kern="1200">
              <a:solidFill>
                <a:schemeClr val="tx1"/>
              </a:solidFill>
              <a:effectLst/>
            </a:rPr>
            <a:t>Under Name and tags, for Name, enter a descriptive name for your instance</a:t>
          </a:r>
          <a:endParaRPr lang="en-US" sz="1300" b="0" kern="1200" dirty="0">
            <a:solidFill>
              <a:schemeClr val="tx1"/>
            </a:solidFill>
          </a:endParaRPr>
        </a:p>
      </dsp:txBody>
      <dsp:txXfrm>
        <a:off x="4126111" y="2287860"/>
        <a:ext cx="3268263" cy="19609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0E27-F78B-4761-A668-D7403F8DCF37}">
      <dsp:nvSpPr>
        <dsp:cNvPr id="0" name=""/>
        <dsp:cNvSpPr/>
      </dsp:nvSpPr>
      <dsp:spPr>
        <a:xfrm>
          <a:off x="0" y="0"/>
          <a:ext cx="9216000" cy="95050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0" i="0" kern="1200">
              <a:effectLst/>
            </a:rPr>
            <a:t>Sign into the preview version of the AWS Management Console .</a:t>
          </a:r>
        </a:p>
      </dsp:txBody>
      <dsp:txXfrm>
        <a:off x="27839" y="27839"/>
        <a:ext cx="8110013" cy="894827"/>
      </dsp:txXfrm>
    </dsp:sp>
    <dsp:sp modelId="{A64A62E5-F5A6-4A35-ACFF-862DD0F2D33D}">
      <dsp:nvSpPr>
        <dsp:cNvPr id="0" name=""/>
        <dsp:cNvSpPr/>
      </dsp:nvSpPr>
      <dsp:spPr>
        <a:xfrm>
          <a:off x="771839" y="1123324"/>
          <a:ext cx="9216000" cy="95050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0" kern="1200"/>
            <a:t>2</a:t>
          </a:r>
          <a:r>
            <a:rPr lang="en-IN" sz="2500" b="0" i="0" kern="1200">
              <a:effectLst/>
            </a:rPr>
            <a:t>Under Storage &amp; Content Delivery, choose S3 to open the Amazon S3 console. ...</a:t>
          </a:r>
        </a:p>
      </dsp:txBody>
      <dsp:txXfrm>
        <a:off x="799678" y="1151163"/>
        <a:ext cx="7770653" cy="894827"/>
      </dsp:txXfrm>
    </dsp:sp>
    <dsp:sp modelId="{2B34BEEF-5214-4711-BA9E-AE31421F7D5C}">
      <dsp:nvSpPr>
        <dsp:cNvPr id="0" name=""/>
        <dsp:cNvSpPr/>
      </dsp:nvSpPr>
      <dsp:spPr>
        <a:xfrm>
          <a:off x="1532160" y="2246649"/>
          <a:ext cx="9216000" cy="95050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0" i="0" kern="1200">
              <a:effectLst/>
            </a:rPr>
            <a:t>3From the Amazon S3 console dashboard, choose Create Bucket.</a:t>
          </a:r>
        </a:p>
      </dsp:txBody>
      <dsp:txXfrm>
        <a:off x="1559999" y="2274488"/>
        <a:ext cx="7782173" cy="894827"/>
      </dsp:txXfrm>
    </dsp:sp>
    <dsp:sp modelId="{194D1EBC-753D-467E-93B6-86CA5547F4E8}">
      <dsp:nvSpPr>
        <dsp:cNvPr id="0" name=""/>
        <dsp:cNvSpPr/>
      </dsp:nvSpPr>
      <dsp:spPr>
        <a:xfrm>
          <a:off x="2304000" y="3369974"/>
          <a:ext cx="9216000" cy="95050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0" i="0" kern="1200">
              <a:effectLst/>
            </a:rPr>
            <a:t>In Create a Bucket, type a bucket name in Bucket Name. ...</a:t>
          </a:r>
        </a:p>
      </dsp:txBody>
      <dsp:txXfrm>
        <a:off x="2331839" y="3397813"/>
        <a:ext cx="7770653" cy="894827"/>
      </dsp:txXfrm>
    </dsp:sp>
    <dsp:sp modelId="{A7879D2D-969A-4087-9ED6-2EF66683C044}">
      <dsp:nvSpPr>
        <dsp:cNvPr id="0" name=""/>
        <dsp:cNvSpPr/>
      </dsp:nvSpPr>
      <dsp:spPr>
        <a:xfrm>
          <a:off x="8598171" y="728000"/>
          <a:ext cx="617828" cy="617828"/>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8737182" y="728000"/>
        <a:ext cx="339806" cy="464916"/>
      </dsp:txXfrm>
    </dsp:sp>
    <dsp:sp modelId="{9CA56FD7-3E00-49FB-9D4B-42A5BE289E54}">
      <dsp:nvSpPr>
        <dsp:cNvPr id="0" name=""/>
        <dsp:cNvSpPr/>
      </dsp:nvSpPr>
      <dsp:spPr>
        <a:xfrm>
          <a:off x="9370011" y="1851325"/>
          <a:ext cx="617828" cy="617828"/>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9509022" y="1851325"/>
        <a:ext cx="339806" cy="464916"/>
      </dsp:txXfrm>
    </dsp:sp>
    <dsp:sp modelId="{1EE972BE-A48A-4736-AE33-BD7D196FE63E}">
      <dsp:nvSpPr>
        <dsp:cNvPr id="0" name=""/>
        <dsp:cNvSpPr/>
      </dsp:nvSpPr>
      <dsp:spPr>
        <a:xfrm>
          <a:off x="10130331" y="2974650"/>
          <a:ext cx="617828" cy="617828"/>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10269342" y="2974650"/>
        <a:ext cx="339806" cy="4649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364FA-351F-4BEF-A35F-D6665C9B0BC1}">
      <dsp:nvSpPr>
        <dsp:cNvPr id="0" name=""/>
        <dsp:cNvSpPr/>
      </dsp:nvSpPr>
      <dsp:spPr>
        <a:xfrm>
          <a:off x="531022" y="75"/>
          <a:ext cx="3268263" cy="196095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a:solidFill>
                <a:srgbClr val="16191F"/>
              </a:solidFill>
              <a:effectLst/>
            </a:rPr>
            <a:t>Sign into the </a:t>
          </a:r>
          <a:r>
            <a:rPr lang="en-IN" sz="1800" b="0" i="0" strike="noStrike" kern="1200">
              <a:solidFill>
                <a:schemeClr val="tx1"/>
              </a:solidFill>
              <a:effectLst/>
              <a:hlinkClick xmlns:r="http://schemas.openxmlformats.org/officeDocument/2006/relationships" r:id="rId1">
                <a:extLst>
                  <a:ext uri="{A12FA001-AC4F-418D-AE19-62706E023703}">
                    <ahyp:hlinkClr xmlns:ahyp="http://schemas.microsoft.com/office/drawing/2018/hyperlinkcolor" val="tx"/>
                  </a:ext>
                </a:extLst>
              </a:hlinkClick>
            </a:rPr>
            <a:t>AWS Management Console</a:t>
          </a:r>
          <a:endParaRPr lang="en-IN" sz="1800" b="0" i="0" strike="noStrike" kern="1200" dirty="0">
            <a:solidFill>
              <a:schemeClr val="tx1"/>
            </a:solidFill>
            <a:effectLst/>
          </a:endParaRPr>
        </a:p>
      </dsp:txBody>
      <dsp:txXfrm>
        <a:off x="531022" y="75"/>
        <a:ext cx="3268263" cy="1960957"/>
      </dsp:txXfrm>
    </dsp:sp>
    <dsp:sp modelId="{42358244-B7ED-4EAA-8B2D-D4DC2AE6AB9C}">
      <dsp:nvSpPr>
        <dsp:cNvPr id="0" name=""/>
        <dsp:cNvSpPr/>
      </dsp:nvSpPr>
      <dsp:spPr>
        <a:xfrm>
          <a:off x="4126111" y="75"/>
          <a:ext cx="3268263" cy="196095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solidFill>
                <a:schemeClr val="tx1"/>
              </a:solidFill>
              <a:effectLst/>
            </a:rPr>
            <a:t>From the Services menu, open the </a:t>
          </a:r>
          <a:r>
            <a:rPr lang="en-IN" sz="1800" b="0" i="0" strike="noStrike" kern="1200" dirty="0">
              <a:solidFill>
                <a:schemeClr val="tx1"/>
              </a:solidFill>
              <a:effectLst/>
              <a:hlinkClick xmlns:r="http://schemas.openxmlformats.org/officeDocument/2006/relationships" r:id="rId2">
                <a:extLst>
                  <a:ext uri="{A12FA001-AC4F-418D-AE19-62706E023703}">
                    <ahyp:hlinkClr xmlns:ahyp="http://schemas.microsoft.com/office/drawing/2018/hyperlinkcolor" val="tx"/>
                  </a:ext>
                </a:extLst>
              </a:hlinkClick>
            </a:rPr>
            <a:t>IAM console</a:t>
          </a:r>
          <a:endParaRPr lang="en-IN" sz="1800" b="0" kern="1200" dirty="0">
            <a:solidFill>
              <a:schemeClr val="tx1"/>
            </a:solidFill>
          </a:endParaRPr>
        </a:p>
      </dsp:txBody>
      <dsp:txXfrm>
        <a:off x="4126111" y="75"/>
        <a:ext cx="3268263" cy="1960957"/>
      </dsp:txXfrm>
    </dsp:sp>
    <dsp:sp modelId="{A07A7D53-B46F-4C70-AEBA-FC23BDF74BCD}">
      <dsp:nvSpPr>
        <dsp:cNvPr id="0" name=""/>
        <dsp:cNvSpPr/>
      </dsp:nvSpPr>
      <dsp:spPr>
        <a:xfrm>
          <a:off x="7721201" y="75"/>
          <a:ext cx="3268263" cy="196095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solidFill>
                <a:srgbClr val="00B0F0"/>
              </a:solidFill>
              <a:effectLst/>
            </a:rPr>
            <a:t>3</a:t>
          </a:r>
          <a:r>
            <a:rPr lang="en-IN" sz="1800" b="0" i="0" kern="1200" dirty="0">
              <a:solidFill>
                <a:srgbClr val="16191F"/>
              </a:solidFill>
              <a:effectLst/>
            </a:rPr>
            <a:t>In the Navigation pane, choose Roles, and then choose Create role</a:t>
          </a:r>
          <a:r>
            <a:rPr lang="en-IN" sz="1800" b="0" kern="1200" dirty="0">
              <a:solidFill>
                <a:srgbClr val="16191F"/>
              </a:solidFill>
            </a:rPr>
            <a:t> </a:t>
          </a:r>
        </a:p>
      </dsp:txBody>
      <dsp:txXfrm>
        <a:off x="7721201" y="75"/>
        <a:ext cx="3268263" cy="1960957"/>
      </dsp:txXfrm>
    </dsp:sp>
    <dsp:sp modelId="{13AF6764-C950-4FAA-80AA-83BA08C19FD9}">
      <dsp:nvSpPr>
        <dsp:cNvPr id="0" name=""/>
        <dsp:cNvSpPr/>
      </dsp:nvSpPr>
      <dsp:spPr>
        <a:xfrm>
          <a:off x="2328567" y="2287860"/>
          <a:ext cx="3268263" cy="196095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a:solidFill>
                <a:srgbClr val="00B0F0"/>
              </a:solidFill>
              <a:effectLst/>
            </a:rPr>
            <a:t>4.</a:t>
          </a:r>
          <a:r>
            <a:rPr lang="en-IN" sz="1800" b="0" i="0" kern="1200">
              <a:solidFill>
                <a:srgbClr val="16191F"/>
              </a:solidFill>
              <a:effectLst/>
            </a:rPr>
            <a:t>For Select type of trusted entity, choose AWS service, and then choose Lambda for the service that will use this role. Then choose Next: Permissions</a:t>
          </a:r>
          <a:endParaRPr lang="en-IN" sz="1800" b="0" kern="1200" dirty="0">
            <a:solidFill>
              <a:srgbClr val="16191F"/>
            </a:solidFill>
          </a:endParaRPr>
        </a:p>
      </dsp:txBody>
      <dsp:txXfrm>
        <a:off x="2328567" y="2287860"/>
        <a:ext cx="3268263" cy="1960957"/>
      </dsp:txXfrm>
    </dsp:sp>
    <dsp:sp modelId="{27C7B4F9-DD03-444F-AAFB-AAF29E8C84EF}">
      <dsp:nvSpPr>
        <dsp:cNvPr id="0" name=""/>
        <dsp:cNvSpPr/>
      </dsp:nvSpPr>
      <dsp:spPr>
        <a:xfrm>
          <a:off x="5923656" y="2287860"/>
          <a:ext cx="3268263" cy="196095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solidFill>
                <a:srgbClr val="00B0F0"/>
              </a:solidFill>
              <a:effectLst/>
            </a:rPr>
            <a:t>6.</a:t>
          </a:r>
          <a:r>
            <a:rPr kumimoji="0" lang="en-US" altLang="en-US" sz="1800" b="0" i="0" u="none" strike="noStrike" kern="1200" cap="none" normalizeH="0" baseline="0">
              <a:ln>
                <a:noFill/>
              </a:ln>
              <a:solidFill>
                <a:srgbClr val="00B0F0"/>
              </a:solidFill>
              <a:effectLst/>
            </a:rPr>
            <a:t> </a:t>
          </a:r>
          <a:r>
            <a:rPr kumimoji="0" lang="en-US" altLang="en-US" sz="1800" b="0" i="0" u="none" strike="noStrike" kern="1200" cap="none" normalizeH="0" baseline="0">
              <a:ln>
                <a:noFill/>
              </a:ln>
              <a:solidFill>
                <a:srgbClr val="16191F"/>
              </a:solidFill>
              <a:effectLst/>
            </a:rPr>
            <a:t>Add a name for your role, such as hello-lambda-role, and a description for the role. Then choose Create role to finish creating the IAM role</a:t>
          </a:r>
          <a:r>
            <a:rPr kumimoji="0" lang="en-US" altLang="en-US" sz="1800" b="0" i="0" u="none" strike="noStrike" kern="1200" cap="none" normalizeH="0" baseline="0">
              <a:ln>
                <a:noFill/>
              </a:ln>
              <a:solidFill>
                <a:schemeClr val="tx1"/>
              </a:solidFill>
              <a:effectLst/>
            </a:rPr>
            <a:t> </a:t>
          </a:r>
          <a:endParaRPr kumimoji="0" lang="en-US" altLang="en-US" sz="1800" b="0" i="0" u="none" strike="noStrike" kern="1200" cap="none" normalizeH="0" baseline="0" dirty="0">
            <a:ln>
              <a:noFill/>
            </a:ln>
            <a:solidFill>
              <a:schemeClr val="tx1"/>
            </a:solidFill>
            <a:effectLst/>
          </a:endParaRPr>
        </a:p>
      </dsp:txBody>
      <dsp:txXfrm>
        <a:off x="5923656" y="2287860"/>
        <a:ext cx="3268263" cy="19609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0BB69-4C18-4C3D-9BBA-51C7F94D232E}">
      <dsp:nvSpPr>
        <dsp:cNvPr id="0" name=""/>
        <dsp:cNvSpPr/>
      </dsp:nvSpPr>
      <dsp:spPr>
        <a:xfrm>
          <a:off x="5195753" y="1018069"/>
          <a:ext cx="784462" cy="91440"/>
        </a:xfrm>
        <a:custGeom>
          <a:avLst/>
          <a:gdLst/>
          <a:ahLst/>
          <a:cxnLst/>
          <a:rect l="0" t="0" r="0" b="0"/>
          <a:pathLst>
            <a:path>
              <a:moveTo>
                <a:pt x="0" y="45720"/>
              </a:moveTo>
              <a:lnTo>
                <a:pt x="78446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67608" y="1059714"/>
        <a:ext cx="40753" cy="8150"/>
      </dsp:txXfrm>
    </dsp:sp>
    <dsp:sp modelId="{656A065C-DF40-4825-A546-BF4AC667BD19}">
      <dsp:nvSpPr>
        <dsp:cNvPr id="0" name=""/>
        <dsp:cNvSpPr/>
      </dsp:nvSpPr>
      <dsp:spPr>
        <a:xfrm>
          <a:off x="1653803" y="664"/>
          <a:ext cx="3543750" cy="2126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647" tIns="182273" rIns="173647" bIns="182273" numCol="1" spcCol="1270" anchor="ctr" anchorCtr="0">
          <a:noAutofit/>
        </a:bodyPr>
        <a:lstStyle/>
        <a:p>
          <a:pPr marL="0" lvl="0" indent="0" algn="ctr" defTabSz="1866900">
            <a:lnSpc>
              <a:spcPct val="90000"/>
            </a:lnSpc>
            <a:spcBef>
              <a:spcPct val="0"/>
            </a:spcBef>
            <a:spcAft>
              <a:spcPct val="35000"/>
            </a:spcAft>
            <a:buNone/>
          </a:pPr>
          <a:r>
            <a:rPr lang="en-IN" sz="4200" b="0" i="0" kern="1200"/>
            <a:t>Navigate to Lambda.</a:t>
          </a:r>
          <a:endParaRPr lang="en-US" sz="4200" kern="1200"/>
        </a:p>
      </dsp:txBody>
      <dsp:txXfrm>
        <a:off x="1653803" y="664"/>
        <a:ext cx="3543750" cy="2126250"/>
      </dsp:txXfrm>
    </dsp:sp>
    <dsp:sp modelId="{96319A3A-DF31-4C6E-BCEE-532F785A7664}">
      <dsp:nvSpPr>
        <dsp:cNvPr id="0" name=""/>
        <dsp:cNvSpPr/>
      </dsp:nvSpPr>
      <dsp:spPr>
        <a:xfrm>
          <a:off x="3580593" y="2125114"/>
          <a:ext cx="4203897" cy="784462"/>
        </a:xfrm>
        <a:custGeom>
          <a:avLst/>
          <a:gdLst/>
          <a:ahLst/>
          <a:cxnLst/>
          <a:rect l="0" t="0" r="0" b="0"/>
          <a:pathLst>
            <a:path>
              <a:moveTo>
                <a:pt x="4203897" y="0"/>
              </a:moveTo>
              <a:lnTo>
                <a:pt x="4203897" y="409331"/>
              </a:lnTo>
              <a:lnTo>
                <a:pt x="0" y="409331"/>
              </a:lnTo>
              <a:lnTo>
                <a:pt x="0" y="78446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75487" y="2513270"/>
        <a:ext cx="214109" cy="8150"/>
      </dsp:txXfrm>
    </dsp:sp>
    <dsp:sp modelId="{4CE08ABC-96FF-4413-993C-BDA18A653892}">
      <dsp:nvSpPr>
        <dsp:cNvPr id="0" name=""/>
        <dsp:cNvSpPr/>
      </dsp:nvSpPr>
      <dsp:spPr>
        <a:xfrm>
          <a:off x="6012616" y="664"/>
          <a:ext cx="3543750" cy="2126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647" tIns="182273" rIns="173647" bIns="182273" numCol="1" spcCol="1270" anchor="ctr" anchorCtr="0">
          <a:noAutofit/>
        </a:bodyPr>
        <a:lstStyle/>
        <a:p>
          <a:pPr marL="0" lvl="0" indent="0" algn="ctr" defTabSz="1866900">
            <a:lnSpc>
              <a:spcPct val="90000"/>
            </a:lnSpc>
            <a:spcBef>
              <a:spcPct val="0"/>
            </a:spcBef>
            <a:spcAft>
              <a:spcPct val="35000"/>
            </a:spcAft>
            <a:buNone/>
          </a:pPr>
          <a:r>
            <a:rPr lang="en-IN" sz="4200" b="0" i="0" kern="1200" dirty="0"/>
            <a:t>Provide a function name</a:t>
          </a:r>
          <a:endParaRPr lang="en-US" sz="4200" kern="1200" dirty="0"/>
        </a:p>
      </dsp:txBody>
      <dsp:txXfrm>
        <a:off x="6012616" y="664"/>
        <a:ext cx="3543750" cy="2126250"/>
      </dsp:txXfrm>
    </dsp:sp>
    <dsp:sp modelId="{66A2C5D8-9B1F-4A7B-9187-0261984DC768}">
      <dsp:nvSpPr>
        <dsp:cNvPr id="0" name=""/>
        <dsp:cNvSpPr/>
      </dsp:nvSpPr>
      <dsp:spPr>
        <a:xfrm>
          <a:off x="5505583" y="3985811"/>
          <a:ext cx="784462" cy="91440"/>
        </a:xfrm>
        <a:custGeom>
          <a:avLst/>
          <a:gdLst/>
          <a:ahLst/>
          <a:cxnLst/>
          <a:rect l="0" t="0" r="0" b="0"/>
          <a:pathLst>
            <a:path>
              <a:moveTo>
                <a:pt x="0" y="45720"/>
              </a:moveTo>
              <a:lnTo>
                <a:pt x="78446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77438" y="4027455"/>
        <a:ext cx="40753" cy="8150"/>
      </dsp:txXfrm>
    </dsp:sp>
    <dsp:sp modelId="{C5845B77-17FE-4A45-AF0D-2C2C6546A285}">
      <dsp:nvSpPr>
        <dsp:cNvPr id="0" name=""/>
        <dsp:cNvSpPr/>
      </dsp:nvSpPr>
      <dsp:spPr>
        <a:xfrm>
          <a:off x="1653803" y="2941976"/>
          <a:ext cx="3853580" cy="2179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647" tIns="182273" rIns="173647" bIns="182273" numCol="1" spcCol="1270" anchor="ctr" anchorCtr="0">
          <a:noAutofit/>
        </a:bodyPr>
        <a:lstStyle/>
        <a:p>
          <a:pPr marL="0" lvl="0" indent="0" algn="ctr" defTabSz="1866900">
            <a:lnSpc>
              <a:spcPct val="90000"/>
            </a:lnSpc>
            <a:spcBef>
              <a:spcPct val="0"/>
            </a:spcBef>
            <a:spcAft>
              <a:spcPct val="35000"/>
            </a:spcAft>
            <a:buNone/>
          </a:pPr>
          <a:r>
            <a:rPr lang="en-IN" sz="4200" b="0" i="0" kern="1200" dirty="0"/>
            <a:t>Select Program Language.</a:t>
          </a:r>
          <a:endParaRPr lang="en-US" sz="4200" kern="1200" dirty="0"/>
        </a:p>
      </dsp:txBody>
      <dsp:txXfrm>
        <a:off x="1653803" y="2941976"/>
        <a:ext cx="3853580" cy="2179108"/>
      </dsp:txXfrm>
    </dsp:sp>
    <dsp:sp modelId="{7A5C9BED-E80C-4976-9913-8AABFCB71FC1}">
      <dsp:nvSpPr>
        <dsp:cNvPr id="0" name=""/>
        <dsp:cNvSpPr/>
      </dsp:nvSpPr>
      <dsp:spPr>
        <a:xfrm>
          <a:off x="6322446" y="2968406"/>
          <a:ext cx="3543750" cy="2126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647" tIns="182273" rIns="173647" bIns="182273" numCol="1" spcCol="1270" anchor="ctr" anchorCtr="0">
          <a:noAutofit/>
        </a:bodyPr>
        <a:lstStyle/>
        <a:p>
          <a:pPr marL="0" lvl="0" indent="0" algn="ctr" defTabSz="1866900">
            <a:lnSpc>
              <a:spcPct val="90000"/>
            </a:lnSpc>
            <a:spcBef>
              <a:spcPct val="0"/>
            </a:spcBef>
            <a:spcAft>
              <a:spcPct val="35000"/>
            </a:spcAft>
            <a:buNone/>
          </a:pPr>
          <a:r>
            <a:rPr lang="en-IN" sz="4200" b="0" i="0" kern="1200"/>
            <a:t>Click Create function.</a:t>
          </a:r>
          <a:endParaRPr lang="en-US" sz="4200" kern="1200"/>
        </a:p>
      </dsp:txBody>
      <dsp:txXfrm>
        <a:off x="6322446" y="2968406"/>
        <a:ext cx="3543750" cy="21262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4D85B26-453F-48C1-B603-F869670B0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3" name="Espace réservé de la date 2">
            <a:extLst>
              <a:ext uri="{FF2B5EF4-FFF2-40B4-BE49-F238E27FC236}">
                <a16:creationId xmlns:a16="http://schemas.microsoft.com/office/drawing/2014/main" id="{477C16CD-F9A2-4127-9C77-B17CDB5D1B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807ED3-1C1E-45A3-B263-28EEB8F2C2DC}" type="datetimeFigureOut">
              <a:rPr lang="en-US" sz="900" smtClean="0">
                <a:latin typeface="Verdana" panose="020B0604030504040204" pitchFamily="34" charset="0"/>
                <a:ea typeface="Verdana" panose="020B0604030504040204" pitchFamily="34" charset="0"/>
                <a:cs typeface="Verdana" panose="020B0604030504040204" pitchFamily="34" charset="0"/>
              </a:rPr>
              <a:t>8/26/2024</a:t>
            </a:fld>
            <a:endParaRPr lang="en-US" sz="900">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pied de page 3">
            <a:extLst>
              <a:ext uri="{FF2B5EF4-FFF2-40B4-BE49-F238E27FC236}">
                <a16:creationId xmlns:a16="http://schemas.microsoft.com/office/drawing/2014/main" id="{A9B6E5EA-587C-4A68-BD79-614A5F021B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5" name="Espace réservé du numéro de diapositive 4">
            <a:extLst>
              <a:ext uri="{FF2B5EF4-FFF2-40B4-BE49-F238E27FC236}">
                <a16:creationId xmlns:a16="http://schemas.microsoft.com/office/drawing/2014/main" id="{ABDCBE23-E298-468B-B168-00672B1D8B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01F5FB-EA78-4691-9C6E-E25BC34A6AA9}" type="slidenum">
              <a:rPr lang="en-US" sz="800" smtClean="0">
                <a:latin typeface="Verdana" panose="020B0604030504040204" pitchFamily="34" charset="0"/>
                <a:ea typeface="Verdana" panose="020B0604030504040204" pitchFamily="34" charset="0"/>
                <a:cs typeface="Verdana" panose="020B0604030504040204" pitchFamily="34" charset="0"/>
              </a:rPr>
              <a:t>‹#›</a:t>
            </a:fld>
            <a:endParaRPr lang="en-US" sz="80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41799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EFDE-9D0C-4956-9DCB-E143770E48D6}" type="datetimeFigureOut">
              <a:rPr lang="en-US" smtClean="0"/>
              <a:t>8/26/2024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F1D40-ED04-45EB-A18F-DAAE205A228F}" type="slidenum">
              <a:rPr lang="en-US" smtClean="0"/>
              <a:t>‹#›</a:t>
            </a:fld>
            <a:endParaRPr lang="en-US"/>
          </a:p>
        </p:txBody>
      </p:sp>
    </p:spTree>
    <p:extLst>
      <p:ext uri="{BB962C8B-B14F-4D97-AF65-F5344CB8AC3E}">
        <p14:creationId xmlns:p14="http://schemas.microsoft.com/office/powerpoint/2010/main" val="57442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22.png"/><Relationship Id="rId3" Type="http://schemas.openxmlformats.org/officeDocument/2006/relationships/hyperlink" Target="http://www.capgemini.com/about/how-we-work/rightshorer" TargetMode="External"/><Relationship Id="rId7" Type="http://schemas.openxmlformats.org/officeDocument/2006/relationships/image" Target="../media/image20.png"/><Relationship Id="rId12" Type="http://schemas.openxmlformats.org/officeDocument/2006/relationships/hyperlink" Target="http://www.youtube.com/capgeminimedia"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hyperlink" Target="https://www.sogeti.com/" TargetMode="External"/><Relationship Id="rId10" Type="http://schemas.openxmlformats.org/officeDocument/2006/relationships/image" Target="../media/image21.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microsoft.com/office/2007/relationships/hdphoto" Target="../media/hdphoto3.wdp"/></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www.linkedin.com/company/sogeti/" TargetMode="External"/><Relationship Id="rId7" Type="http://schemas.openxmlformats.org/officeDocument/2006/relationships/hyperlink" Target="https://www.youtube.com/channel/UC9vbc9OpkYZ9hru94oFzTQQ?"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image" Target="../media/image24.png"/><Relationship Id="rId5" Type="http://schemas.openxmlformats.org/officeDocument/2006/relationships/hyperlink" Target="https://twitter.com/sogeti" TargetMode="External"/><Relationship Id="rId4" Type="http://schemas.openxmlformats.org/officeDocument/2006/relationships/image" Target="../media/image2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www.linkedin.com/company/sogeti/" TargetMode="External"/><Relationship Id="rId7" Type="http://schemas.openxmlformats.org/officeDocument/2006/relationships/hyperlink" Target="https://www.youtube.com/channel/UC9vbc9OpkYZ9hru94oFzTQQ?"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image" Target="../media/image24.png"/><Relationship Id="rId5" Type="http://schemas.openxmlformats.org/officeDocument/2006/relationships/hyperlink" Target="https://twitter.com/sogeti" TargetMode="External"/><Relationship Id="rId4" Type="http://schemas.openxmlformats.org/officeDocument/2006/relationships/image" Target="../media/image2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p:nvPr>
        </p:nvSpPr>
        <p:spPr/>
        <p:txBody>
          <a:bodyPr/>
          <a:lstStyle>
            <a:lvl1pPr>
              <a:defRPr/>
            </a:lvl1pPr>
          </a:lstStyle>
          <a:p>
            <a:r>
              <a:rPr lang="en-US"/>
              <a:t>Click to edit Master title style</a:t>
            </a:r>
            <a:endParaRPr lang="en-US" dirty="0"/>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p:nvPr>
        </p:nvSpPr>
        <p:spPr>
          <a:xfrm>
            <a:off x="395288" y="1440000"/>
            <a:ext cx="11520000" cy="493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626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shape 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Freeform 24">
            <a:extLst>
              <a:ext uri="{FF2B5EF4-FFF2-40B4-BE49-F238E27FC236}">
                <a16:creationId xmlns:a16="http://schemas.microsoft.com/office/drawing/2014/main" id="{B9F27177-1D8C-43C4-9482-BCCDCD60EC61}"/>
              </a:ext>
            </a:extLst>
          </p:cNvPr>
          <p:cNvSpPr/>
          <p:nvPr userDrawn="1"/>
        </p:nvSpPr>
        <p:spPr>
          <a:xfrm>
            <a:off x="9337692" y="-26986"/>
            <a:ext cx="2854308" cy="5795285"/>
          </a:xfrm>
          <a:custGeom>
            <a:avLst/>
            <a:gdLst>
              <a:gd name="connsiteX0" fmla="*/ 0 w 2854308"/>
              <a:gd name="connsiteY0" fmla="*/ 0 h 5795285"/>
              <a:gd name="connsiteX1" fmla="*/ 2854308 w 2854308"/>
              <a:gd name="connsiteY1" fmla="*/ 0 h 5795285"/>
              <a:gd name="connsiteX2" fmla="*/ 2854308 w 2854308"/>
              <a:gd name="connsiteY2" fmla="*/ 5707955 h 5795285"/>
              <a:gd name="connsiteX3" fmla="*/ 2524513 w 2854308"/>
              <a:gd name="connsiteY3" fmla="*/ 5750975 h 5795285"/>
              <a:gd name="connsiteX4" fmla="*/ 0 w 2854308"/>
              <a:gd name="connsiteY4" fmla="*/ 4639889 h 5795285"/>
              <a:gd name="connsiteX5" fmla="*/ 0 w 2854308"/>
              <a:gd name="connsiteY5" fmla="*/ 0 h 579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4308" h="5795285">
                <a:moveTo>
                  <a:pt x="0" y="0"/>
                </a:moveTo>
                <a:lnTo>
                  <a:pt x="2854308" y="0"/>
                </a:lnTo>
                <a:lnTo>
                  <a:pt x="2854308" y="5707955"/>
                </a:lnTo>
                <a:lnTo>
                  <a:pt x="2524513" y="5750975"/>
                </a:lnTo>
                <a:cubicBezTo>
                  <a:pt x="1376540" y="5878597"/>
                  <a:pt x="0" y="5793270"/>
                  <a:pt x="0" y="4639889"/>
                </a:cubicBezTo>
                <a:cubicBezTo>
                  <a:pt x="0" y="0"/>
                  <a:pt x="0" y="0"/>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 name="Text Placeholder 7">
            <a:extLst>
              <a:ext uri="{FF2B5EF4-FFF2-40B4-BE49-F238E27FC236}">
                <a16:creationId xmlns:a16="http://schemas.microsoft.com/office/drawing/2014/main" id="{1D44720B-624B-4F4A-8826-188549448851}"/>
              </a:ext>
            </a:extLst>
          </p:cNvPr>
          <p:cNvSpPr>
            <a:spLocks noGrp="1"/>
          </p:cNvSpPr>
          <p:nvPr>
            <p:ph type="body" sz="quarter" idx="33" hasCustomPrompt="1"/>
          </p:nvPr>
        </p:nvSpPr>
        <p:spPr>
          <a:xfrm>
            <a:off x="396000" y="4140000"/>
            <a:ext cx="3473833" cy="225623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 name="Text Placeholder 7">
            <a:extLst>
              <a:ext uri="{FF2B5EF4-FFF2-40B4-BE49-F238E27FC236}">
                <a16:creationId xmlns:a16="http://schemas.microsoft.com/office/drawing/2014/main" id="{97AB5FFA-6BAB-4E34-ACC4-A4E69069A9F7}"/>
              </a:ext>
            </a:extLst>
          </p:cNvPr>
          <p:cNvSpPr>
            <a:spLocks noGrp="1"/>
          </p:cNvSpPr>
          <p:nvPr>
            <p:ph type="body" sz="quarter" idx="34" hasCustomPrompt="1"/>
          </p:nvPr>
        </p:nvSpPr>
        <p:spPr>
          <a:xfrm>
            <a:off x="4151784" y="4125514"/>
            <a:ext cx="3473833" cy="225623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93D28BA9-BCF2-450B-A626-01A89ECDAFD7}"/>
              </a:ext>
            </a:extLst>
          </p:cNvPr>
          <p:cNvSpPr>
            <a:spLocks noGrp="1"/>
          </p:cNvSpPr>
          <p:nvPr>
            <p:ph type="body" sz="quarter" idx="35" hasCustomPrompt="1"/>
          </p:nvPr>
        </p:nvSpPr>
        <p:spPr>
          <a:xfrm>
            <a:off x="9965600" y="1403849"/>
            <a:ext cx="1962875" cy="232767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Picture Placeholder 17">
            <a:extLst>
              <a:ext uri="{FF2B5EF4-FFF2-40B4-BE49-F238E27FC236}">
                <a16:creationId xmlns:a16="http://schemas.microsoft.com/office/drawing/2014/main" id="{BE0ED4D7-4C9A-48CC-84D7-454ADD394594}"/>
              </a:ext>
            </a:extLst>
          </p:cNvPr>
          <p:cNvSpPr>
            <a:spLocks noGrp="1"/>
          </p:cNvSpPr>
          <p:nvPr>
            <p:ph type="pic" sz="quarter" idx="38"/>
          </p:nvPr>
        </p:nvSpPr>
        <p:spPr>
          <a:xfrm>
            <a:off x="7648238" y="1853827"/>
            <a:ext cx="2486362" cy="4629841"/>
          </a:xfrm>
          <a:prstGeom prst="rect">
            <a:avLst/>
          </a:prstGeom>
          <a:noFill/>
        </p:spPr>
        <p:txBody>
          <a:bodyPr anchor="ctr"/>
          <a:lstStyle>
            <a:lvl1pPr algn="ctr">
              <a:defRPr/>
            </a:lvl1pPr>
          </a:lstStyle>
          <a:p>
            <a:r>
              <a:rPr lang="en-US"/>
              <a:t>Click icon to add picture</a:t>
            </a:r>
            <a:endParaRPr lang="pt-PT" dirty="0"/>
          </a:p>
        </p:txBody>
      </p:sp>
      <p:sp>
        <p:nvSpPr>
          <p:cNvPr id="10" name="Espace réservé du graphique 9">
            <a:extLst>
              <a:ext uri="{FF2B5EF4-FFF2-40B4-BE49-F238E27FC236}">
                <a16:creationId xmlns:a16="http://schemas.microsoft.com/office/drawing/2014/main" id="{90B2E692-F4F9-4226-AFF2-CBBB409A45C1}"/>
              </a:ext>
            </a:extLst>
          </p:cNvPr>
          <p:cNvSpPr>
            <a:spLocks noGrp="1"/>
          </p:cNvSpPr>
          <p:nvPr>
            <p:ph type="chart" sz="quarter" idx="47"/>
          </p:nvPr>
        </p:nvSpPr>
        <p:spPr>
          <a:xfrm>
            <a:off x="396000" y="1440000"/>
            <a:ext cx="7200000" cy="2340000"/>
          </a:xfrm>
        </p:spPr>
        <p:txBody>
          <a:bodyPr anchor="ctr"/>
          <a:lstStyle>
            <a:lvl1pPr algn="ctr">
              <a:defRPr/>
            </a:lvl1pPr>
          </a:lstStyle>
          <a:p>
            <a:r>
              <a:rPr lang="en-US"/>
              <a:t>Click icon to add chart</a:t>
            </a:r>
            <a:endParaRPr lang="en-US" dirty="0"/>
          </a:p>
        </p:txBody>
      </p:sp>
    </p:spTree>
    <p:extLst>
      <p:ext uri="{BB962C8B-B14F-4D97-AF65-F5344CB8AC3E}">
        <p14:creationId xmlns:p14="http://schemas.microsoft.com/office/powerpoint/2010/main" val="33997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shape 4">
    <p:bg>
      <p:bgPr>
        <a:solidFill>
          <a:schemeClr val="bg1">
            <a:alpha val="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Freeform 15">
            <a:extLst>
              <a:ext uri="{FF2B5EF4-FFF2-40B4-BE49-F238E27FC236}">
                <a16:creationId xmlns:a16="http://schemas.microsoft.com/office/drawing/2014/main" id="{005ED0D9-5740-4AC1-ADDD-56A9F2217C30}"/>
              </a:ext>
            </a:extLst>
          </p:cNvPr>
          <p:cNvSpPr/>
          <p:nvPr userDrawn="1"/>
        </p:nvSpPr>
        <p:spPr>
          <a:xfrm>
            <a:off x="0" y="3664030"/>
            <a:ext cx="8472264" cy="3193971"/>
          </a:xfrm>
          <a:custGeom>
            <a:avLst/>
            <a:gdLst>
              <a:gd name="connsiteX0" fmla="*/ 0 w 10105936"/>
              <a:gd name="connsiteY0" fmla="*/ 0 h 3809851"/>
              <a:gd name="connsiteX1" fmla="*/ 5362334 w 10105936"/>
              <a:gd name="connsiteY1" fmla="*/ 1015711 h 3809851"/>
              <a:gd name="connsiteX2" fmla="*/ 10105936 w 10105936"/>
              <a:gd name="connsiteY2" fmla="*/ 2151930 h 3809851"/>
              <a:gd name="connsiteX3" fmla="*/ 10105936 w 10105936"/>
              <a:gd name="connsiteY3" fmla="*/ 3601192 h 3809851"/>
              <a:gd name="connsiteX4" fmla="*/ 10105936 w 10105936"/>
              <a:gd name="connsiteY4" fmla="*/ 3809851 h 3809851"/>
              <a:gd name="connsiteX5" fmla="*/ 0 w 10105936"/>
              <a:gd name="connsiteY5" fmla="*/ 3809851 h 3809851"/>
              <a:gd name="connsiteX6" fmla="*/ 0 w 10105936"/>
              <a:gd name="connsiteY6" fmla="*/ 3761009 h 3809851"/>
              <a:gd name="connsiteX7" fmla="*/ 0 w 10105936"/>
              <a:gd name="connsiteY7" fmla="*/ 0 h 380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5936" h="3809851">
                <a:moveTo>
                  <a:pt x="0" y="0"/>
                </a:moveTo>
                <a:cubicBezTo>
                  <a:pt x="137496" y="17215"/>
                  <a:pt x="3832694" y="688618"/>
                  <a:pt x="5362334" y="1015711"/>
                </a:cubicBezTo>
                <a:cubicBezTo>
                  <a:pt x="7098217" y="1377235"/>
                  <a:pt x="8679418" y="1755975"/>
                  <a:pt x="10105936" y="2151930"/>
                </a:cubicBezTo>
                <a:cubicBezTo>
                  <a:pt x="10105936" y="2151930"/>
                  <a:pt x="10105936" y="2151930"/>
                  <a:pt x="10105936" y="3601192"/>
                </a:cubicBezTo>
                <a:lnTo>
                  <a:pt x="10105936" y="3809851"/>
                </a:lnTo>
                <a:lnTo>
                  <a:pt x="0" y="3809851"/>
                </a:lnTo>
                <a:lnTo>
                  <a:pt x="0" y="3761009"/>
                </a:lnTo>
                <a:cubicBezTo>
                  <a:pt x="0" y="2691837"/>
                  <a:pt x="0" y="1447711"/>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 name="Text Placeholder 7">
            <a:extLst>
              <a:ext uri="{FF2B5EF4-FFF2-40B4-BE49-F238E27FC236}">
                <a16:creationId xmlns:a16="http://schemas.microsoft.com/office/drawing/2014/main" id="{63E25333-AF71-47A9-9DF0-5D859FDFEE67}"/>
              </a:ext>
            </a:extLst>
          </p:cNvPr>
          <p:cNvSpPr>
            <a:spLocks noGrp="1"/>
          </p:cNvSpPr>
          <p:nvPr>
            <p:ph type="body" sz="quarter" idx="33" hasCustomPrompt="1"/>
          </p:nvPr>
        </p:nvSpPr>
        <p:spPr>
          <a:xfrm>
            <a:off x="360000" y="5423254"/>
            <a:ext cx="9745936" cy="102993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 name="Text Placeholder 7">
            <a:extLst>
              <a:ext uri="{FF2B5EF4-FFF2-40B4-BE49-F238E27FC236}">
                <a16:creationId xmlns:a16="http://schemas.microsoft.com/office/drawing/2014/main" id="{B2C87B7A-79DA-4338-A75C-77A4FD60F145}"/>
              </a:ext>
            </a:extLst>
          </p:cNvPr>
          <p:cNvSpPr>
            <a:spLocks noGrp="1"/>
          </p:cNvSpPr>
          <p:nvPr>
            <p:ph type="body" sz="quarter" idx="34" hasCustomPrompt="1"/>
          </p:nvPr>
        </p:nvSpPr>
        <p:spPr>
          <a:xfrm>
            <a:off x="396000" y="4916016"/>
            <a:ext cx="5736001" cy="45720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C29E3B94-72A6-4A54-A041-7A68EF71C8D3}"/>
              </a:ext>
            </a:extLst>
          </p:cNvPr>
          <p:cNvSpPr>
            <a:spLocks noGrp="1"/>
          </p:cNvSpPr>
          <p:nvPr>
            <p:ph type="body" sz="quarter" idx="35" hasCustomPrompt="1"/>
          </p:nvPr>
        </p:nvSpPr>
        <p:spPr>
          <a:xfrm>
            <a:off x="396000" y="4386808"/>
            <a:ext cx="5736001" cy="45720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0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Picture Placeholder 17">
            <a:extLst>
              <a:ext uri="{FF2B5EF4-FFF2-40B4-BE49-F238E27FC236}">
                <a16:creationId xmlns:a16="http://schemas.microsoft.com/office/drawing/2014/main" id="{65A14B7A-E4D2-4DB3-A51F-9712AF70A6F8}"/>
              </a:ext>
            </a:extLst>
          </p:cNvPr>
          <p:cNvSpPr>
            <a:spLocks noGrp="1"/>
          </p:cNvSpPr>
          <p:nvPr>
            <p:ph type="pic" sz="quarter" idx="10"/>
          </p:nvPr>
        </p:nvSpPr>
        <p:spPr>
          <a:xfrm>
            <a:off x="396000" y="2129375"/>
            <a:ext cx="2027083" cy="2061625"/>
          </a:xfrm>
          <a:prstGeom prst="rect">
            <a:avLst/>
          </a:prstGeom>
          <a:solidFill>
            <a:srgbClr val="D9D9D9"/>
          </a:solidFill>
        </p:spPr>
        <p:txBody>
          <a:bodyPr anchor="ctr"/>
          <a:lstStyle>
            <a:lvl1pPr algn="ctr">
              <a:defRPr/>
            </a:lvl1pPr>
          </a:lstStyle>
          <a:p>
            <a:r>
              <a:rPr lang="en-US"/>
              <a:t>Click icon to add picture</a:t>
            </a:r>
            <a:endParaRPr lang="pt-PT"/>
          </a:p>
        </p:txBody>
      </p:sp>
    </p:spTree>
    <p:extLst>
      <p:ext uri="{BB962C8B-B14F-4D97-AF65-F5344CB8AC3E}">
        <p14:creationId xmlns:p14="http://schemas.microsoft.com/office/powerpoint/2010/main" val="3403108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shape 5">
    <p:spTree>
      <p:nvGrpSpPr>
        <p:cNvPr id="1" name=""/>
        <p:cNvGrpSpPr/>
        <p:nvPr/>
      </p:nvGrpSpPr>
      <p:grpSpPr>
        <a:xfrm>
          <a:off x="0" y="0"/>
          <a:ext cx="0" cy="0"/>
          <a:chOff x="0" y="0"/>
          <a:chExt cx="0" cy="0"/>
        </a:xfrm>
      </p:grpSpPr>
      <p:sp>
        <p:nvSpPr>
          <p:cNvPr id="3" name="Freeform 21">
            <a:extLst>
              <a:ext uri="{FF2B5EF4-FFF2-40B4-BE49-F238E27FC236}">
                <a16:creationId xmlns:a16="http://schemas.microsoft.com/office/drawing/2014/main" id="{4B07EBE9-FC0D-473A-B056-841D4546F56B}"/>
              </a:ext>
            </a:extLst>
          </p:cNvPr>
          <p:cNvSpPr/>
          <p:nvPr userDrawn="1"/>
        </p:nvSpPr>
        <p:spPr>
          <a:xfrm>
            <a:off x="-9192" y="0"/>
            <a:ext cx="8056297" cy="6858000"/>
          </a:xfrm>
          <a:custGeom>
            <a:avLst/>
            <a:gdLst>
              <a:gd name="connsiteX0" fmla="*/ 0 w 8056297"/>
              <a:gd name="connsiteY0" fmla="*/ 0 h 6858000"/>
              <a:gd name="connsiteX1" fmla="*/ 8056297 w 8056297"/>
              <a:gd name="connsiteY1" fmla="*/ 0 h 6858000"/>
              <a:gd name="connsiteX2" fmla="*/ 8056297 w 8056297"/>
              <a:gd name="connsiteY2" fmla="*/ 223850 h 6858000"/>
              <a:gd name="connsiteX3" fmla="*/ 8056297 w 8056297"/>
              <a:gd name="connsiteY3" fmla="*/ 6587097 h 6858000"/>
              <a:gd name="connsiteX4" fmla="*/ 8056297 w 8056297"/>
              <a:gd name="connsiteY4" fmla="*/ 6858000 h 6858000"/>
              <a:gd name="connsiteX5" fmla="*/ 3114070 w 8056297"/>
              <a:gd name="connsiteY5" fmla="*/ 6858000 h 6858000"/>
              <a:gd name="connsiteX6" fmla="*/ 2935863 w 8056297"/>
              <a:gd name="connsiteY6" fmla="*/ 6807788 h 6858000"/>
              <a:gd name="connsiteX7" fmla="*/ 0 w 8056297"/>
              <a:gd name="connsiteY7" fmla="*/ 2811350 h 6858000"/>
              <a:gd name="connsiteX8" fmla="*/ 0 w 8056297"/>
              <a:gd name="connsiteY8" fmla="*/ 126445 h 6858000"/>
              <a:gd name="connsiteX9" fmla="*/ 0 w 8056297"/>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56297" h="6858000">
                <a:moveTo>
                  <a:pt x="0" y="0"/>
                </a:moveTo>
                <a:lnTo>
                  <a:pt x="8056297" y="0"/>
                </a:lnTo>
                <a:lnTo>
                  <a:pt x="8056297" y="223850"/>
                </a:lnTo>
                <a:cubicBezTo>
                  <a:pt x="8056297" y="1771667"/>
                  <a:pt x="8056297" y="3835422"/>
                  <a:pt x="8056297" y="6587097"/>
                </a:cubicBezTo>
                <a:lnTo>
                  <a:pt x="8056297" y="6858000"/>
                </a:lnTo>
                <a:lnTo>
                  <a:pt x="3114070" y="6858000"/>
                </a:lnTo>
                <a:lnTo>
                  <a:pt x="2935863" y="6807788"/>
                </a:lnTo>
                <a:cubicBezTo>
                  <a:pt x="1205245" y="6277787"/>
                  <a:pt x="0" y="4673939"/>
                  <a:pt x="0" y="2811350"/>
                </a:cubicBezTo>
                <a:cubicBezTo>
                  <a:pt x="0" y="2811350"/>
                  <a:pt x="0" y="2811350"/>
                  <a:pt x="0" y="12644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solidFill>
                  <a:schemeClr val="bg1"/>
                </a:solidFill>
              </a:defRPr>
            </a:lvl1pPr>
          </a:lstStyle>
          <a:p>
            <a:r>
              <a:rPr lang="en-US" noProof="0"/>
              <a:t>Modifiez le style du titre</a:t>
            </a:r>
          </a:p>
        </p:txBody>
      </p:sp>
      <p:sp>
        <p:nvSpPr>
          <p:cNvPr id="4" name="Picture Placeholder 48">
            <a:extLst>
              <a:ext uri="{FF2B5EF4-FFF2-40B4-BE49-F238E27FC236}">
                <a16:creationId xmlns:a16="http://schemas.microsoft.com/office/drawing/2014/main" id="{05499993-F978-482C-A7E3-2CC87A10A64C}"/>
              </a:ext>
            </a:extLst>
          </p:cNvPr>
          <p:cNvSpPr>
            <a:spLocks noGrp="1"/>
          </p:cNvSpPr>
          <p:nvPr>
            <p:ph type="pic" sz="quarter" idx="10"/>
          </p:nvPr>
        </p:nvSpPr>
        <p:spPr>
          <a:xfrm>
            <a:off x="396000" y="1440000"/>
            <a:ext cx="6300768" cy="2722563"/>
          </a:xfrm>
          <a:prstGeom prst="rect">
            <a:avLst/>
          </a:prstGeom>
        </p:spPr>
        <p:txBody>
          <a:bodyPr anchor="ctr"/>
          <a:lstStyle>
            <a:lvl1pPr algn="ctr">
              <a:defRPr/>
            </a:lvl1pPr>
          </a:lstStyle>
          <a:p>
            <a:r>
              <a:rPr lang="en-US"/>
              <a:t>Click icon to add picture</a:t>
            </a:r>
            <a:endParaRPr lang="pt-PT"/>
          </a:p>
        </p:txBody>
      </p:sp>
      <p:sp>
        <p:nvSpPr>
          <p:cNvPr id="5" name="Text Placeholder 7">
            <a:extLst>
              <a:ext uri="{FF2B5EF4-FFF2-40B4-BE49-F238E27FC236}">
                <a16:creationId xmlns:a16="http://schemas.microsoft.com/office/drawing/2014/main" id="{1E479B03-68C5-41EA-83D5-E4DFFE8B219D}"/>
              </a:ext>
            </a:extLst>
          </p:cNvPr>
          <p:cNvSpPr>
            <a:spLocks noGrp="1"/>
          </p:cNvSpPr>
          <p:nvPr>
            <p:ph type="body" sz="quarter" idx="33" hasCustomPrompt="1"/>
          </p:nvPr>
        </p:nvSpPr>
        <p:spPr>
          <a:xfrm>
            <a:off x="2057400" y="4495800"/>
            <a:ext cx="4673456" cy="1957388"/>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1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2E4AC362-34F9-4B4F-B3BC-BE19B9BEE42B}"/>
              </a:ext>
            </a:extLst>
          </p:cNvPr>
          <p:cNvSpPr>
            <a:spLocks noGrp="1"/>
          </p:cNvSpPr>
          <p:nvPr>
            <p:ph type="body" sz="quarter" idx="35" hasCustomPrompt="1"/>
          </p:nvPr>
        </p:nvSpPr>
        <p:spPr>
          <a:xfrm>
            <a:off x="8181521" y="1424119"/>
            <a:ext cx="3602492" cy="31055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accent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Picture Placeholder 48">
            <a:extLst>
              <a:ext uri="{FF2B5EF4-FFF2-40B4-BE49-F238E27FC236}">
                <a16:creationId xmlns:a16="http://schemas.microsoft.com/office/drawing/2014/main" id="{A5473A73-00C8-46E5-B3BB-C3A3CFA926F5}"/>
              </a:ext>
            </a:extLst>
          </p:cNvPr>
          <p:cNvSpPr>
            <a:spLocks noGrp="1"/>
          </p:cNvSpPr>
          <p:nvPr>
            <p:ph type="pic" sz="quarter" idx="36"/>
          </p:nvPr>
        </p:nvSpPr>
        <p:spPr>
          <a:xfrm>
            <a:off x="6851208" y="2611755"/>
            <a:ext cx="1635177" cy="3841433"/>
          </a:xfrm>
          <a:prstGeom prst="rect">
            <a:avLst/>
          </a:prstGeom>
        </p:spPr>
        <p:txBody>
          <a:bodyPr anchor="ctr"/>
          <a:lstStyle>
            <a:lvl1pPr algn="ctr">
              <a:defRPr/>
            </a:lvl1pPr>
          </a:lstStyle>
          <a:p>
            <a:r>
              <a:rPr lang="en-US"/>
              <a:t>Click icon to add picture</a:t>
            </a:r>
            <a:endParaRPr lang="pt-PT"/>
          </a:p>
        </p:txBody>
      </p:sp>
      <p:sp>
        <p:nvSpPr>
          <p:cNvPr id="8" name="Espace réservé du texte 2">
            <a:extLst>
              <a:ext uri="{FF2B5EF4-FFF2-40B4-BE49-F238E27FC236}">
                <a16:creationId xmlns:a16="http://schemas.microsoft.com/office/drawing/2014/main" id="{E0290EEC-BB50-46CF-B806-EE9D50B84E63}"/>
              </a:ext>
            </a:extLst>
          </p:cNvPr>
          <p:cNvSpPr>
            <a:spLocks noGrp="1"/>
          </p:cNvSpPr>
          <p:nvPr>
            <p:ph type="body" sz="quarter" idx="37"/>
          </p:nvPr>
        </p:nvSpPr>
        <p:spPr>
          <a:xfrm>
            <a:off x="8181975" y="1811338"/>
            <a:ext cx="3746500" cy="4570412"/>
          </a:xfrm>
          <a:prstGeom prst="rect">
            <a:avLst/>
          </a:prstGeom>
        </p:spPr>
        <p:txBody>
          <a:bodyPr>
            <a:normAutofit/>
          </a:bodyPr>
          <a:lstStyle>
            <a:lvl1pPr>
              <a:defRPr sz="1400"/>
            </a:lvl1pPr>
            <a:lvl2pPr>
              <a:defRPr sz="1200"/>
            </a:lvl2pPr>
            <a:lvl3pPr>
              <a:defRPr sz="1100"/>
            </a:lvl3pPr>
            <a:lvl4pPr>
              <a:defRPr sz="105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8058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noProof="0"/>
              <a:t>Modifiez le style du titre</a:t>
            </a:r>
          </a:p>
        </p:txBody>
      </p:sp>
      <p:sp>
        <p:nvSpPr>
          <p:cNvPr id="3" name="Picture Placeholder 17">
            <a:extLst>
              <a:ext uri="{FF2B5EF4-FFF2-40B4-BE49-F238E27FC236}">
                <a16:creationId xmlns:a16="http://schemas.microsoft.com/office/drawing/2014/main" id="{C8E0B656-36C5-49F3-9D0D-F16AB2D3E6B9}"/>
              </a:ext>
            </a:extLst>
          </p:cNvPr>
          <p:cNvSpPr>
            <a:spLocks noGrp="1"/>
          </p:cNvSpPr>
          <p:nvPr>
            <p:ph type="pic" sz="quarter" idx="38"/>
          </p:nvPr>
        </p:nvSpPr>
        <p:spPr>
          <a:xfrm>
            <a:off x="6240463" y="1440000"/>
            <a:ext cx="5951536" cy="4941750"/>
          </a:xfrm>
          <a:prstGeom prst="rect">
            <a:avLst/>
          </a:prstGeom>
          <a:noFill/>
        </p:spPr>
        <p:txBody>
          <a:bodyPr anchor="ctr"/>
          <a:lstStyle>
            <a:lvl1pPr algn="ctr">
              <a:defRPr/>
            </a:lvl1pPr>
          </a:lstStyle>
          <a:p>
            <a:r>
              <a:rPr lang="en-US"/>
              <a:t>Click icon to add picture</a:t>
            </a:r>
            <a:endParaRPr lang="pt-PT" dirty="0"/>
          </a:p>
        </p:txBody>
      </p:sp>
      <p:sp>
        <p:nvSpPr>
          <p:cNvPr id="6" name="Espace réservé du texte 5">
            <a:extLst>
              <a:ext uri="{FF2B5EF4-FFF2-40B4-BE49-F238E27FC236}">
                <a16:creationId xmlns:a16="http://schemas.microsoft.com/office/drawing/2014/main" id="{0F0A9670-1251-4E87-8D28-67C68D5BCD1E}"/>
              </a:ext>
            </a:extLst>
          </p:cNvPr>
          <p:cNvSpPr>
            <a:spLocks noGrp="1"/>
          </p:cNvSpPr>
          <p:nvPr>
            <p:ph type="body" sz="quarter" idx="39" hasCustomPrompt="1"/>
          </p:nvPr>
        </p:nvSpPr>
        <p:spPr>
          <a:xfrm>
            <a:off x="395288" y="1440000"/>
            <a:ext cx="5700712" cy="4941750"/>
          </a:xfrm>
        </p:spPr>
        <p:txBody>
          <a:bodyPr/>
          <a:lstStyle>
            <a:lvl4pPr>
              <a:defRPr/>
            </a:lvl4pPr>
            <a:lvl5pPr marL="766762" indent="0">
              <a:buNone/>
              <a:defRPr/>
            </a:lvl5p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p:txBody>
      </p:sp>
    </p:spTree>
    <p:extLst>
      <p:ext uri="{BB962C8B-B14F-4D97-AF65-F5344CB8AC3E}">
        <p14:creationId xmlns:p14="http://schemas.microsoft.com/office/powerpoint/2010/main" val="895894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4" name="Espace réservé du tableau 3">
            <a:extLst>
              <a:ext uri="{FF2B5EF4-FFF2-40B4-BE49-F238E27FC236}">
                <a16:creationId xmlns:a16="http://schemas.microsoft.com/office/drawing/2014/main" id="{9860F927-93AF-47E5-8D95-FF388D3BFC54}"/>
              </a:ext>
            </a:extLst>
          </p:cNvPr>
          <p:cNvSpPr>
            <a:spLocks noGrp="1"/>
          </p:cNvSpPr>
          <p:nvPr>
            <p:ph type="tbl" sz="quarter" idx="10"/>
          </p:nvPr>
        </p:nvSpPr>
        <p:spPr>
          <a:xfrm>
            <a:off x="395288" y="2132856"/>
            <a:ext cx="11520487" cy="4248894"/>
          </a:xfrm>
        </p:spPr>
        <p:txBody>
          <a:bodyPr anchor="ctr"/>
          <a:lstStyle>
            <a:lvl1pPr algn="ctr">
              <a:defRPr/>
            </a:lvl1pPr>
          </a:lstStyle>
          <a:p>
            <a:r>
              <a:rPr lang="en-US"/>
              <a:t>Click icon to add table</a:t>
            </a:r>
          </a:p>
        </p:txBody>
      </p:sp>
      <p:sp>
        <p:nvSpPr>
          <p:cNvPr id="5" name="Espace réservé du texte 2">
            <a:extLst>
              <a:ext uri="{FF2B5EF4-FFF2-40B4-BE49-F238E27FC236}">
                <a16:creationId xmlns:a16="http://schemas.microsoft.com/office/drawing/2014/main" id="{59DE6943-EC89-42D3-AF34-E39DF0EB3649}"/>
              </a:ext>
            </a:extLst>
          </p:cNvPr>
          <p:cNvSpPr>
            <a:spLocks noGrp="1"/>
          </p:cNvSpPr>
          <p:nvPr>
            <p:ph type="body" idx="1" hasCustomPrompt="1"/>
          </p:nvPr>
        </p:nvSpPr>
        <p:spPr>
          <a:xfrm>
            <a:off x="395998" y="1440000"/>
            <a:ext cx="11519289" cy="692856"/>
          </a:xfrm>
        </p:spPr>
        <p:txBody>
          <a:bodyPr anchor="t"/>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90637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harts with header">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1873622"/>
            <a:ext cx="5543550" cy="3571601"/>
          </a:xfrm>
          <a:prstGeom prst="rect">
            <a:avLst/>
          </a:prstGeom>
        </p:spPr>
        <p:txBody>
          <a:bodyPr anchor="ctr"/>
          <a:lstStyle>
            <a:lvl1pPr marL="0" indent="0" algn="ctr">
              <a:buNone/>
              <a:defRPr sz="2000"/>
            </a:lvl1pPr>
          </a:lstStyle>
          <a:p>
            <a:r>
              <a:rPr lang="en-US" noProof="0"/>
              <a:t>Click icon to add chart</a:t>
            </a:r>
          </a:p>
        </p:txBody>
      </p:sp>
      <p:sp>
        <p:nvSpPr>
          <p:cNvPr id="4" name="Text Placeholder 29">
            <a:extLst>
              <a:ext uri="{FF2B5EF4-FFF2-40B4-BE49-F238E27FC236}">
                <a16:creationId xmlns:a16="http://schemas.microsoft.com/office/drawing/2014/main" id="{0167E05D-6E5A-4441-B4F7-9F3ADECD8C4A}"/>
              </a:ext>
            </a:extLst>
          </p:cNvPr>
          <p:cNvSpPr>
            <a:spLocks noGrp="1"/>
          </p:cNvSpPr>
          <p:nvPr>
            <p:ph type="body" sz="quarter" idx="41" hasCustomPrompt="1"/>
          </p:nvPr>
        </p:nvSpPr>
        <p:spPr>
          <a:xfrm>
            <a:off x="396000" y="5575682"/>
            <a:ext cx="5543551"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5" name="Text Placeholder 29">
            <a:extLst>
              <a:ext uri="{FF2B5EF4-FFF2-40B4-BE49-F238E27FC236}">
                <a16:creationId xmlns:a16="http://schemas.microsoft.com/office/drawing/2014/main" id="{A5AFC11C-9D23-437D-8241-6DBF1C7BE632}"/>
              </a:ext>
            </a:extLst>
          </p:cNvPr>
          <p:cNvSpPr>
            <a:spLocks noGrp="1"/>
          </p:cNvSpPr>
          <p:nvPr>
            <p:ph type="body" sz="quarter" idx="42" hasCustomPrompt="1"/>
          </p:nvPr>
        </p:nvSpPr>
        <p:spPr>
          <a:xfrm>
            <a:off x="6385098" y="5575682"/>
            <a:ext cx="5543550"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dirty="0"/>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dirty="0"/>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1873622"/>
            <a:ext cx="5543550" cy="3571601"/>
          </a:xfrm>
          <a:prstGeom prst="rect">
            <a:avLst/>
          </a:prstGeom>
        </p:spPr>
        <p:txBody>
          <a:bodyPr anchor="ctr"/>
          <a:lstStyle>
            <a:lvl1pPr marL="0" indent="0" algn="ctr">
              <a:buNone/>
              <a:defRPr sz="2000"/>
            </a:lvl1pPr>
          </a:lstStyle>
          <a:p>
            <a:r>
              <a:rPr lang="en-US" noProof="0"/>
              <a:t>Click icon to add chart</a:t>
            </a:r>
          </a:p>
        </p:txBody>
      </p:sp>
    </p:spTree>
    <p:extLst>
      <p:ext uri="{BB962C8B-B14F-4D97-AF65-F5344CB8AC3E}">
        <p14:creationId xmlns:p14="http://schemas.microsoft.com/office/powerpoint/2010/main" val="3389992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hart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en-US" noProof="0"/>
              <a:t>Click icon to add chart</a:t>
            </a:r>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en-US" noProof="0"/>
              <a:t>Click icon to add chart</a:t>
            </a:r>
          </a:p>
        </p:txBody>
      </p:sp>
    </p:spTree>
    <p:extLst>
      <p:ext uri="{BB962C8B-B14F-4D97-AF65-F5344CB8AC3E}">
        <p14:creationId xmlns:p14="http://schemas.microsoft.com/office/powerpoint/2010/main" val="2849726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harts icons">
    <p:spTree>
      <p:nvGrpSpPr>
        <p:cNvPr id="1" name=""/>
        <p:cNvGrpSpPr/>
        <p:nvPr/>
      </p:nvGrpSpPr>
      <p:grpSpPr>
        <a:xfrm>
          <a:off x="0" y="0"/>
          <a:ext cx="0" cy="0"/>
          <a:chOff x="0" y="0"/>
          <a:chExt cx="0" cy="0"/>
        </a:xfrm>
      </p:grpSpPr>
      <p:sp>
        <p:nvSpPr>
          <p:cNvPr id="9" name="Oval 20">
            <a:extLst>
              <a:ext uri="{FF2B5EF4-FFF2-40B4-BE49-F238E27FC236}">
                <a16:creationId xmlns:a16="http://schemas.microsoft.com/office/drawing/2014/main" id="{9162841E-F4CB-4A51-BA03-656E76E9232F}"/>
              </a:ext>
            </a:extLst>
          </p:cNvPr>
          <p:cNvSpPr/>
          <p:nvPr userDrawn="1"/>
        </p:nvSpPr>
        <p:spPr>
          <a:xfrm>
            <a:off x="7298866"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a16="http://schemas.microsoft.com/office/drawing/2014/main" id="{A789466F-BB37-460D-BA0C-63F4C8F06D11}"/>
              </a:ext>
            </a:extLst>
          </p:cNvPr>
          <p:cNvSpPr/>
          <p:nvPr userDrawn="1"/>
        </p:nvSpPr>
        <p:spPr>
          <a:xfrm>
            <a:off x="1309777"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en-US" noProof="0"/>
              <a:t>Click icon to add chart</a:t>
            </a:r>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en-US" noProof="0"/>
              <a:t>Click icon to add chart</a:t>
            </a:r>
          </a:p>
        </p:txBody>
      </p:sp>
    </p:spTree>
    <p:extLst>
      <p:ext uri="{BB962C8B-B14F-4D97-AF65-F5344CB8AC3E}">
        <p14:creationId xmlns:p14="http://schemas.microsoft.com/office/powerpoint/2010/main" val="431544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rganization chart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Text Placeholder 7">
            <a:extLst>
              <a:ext uri="{FF2B5EF4-FFF2-40B4-BE49-F238E27FC236}">
                <a16:creationId xmlns:a16="http://schemas.microsoft.com/office/drawing/2014/main" id="{2B6352F5-5148-4872-A072-1895484AACFC}"/>
              </a:ext>
            </a:extLst>
          </p:cNvPr>
          <p:cNvSpPr>
            <a:spLocks noGrp="1"/>
          </p:cNvSpPr>
          <p:nvPr>
            <p:ph type="body" sz="quarter" idx="38" hasCustomPrompt="1"/>
          </p:nvPr>
        </p:nvSpPr>
        <p:spPr>
          <a:xfrm>
            <a:off x="813427" y="5589239"/>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 name="Text Placeholder 7">
            <a:extLst>
              <a:ext uri="{FF2B5EF4-FFF2-40B4-BE49-F238E27FC236}">
                <a16:creationId xmlns:a16="http://schemas.microsoft.com/office/drawing/2014/main" id="{87D90589-56ED-4008-A8B0-F474E5791444}"/>
              </a:ext>
            </a:extLst>
          </p:cNvPr>
          <p:cNvSpPr>
            <a:spLocks noGrp="1"/>
          </p:cNvSpPr>
          <p:nvPr>
            <p:ph type="body" sz="quarter" idx="39" hasCustomPrompt="1"/>
          </p:nvPr>
        </p:nvSpPr>
        <p:spPr>
          <a:xfrm>
            <a:off x="2940841"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5" name="Text Placeholder 7">
            <a:extLst>
              <a:ext uri="{FF2B5EF4-FFF2-40B4-BE49-F238E27FC236}">
                <a16:creationId xmlns:a16="http://schemas.microsoft.com/office/drawing/2014/main" id="{7B89B690-4081-4A9A-A9A3-9307B3F49946}"/>
              </a:ext>
            </a:extLst>
          </p:cNvPr>
          <p:cNvSpPr>
            <a:spLocks noGrp="1"/>
          </p:cNvSpPr>
          <p:nvPr>
            <p:ph type="body" sz="quarter" idx="40" hasCustomPrompt="1"/>
          </p:nvPr>
        </p:nvSpPr>
        <p:spPr>
          <a:xfrm>
            <a:off x="5074150"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Text Placeholder 7">
            <a:extLst>
              <a:ext uri="{FF2B5EF4-FFF2-40B4-BE49-F238E27FC236}">
                <a16:creationId xmlns:a16="http://schemas.microsoft.com/office/drawing/2014/main" id="{F27398E3-A9C4-436A-A05C-9A9F0578339A}"/>
              </a:ext>
            </a:extLst>
          </p:cNvPr>
          <p:cNvSpPr>
            <a:spLocks noGrp="1"/>
          </p:cNvSpPr>
          <p:nvPr>
            <p:ph type="body" sz="quarter" idx="41" hasCustomPrompt="1"/>
          </p:nvPr>
        </p:nvSpPr>
        <p:spPr>
          <a:xfrm>
            <a:off x="7206877"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7" name="Text Placeholder 7">
            <a:extLst>
              <a:ext uri="{FF2B5EF4-FFF2-40B4-BE49-F238E27FC236}">
                <a16:creationId xmlns:a16="http://schemas.microsoft.com/office/drawing/2014/main" id="{4F46C3B3-FC7A-419F-A412-7AA44224C2F5}"/>
              </a:ext>
            </a:extLst>
          </p:cNvPr>
          <p:cNvSpPr>
            <a:spLocks noGrp="1"/>
          </p:cNvSpPr>
          <p:nvPr>
            <p:ph type="body" sz="quarter" idx="42" hasCustomPrompt="1"/>
          </p:nvPr>
        </p:nvSpPr>
        <p:spPr>
          <a:xfrm>
            <a:off x="9339603"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8" name="Text Placeholder 7">
            <a:extLst>
              <a:ext uri="{FF2B5EF4-FFF2-40B4-BE49-F238E27FC236}">
                <a16:creationId xmlns:a16="http://schemas.microsoft.com/office/drawing/2014/main" id="{2F71688D-9C32-4F31-A8AB-B52249BB76BB}"/>
              </a:ext>
            </a:extLst>
          </p:cNvPr>
          <p:cNvSpPr>
            <a:spLocks noGrp="1"/>
          </p:cNvSpPr>
          <p:nvPr>
            <p:ph type="body" sz="quarter" idx="37" hasCustomPrompt="1"/>
          </p:nvPr>
        </p:nvSpPr>
        <p:spPr>
          <a:xfrm>
            <a:off x="3794405" y="1814065"/>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9" name="Text Placeholder 7">
            <a:extLst>
              <a:ext uri="{FF2B5EF4-FFF2-40B4-BE49-F238E27FC236}">
                <a16:creationId xmlns:a16="http://schemas.microsoft.com/office/drawing/2014/main" id="{61E2B833-06BB-4D09-A227-FACCE09281E5}"/>
              </a:ext>
            </a:extLst>
          </p:cNvPr>
          <p:cNvSpPr>
            <a:spLocks noGrp="1"/>
          </p:cNvSpPr>
          <p:nvPr>
            <p:ph type="body" sz="quarter" idx="35" hasCustomPrompt="1"/>
          </p:nvPr>
        </p:nvSpPr>
        <p:spPr>
          <a:xfrm>
            <a:off x="6530709" y="3284983"/>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10" name="Rectangle 9">
            <a:extLst>
              <a:ext uri="{FF2B5EF4-FFF2-40B4-BE49-F238E27FC236}">
                <a16:creationId xmlns:a16="http://schemas.microsoft.com/office/drawing/2014/main" id="{1AAD4E89-6EDF-4A70-BBEF-BB42FE5BED46}"/>
              </a:ext>
            </a:extLst>
          </p:cNvPr>
          <p:cNvSpPr/>
          <p:nvPr userDrawn="1"/>
        </p:nvSpPr>
        <p:spPr>
          <a:xfrm>
            <a:off x="3736624" y="17728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1" name="Rectangle 10">
            <a:extLst>
              <a:ext uri="{FF2B5EF4-FFF2-40B4-BE49-F238E27FC236}">
                <a16:creationId xmlns:a16="http://schemas.microsoft.com/office/drawing/2014/main" id="{DE4DDCFC-0FAD-48A9-A73F-EDC6A14D2002}"/>
              </a:ext>
            </a:extLst>
          </p:cNvPr>
          <p:cNvSpPr/>
          <p:nvPr userDrawn="1"/>
        </p:nvSpPr>
        <p:spPr>
          <a:xfrm>
            <a:off x="6484493"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2" name="Rectangle 11">
            <a:extLst>
              <a:ext uri="{FF2B5EF4-FFF2-40B4-BE49-F238E27FC236}">
                <a16:creationId xmlns:a16="http://schemas.microsoft.com/office/drawing/2014/main" id="{D18781D0-052D-40B3-BC35-26A8603210C0}"/>
              </a:ext>
            </a:extLst>
          </p:cNvPr>
          <p:cNvSpPr/>
          <p:nvPr userDrawn="1"/>
        </p:nvSpPr>
        <p:spPr>
          <a:xfrm>
            <a:off x="986465"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3" name="TextBox 16">
            <a:extLst>
              <a:ext uri="{FF2B5EF4-FFF2-40B4-BE49-F238E27FC236}">
                <a16:creationId xmlns:a16="http://schemas.microsoft.com/office/drawing/2014/main" id="{A22DE654-2EAB-481D-AC62-C125C8223E4E}"/>
              </a:ext>
            </a:extLst>
          </p:cNvPr>
          <p:cNvSpPr txBox="1"/>
          <p:nvPr userDrawn="1"/>
        </p:nvSpPr>
        <p:spPr>
          <a:xfrm>
            <a:off x="1030020" y="3567965"/>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4" name="Straight Connector 18">
            <a:extLst>
              <a:ext uri="{FF2B5EF4-FFF2-40B4-BE49-F238E27FC236}">
                <a16:creationId xmlns:a16="http://schemas.microsoft.com/office/drawing/2014/main" id="{03F96919-C38F-4D19-9534-87F8E2553C0D}"/>
              </a:ext>
            </a:extLst>
          </p:cNvPr>
          <p:cNvCxnSpPr>
            <a:cxnSpLocks/>
          </p:cNvCxnSpPr>
          <p:nvPr userDrawn="1"/>
        </p:nvCxnSpPr>
        <p:spPr>
          <a:xfrm>
            <a:off x="4514485"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9">
            <a:extLst>
              <a:ext uri="{FF2B5EF4-FFF2-40B4-BE49-F238E27FC236}">
                <a16:creationId xmlns:a16="http://schemas.microsoft.com/office/drawing/2014/main" id="{C913D4B3-E1C4-4923-B061-1747A7034EC8}"/>
              </a:ext>
            </a:extLst>
          </p:cNvPr>
          <p:cNvCxnSpPr>
            <a:cxnSpLocks/>
          </p:cNvCxnSpPr>
          <p:nvPr userDrawn="1"/>
        </p:nvCxnSpPr>
        <p:spPr>
          <a:xfrm>
            <a:off x="7250789"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20">
            <a:extLst>
              <a:ext uri="{FF2B5EF4-FFF2-40B4-BE49-F238E27FC236}">
                <a16:creationId xmlns:a16="http://schemas.microsoft.com/office/drawing/2014/main" id="{6A86BAFE-E7F7-43EC-A56E-2E16522B7B1D}"/>
              </a:ext>
            </a:extLst>
          </p:cNvPr>
          <p:cNvCxnSpPr>
            <a:cxnSpLocks/>
          </p:cNvCxnSpPr>
          <p:nvPr userDrawn="1"/>
        </p:nvCxnSpPr>
        <p:spPr>
          <a:xfrm>
            <a:off x="6026653" y="3860353"/>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21">
            <a:extLst>
              <a:ext uri="{FF2B5EF4-FFF2-40B4-BE49-F238E27FC236}">
                <a16:creationId xmlns:a16="http://schemas.microsoft.com/office/drawing/2014/main" id="{01037AFB-4A9C-44BC-A8D6-388F08B08F95}"/>
              </a:ext>
            </a:extLst>
          </p:cNvPr>
          <p:cNvCxnSpPr>
            <a:cxnSpLocks/>
          </p:cNvCxnSpPr>
          <p:nvPr userDrawn="1"/>
        </p:nvCxnSpPr>
        <p:spPr>
          <a:xfrm>
            <a:off x="2858301" y="4509119"/>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8" name="Straight Connector 27">
            <a:extLst>
              <a:ext uri="{FF2B5EF4-FFF2-40B4-BE49-F238E27FC236}">
                <a16:creationId xmlns:a16="http://schemas.microsoft.com/office/drawing/2014/main" id="{417B504E-09A8-4617-83C4-405FEEE279A2}"/>
              </a:ext>
            </a:extLst>
          </p:cNvPr>
          <p:cNvCxnSpPr>
            <a:cxnSpLocks/>
          </p:cNvCxnSpPr>
          <p:nvPr userDrawn="1"/>
        </p:nvCxnSpPr>
        <p:spPr>
          <a:xfrm>
            <a:off x="1759131" y="5082801"/>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9" name="Straight Connector 28">
            <a:extLst>
              <a:ext uri="{FF2B5EF4-FFF2-40B4-BE49-F238E27FC236}">
                <a16:creationId xmlns:a16="http://schemas.microsoft.com/office/drawing/2014/main" id="{0D79BD2B-E655-4613-ABE1-A5309841EE4C}"/>
              </a:ext>
            </a:extLst>
          </p:cNvPr>
          <p:cNvCxnSpPr>
            <a:cxnSpLocks/>
          </p:cNvCxnSpPr>
          <p:nvPr userDrawn="1"/>
        </p:nvCxnSpPr>
        <p:spPr>
          <a:xfrm>
            <a:off x="1778367" y="508508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0" name="Straight Connector 29">
            <a:extLst>
              <a:ext uri="{FF2B5EF4-FFF2-40B4-BE49-F238E27FC236}">
                <a16:creationId xmlns:a16="http://schemas.microsoft.com/office/drawing/2014/main" id="{819C2236-70D5-4D77-A0B5-DC54E24F4214}"/>
              </a:ext>
            </a:extLst>
          </p:cNvPr>
          <p:cNvCxnSpPr>
            <a:cxnSpLocks/>
          </p:cNvCxnSpPr>
          <p:nvPr userDrawn="1"/>
        </p:nvCxnSpPr>
        <p:spPr>
          <a:xfrm>
            <a:off x="3911094"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1" name="Straight Connector 30">
            <a:extLst>
              <a:ext uri="{FF2B5EF4-FFF2-40B4-BE49-F238E27FC236}">
                <a16:creationId xmlns:a16="http://schemas.microsoft.com/office/drawing/2014/main" id="{6FCC22BF-B0B7-4584-AC77-5BD1C2F56495}"/>
              </a:ext>
            </a:extLst>
          </p:cNvPr>
          <p:cNvCxnSpPr>
            <a:cxnSpLocks/>
          </p:cNvCxnSpPr>
          <p:nvPr userDrawn="1"/>
        </p:nvCxnSpPr>
        <p:spPr>
          <a:xfrm>
            <a:off x="6043821"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2" name="Straight Connector 31">
            <a:extLst>
              <a:ext uri="{FF2B5EF4-FFF2-40B4-BE49-F238E27FC236}">
                <a16:creationId xmlns:a16="http://schemas.microsoft.com/office/drawing/2014/main" id="{A5B92A7E-D290-43BE-B101-30F03CF2FDFA}"/>
              </a:ext>
            </a:extLst>
          </p:cNvPr>
          <p:cNvCxnSpPr>
            <a:cxnSpLocks/>
          </p:cNvCxnSpPr>
          <p:nvPr userDrawn="1"/>
        </p:nvCxnSpPr>
        <p:spPr>
          <a:xfrm>
            <a:off x="8176548"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3" name="Straight Connector 32">
            <a:extLst>
              <a:ext uri="{FF2B5EF4-FFF2-40B4-BE49-F238E27FC236}">
                <a16:creationId xmlns:a16="http://schemas.microsoft.com/office/drawing/2014/main" id="{ED430A27-E68E-4449-B824-1E940DA626B3}"/>
              </a:ext>
            </a:extLst>
          </p:cNvPr>
          <p:cNvCxnSpPr>
            <a:cxnSpLocks/>
          </p:cNvCxnSpPr>
          <p:nvPr userDrawn="1"/>
        </p:nvCxnSpPr>
        <p:spPr>
          <a:xfrm>
            <a:off x="10325943" y="5075658"/>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24" name="Text Placeholder 7">
            <a:extLst>
              <a:ext uri="{FF2B5EF4-FFF2-40B4-BE49-F238E27FC236}">
                <a16:creationId xmlns:a16="http://schemas.microsoft.com/office/drawing/2014/main" id="{B38E983C-FDA7-4D08-B09F-02AAEB6D7E5E}"/>
              </a:ext>
            </a:extLst>
          </p:cNvPr>
          <p:cNvSpPr>
            <a:spLocks noGrp="1"/>
          </p:cNvSpPr>
          <p:nvPr>
            <p:ph type="body" sz="quarter" idx="32" hasCustomPrompt="1"/>
          </p:nvPr>
        </p:nvSpPr>
        <p:spPr>
          <a:xfrm>
            <a:off x="5304183" y="19477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71E674F-BDEA-4196-90AD-426564B04521}"/>
              </a:ext>
            </a:extLst>
          </p:cNvPr>
          <p:cNvSpPr>
            <a:spLocks noGrp="1"/>
          </p:cNvSpPr>
          <p:nvPr>
            <p:ph type="body" sz="quarter" idx="33" hasCustomPrompt="1"/>
          </p:nvPr>
        </p:nvSpPr>
        <p:spPr>
          <a:xfrm>
            <a:off x="253851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6" name="Text Placeholder 7">
            <a:extLst>
              <a:ext uri="{FF2B5EF4-FFF2-40B4-BE49-F238E27FC236}">
                <a16:creationId xmlns:a16="http://schemas.microsoft.com/office/drawing/2014/main" id="{C2EE0D59-678E-44D0-8754-5A7E6662D503}"/>
              </a:ext>
            </a:extLst>
          </p:cNvPr>
          <p:cNvSpPr>
            <a:spLocks noGrp="1"/>
          </p:cNvSpPr>
          <p:nvPr>
            <p:ph type="body" sz="quarter" idx="34" hasCustomPrompt="1"/>
          </p:nvPr>
        </p:nvSpPr>
        <p:spPr>
          <a:xfrm>
            <a:off x="804329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7" name="Text Placeholder 7">
            <a:extLst>
              <a:ext uri="{FF2B5EF4-FFF2-40B4-BE49-F238E27FC236}">
                <a16:creationId xmlns:a16="http://schemas.microsoft.com/office/drawing/2014/main" id="{0BA6AC28-95EF-47B5-9BC8-E814708DAAFA}"/>
              </a:ext>
            </a:extLst>
          </p:cNvPr>
          <p:cNvSpPr>
            <a:spLocks noGrp="1"/>
          </p:cNvSpPr>
          <p:nvPr>
            <p:ph type="body" sz="quarter" idx="36" hasCustomPrompt="1"/>
          </p:nvPr>
        </p:nvSpPr>
        <p:spPr>
          <a:xfrm>
            <a:off x="1027740" y="3284090"/>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Tree>
    <p:extLst>
      <p:ext uri="{BB962C8B-B14F-4D97-AF65-F5344CB8AC3E}">
        <p14:creationId xmlns:p14="http://schemas.microsoft.com/office/powerpoint/2010/main" val="1251187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shape 6">
    <p:spTree>
      <p:nvGrpSpPr>
        <p:cNvPr id="1" name=""/>
        <p:cNvGrpSpPr/>
        <p:nvPr/>
      </p:nvGrpSpPr>
      <p:grpSpPr>
        <a:xfrm>
          <a:off x="0" y="0"/>
          <a:ext cx="0" cy="0"/>
          <a:chOff x="0" y="0"/>
          <a:chExt cx="0" cy="0"/>
        </a:xfrm>
      </p:grpSpPr>
      <p:sp>
        <p:nvSpPr>
          <p:cNvPr id="9" name="Freeform 10">
            <a:extLst>
              <a:ext uri="{FF2B5EF4-FFF2-40B4-BE49-F238E27FC236}">
                <a16:creationId xmlns:a16="http://schemas.microsoft.com/office/drawing/2014/main" id="{864CE6E5-A4BC-441C-AA47-9924021C2BBA}"/>
              </a:ext>
            </a:extLst>
          </p:cNvPr>
          <p:cNvSpPr>
            <a:spLocks/>
          </p:cNvSpPr>
          <p:nvPr userDrawn="1"/>
        </p:nvSpPr>
        <p:spPr bwMode="auto">
          <a:xfrm>
            <a:off x="0" y="0"/>
            <a:ext cx="4191000" cy="6799548"/>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49">
            <a:extLst>
              <a:ext uri="{FF2B5EF4-FFF2-40B4-BE49-F238E27FC236}">
                <a16:creationId xmlns:a16="http://schemas.microsoft.com/office/drawing/2014/main" id="{A9693E6A-90D9-4C93-BF94-8E82C4BE65F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590800" y="1441812"/>
            <a:ext cx="2971800" cy="5011222"/>
          </a:xfrm>
          <a:prstGeom prst="rect">
            <a:avLst/>
          </a:prstGeom>
        </p:spPr>
      </p:pic>
      <p:sp>
        <p:nvSpPr>
          <p:cNvPr id="7" name="Text Placeholder 7">
            <a:extLst>
              <a:ext uri="{FF2B5EF4-FFF2-40B4-BE49-F238E27FC236}">
                <a16:creationId xmlns:a16="http://schemas.microsoft.com/office/drawing/2014/main" id="{66EFA0DE-0814-4F2F-957C-1DADE549A27B}"/>
              </a:ext>
            </a:extLst>
          </p:cNvPr>
          <p:cNvSpPr>
            <a:spLocks noGrp="1"/>
          </p:cNvSpPr>
          <p:nvPr>
            <p:ph type="body" sz="quarter" idx="32" hasCustomPrompt="1"/>
          </p:nvPr>
        </p:nvSpPr>
        <p:spPr>
          <a:xfrm>
            <a:off x="408836" y="1382131"/>
            <a:ext cx="3373328" cy="246221"/>
          </a:xfrm>
          <a:prstGeom prst="rect">
            <a:avLst/>
          </a:prstGeom>
        </p:spPr>
        <p:txBody>
          <a:bodyPr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Text Placeholder 7">
            <a:extLst>
              <a:ext uri="{FF2B5EF4-FFF2-40B4-BE49-F238E27FC236}">
                <a16:creationId xmlns:a16="http://schemas.microsoft.com/office/drawing/2014/main" id="{3B51C64A-1536-4556-9BD8-D4EDFB6DA4AB}"/>
              </a:ext>
            </a:extLst>
          </p:cNvPr>
          <p:cNvSpPr>
            <a:spLocks noGrp="1"/>
          </p:cNvSpPr>
          <p:nvPr>
            <p:ph type="body" sz="quarter" idx="33" hasCustomPrompt="1"/>
          </p:nvPr>
        </p:nvSpPr>
        <p:spPr>
          <a:xfrm>
            <a:off x="408836" y="1890131"/>
            <a:ext cx="2079721"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 name="Title 1"/>
          <p:cNvSpPr>
            <a:spLocks noGrp="1"/>
          </p:cNvSpPr>
          <p:nvPr>
            <p:ph type="title" hasCustomPrompt="1"/>
          </p:nvPr>
        </p:nvSpPr>
        <p:spPr/>
        <p:txBody>
          <a:bodyPr/>
          <a:lstStyle>
            <a:lvl1pPr>
              <a:defRPr>
                <a:solidFill>
                  <a:schemeClr val="bg1"/>
                </a:solidFill>
              </a:defRPr>
            </a:lvl1pPr>
          </a:lstStyle>
          <a:p>
            <a:r>
              <a:rPr lang="en-US" noProof="0"/>
              <a:t>Modifiez le style du titre</a:t>
            </a:r>
          </a:p>
        </p:txBody>
      </p:sp>
      <p:sp>
        <p:nvSpPr>
          <p:cNvPr id="10" name="Espace réservé du texte 9">
            <a:extLst>
              <a:ext uri="{FF2B5EF4-FFF2-40B4-BE49-F238E27FC236}">
                <a16:creationId xmlns:a16="http://schemas.microsoft.com/office/drawing/2014/main" id="{37EDD487-2CB6-4B80-BCA4-0B2C451F52F6}"/>
              </a:ext>
            </a:extLst>
          </p:cNvPr>
          <p:cNvSpPr>
            <a:spLocks noGrp="1"/>
          </p:cNvSpPr>
          <p:nvPr>
            <p:ph type="body" sz="quarter" idx="34" hasCustomPrompt="1"/>
          </p:nvPr>
        </p:nvSpPr>
        <p:spPr>
          <a:xfrm>
            <a:off x="6096000" y="1425556"/>
            <a:ext cx="5819775" cy="4940152"/>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Tree>
    <p:extLst>
      <p:ext uri="{BB962C8B-B14F-4D97-AF65-F5344CB8AC3E}">
        <p14:creationId xmlns:p14="http://schemas.microsoft.com/office/powerpoint/2010/main" val="312874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lvl1pPr>
              <a:defRPr/>
            </a:lvl1pPr>
          </a:lstStyle>
          <a:p>
            <a:r>
              <a:rPr lang="en-US" noProof="0"/>
              <a:t>Modifiez le style du titre</a:t>
            </a:r>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276872"/>
            <a:ext cx="11520000" cy="4095128"/>
          </a:xfrm>
        </p:spPr>
        <p:txBody>
          <a:bodyPr/>
          <a:lstStyle/>
          <a:p>
            <a:pPr lvl="0"/>
            <a:r>
              <a:rPr lang="en-US" noProof="0" dirty="0"/>
              <a:t>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sp>
        <p:nvSpPr>
          <p:cNvPr id="5" name="Espace réservé du texte 2">
            <a:extLst>
              <a:ext uri="{FF2B5EF4-FFF2-40B4-BE49-F238E27FC236}">
                <a16:creationId xmlns:a16="http://schemas.microsoft.com/office/drawing/2014/main" id="{90BF571A-F98D-4B04-B0C7-2AD4346DCCCC}"/>
              </a:ext>
            </a:extLst>
          </p:cNvPr>
          <p:cNvSpPr>
            <a:spLocks noGrp="1"/>
          </p:cNvSpPr>
          <p:nvPr>
            <p:ph type="body" idx="1" hasCustomPrompt="1"/>
          </p:nvPr>
        </p:nvSpPr>
        <p:spPr>
          <a:xfrm>
            <a:off x="395998" y="1440000"/>
            <a:ext cx="11519289" cy="692856"/>
          </a:xfrm>
        </p:spPr>
        <p:txBody>
          <a:bodyPr anchor="t"/>
          <a:lstStyle>
            <a:lvl1pPr marL="0" indent="0" algn="l">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Modifier les styles du </a:t>
            </a:r>
            <a:r>
              <a:rPr lang="en-US" noProof="0" dirty="0" err="1"/>
              <a:t>texte</a:t>
            </a:r>
            <a:r>
              <a:rPr lang="en-US" noProof="0" dirty="0"/>
              <a:t> du masque</a:t>
            </a:r>
          </a:p>
        </p:txBody>
      </p:sp>
    </p:spTree>
    <p:extLst>
      <p:ext uri="{BB962C8B-B14F-4D97-AF65-F5344CB8AC3E}">
        <p14:creationId xmlns:p14="http://schemas.microsoft.com/office/powerpoint/2010/main" val="2802572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965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dirty="0"/>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spTree>
    <p:extLst>
      <p:ext uri="{BB962C8B-B14F-4D97-AF65-F5344CB8AC3E}">
        <p14:creationId xmlns:p14="http://schemas.microsoft.com/office/powerpoint/2010/main" val="9322261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1">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dirty="0"/>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spTree>
    <p:extLst>
      <p:ext uri="{BB962C8B-B14F-4D97-AF65-F5344CB8AC3E}">
        <p14:creationId xmlns:p14="http://schemas.microsoft.com/office/powerpoint/2010/main" val="1961133379"/>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2">
    <p:bg>
      <p:bgPr>
        <a:solidFill>
          <a:schemeClr val="bg1"/>
        </a:solidFill>
        <a:effectLst/>
      </p:bgPr>
    </p:bg>
    <p:spTree>
      <p:nvGrpSpPr>
        <p:cNvPr id="1" name=""/>
        <p:cNvGrpSpPr/>
        <p:nvPr/>
      </p:nvGrpSpPr>
      <p:grpSpPr>
        <a:xfrm>
          <a:off x="0" y="0"/>
          <a:ext cx="0" cy="0"/>
          <a:chOff x="0" y="0"/>
          <a:chExt cx="0" cy="0"/>
        </a:xfrm>
      </p:grpSpPr>
      <p:sp>
        <p:nvSpPr>
          <p:cNvPr id="13" name="Freeform 12"/>
          <p:cNvSpPr/>
          <p:nvPr userDrawn="1"/>
        </p:nvSpPr>
        <p:spPr>
          <a:xfrm>
            <a:off x="0" y="0"/>
            <a:ext cx="6759210" cy="4518977"/>
          </a:xfrm>
          <a:custGeom>
            <a:avLst/>
            <a:gdLst>
              <a:gd name="connsiteX0" fmla="*/ 0 w 6759210"/>
              <a:gd name="connsiteY0" fmla="*/ 0 h 4518977"/>
              <a:gd name="connsiteX1" fmla="*/ 6759210 w 6759210"/>
              <a:gd name="connsiteY1" fmla="*/ 0 h 4518977"/>
              <a:gd name="connsiteX2" fmla="*/ 6756415 w 6759210"/>
              <a:gd name="connsiteY2" fmla="*/ 16666 h 4518977"/>
              <a:gd name="connsiteX3" fmla="*/ 6372387 w 6759210"/>
              <a:gd name="connsiteY3" fmla="*/ 2306550 h 4518977"/>
              <a:gd name="connsiteX4" fmla="*/ 3762973 w 6759210"/>
              <a:gd name="connsiteY4" fmla="*/ 4518977 h 4518977"/>
              <a:gd name="connsiteX5" fmla="*/ 339369 w 6759210"/>
              <a:gd name="connsiteY5" fmla="*/ 4518977 h 4518977"/>
              <a:gd name="connsiteX6" fmla="*/ 0 w 6759210"/>
              <a:gd name="connsiteY6" fmla="*/ 4518977 h 4518977"/>
              <a:gd name="connsiteX7" fmla="*/ 0 w 6759210"/>
              <a:gd name="connsiteY7" fmla="*/ 0 h 451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9210" h="4518977">
                <a:moveTo>
                  <a:pt x="0" y="0"/>
                </a:moveTo>
                <a:lnTo>
                  <a:pt x="6759210" y="0"/>
                </a:lnTo>
                <a:lnTo>
                  <a:pt x="6756415" y="16666"/>
                </a:lnTo>
                <a:cubicBezTo>
                  <a:pt x="6686854" y="431442"/>
                  <a:pt x="6569700" y="1130011"/>
                  <a:pt x="6372387" y="2306550"/>
                </a:cubicBezTo>
                <a:cubicBezTo>
                  <a:pt x="6162872" y="3588428"/>
                  <a:pt x="5058156" y="4518977"/>
                  <a:pt x="3762973" y="4518977"/>
                </a:cubicBezTo>
                <a:cubicBezTo>
                  <a:pt x="3762973" y="4518977"/>
                  <a:pt x="3762973" y="4518977"/>
                  <a:pt x="339369" y="4518977"/>
                </a:cubicBezTo>
                <a:lnTo>
                  <a:pt x="0" y="451897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itle 1"/>
          <p:cNvSpPr>
            <a:spLocks noGrp="1"/>
          </p:cNvSpPr>
          <p:nvPr>
            <p:ph type="ctrTitle" hasCustomPrompt="1"/>
          </p:nvPr>
        </p:nvSpPr>
        <p:spPr>
          <a:xfrm>
            <a:off x="407988" y="144374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dirty="0"/>
              <a:t>Title of Presentation</a:t>
            </a:r>
          </a:p>
        </p:txBody>
      </p:sp>
      <p:sp>
        <p:nvSpPr>
          <p:cNvPr id="17" name="Subtitle 2"/>
          <p:cNvSpPr>
            <a:spLocks noGrp="1"/>
          </p:cNvSpPr>
          <p:nvPr>
            <p:ph type="subTitle" idx="1" hasCustomPrompt="1"/>
          </p:nvPr>
        </p:nvSpPr>
        <p:spPr>
          <a:xfrm>
            <a:off x="407988" y="235814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131838" y="777924"/>
            <a:ext cx="5321672" cy="5770487"/>
          </a:xfrm>
          <a:prstGeom prst="rect">
            <a:avLst/>
          </a:prstGeom>
        </p:spPr>
      </p:pic>
    </p:spTree>
    <p:extLst>
      <p:ext uri="{BB962C8B-B14F-4D97-AF65-F5344CB8AC3E}">
        <p14:creationId xmlns:p14="http://schemas.microsoft.com/office/powerpoint/2010/main" val="408526629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3">
    <p:spTree>
      <p:nvGrpSpPr>
        <p:cNvPr id="1" name=""/>
        <p:cNvGrpSpPr/>
        <p:nvPr/>
      </p:nvGrpSpPr>
      <p:grpSpPr>
        <a:xfrm>
          <a:off x="0" y="0"/>
          <a:ext cx="0" cy="0"/>
          <a:chOff x="0" y="0"/>
          <a:chExt cx="0" cy="0"/>
        </a:xfrm>
      </p:grpSpPr>
      <p:sp>
        <p:nvSpPr>
          <p:cNvPr id="8" name="Freeform 7"/>
          <p:cNvSpPr/>
          <p:nvPr userDrawn="1"/>
        </p:nvSpPr>
        <p:spPr>
          <a:xfrm>
            <a:off x="6553200" y="1"/>
            <a:ext cx="5638800" cy="5355237"/>
          </a:xfrm>
          <a:custGeom>
            <a:avLst/>
            <a:gdLst>
              <a:gd name="connsiteX0" fmla="*/ 0 w 5638800"/>
              <a:gd name="connsiteY0" fmla="*/ 0 h 5355237"/>
              <a:gd name="connsiteX1" fmla="*/ 5638800 w 5638800"/>
              <a:gd name="connsiteY1" fmla="*/ 0 h 5355237"/>
              <a:gd name="connsiteX2" fmla="*/ 5638800 w 5638800"/>
              <a:gd name="connsiteY2" fmla="*/ 262266 h 5355237"/>
              <a:gd name="connsiteX3" fmla="*/ 5638800 w 5638800"/>
              <a:gd name="connsiteY3" fmla="*/ 4904579 h 5355237"/>
              <a:gd name="connsiteX4" fmla="*/ 0 w 5638800"/>
              <a:gd name="connsiteY4" fmla="*/ 3724580 h 5355237"/>
              <a:gd name="connsiteX5" fmla="*/ 0 w 5638800"/>
              <a:gd name="connsiteY5" fmla="*/ 298668 h 5355237"/>
              <a:gd name="connsiteX6" fmla="*/ 0 w 5638800"/>
              <a:gd name="connsiteY6" fmla="*/ 0 h 535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8800" h="5355237">
                <a:moveTo>
                  <a:pt x="0" y="0"/>
                </a:moveTo>
                <a:lnTo>
                  <a:pt x="5638800" y="0"/>
                </a:lnTo>
                <a:lnTo>
                  <a:pt x="5638800" y="262266"/>
                </a:lnTo>
                <a:cubicBezTo>
                  <a:pt x="5638800" y="4904579"/>
                  <a:pt x="5638800" y="4904579"/>
                  <a:pt x="5638800" y="4904579"/>
                </a:cubicBezTo>
                <a:cubicBezTo>
                  <a:pt x="4971047" y="5074669"/>
                  <a:pt x="0" y="6329082"/>
                  <a:pt x="0" y="3724580"/>
                </a:cubicBezTo>
                <a:cubicBezTo>
                  <a:pt x="0" y="2292104"/>
                  <a:pt x="0" y="1172982"/>
                  <a:pt x="0" y="298668"/>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p:cNvSpPr>
            <a:spLocks noGrp="1"/>
          </p:cNvSpPr>
          <p:nvPr>
            <p:ph type="ctrTitle" hasCustomPrompt="1"/>
          </p:nvPr>
        </p:nvSpPr>
        <p:spPr>
          <a:xfrm>
            <a:off x="6792932" y="8382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dirty="0"/>
              <a:t>Title of Presentation</a:t>
            </a:r>
          </a:p>
        </p:txBody>
      </p:sp>
      <p:sp>
        <p:nvSpPr>
          <p:cNvPr id="17" name="Subtitle 2"/>
          <p:cNvSpPr>
            <a:spLocks noGrp="1"/>
          </p:cNvSpPr>
          <p:nvPr>
            <p:ph type="subTitle" idx="1" hasCustomPrompt="1"/>
          </p:nvPr>
        </p:nvSpPr>
        <p:spPr>
          <a:xfrm>
            <a:off x="6792932" y="17526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82751" y="1337969"/>
            <a:ext cx="5777031" cy="5187667"/>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1175205456"/>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4">
    <p:spTree>
      <p:nvGrpSpPr>
        <p:cNvPr id="1" name=""/>
        <p:cNvGrpSpPr/>
        <p:nvPr/>
      </p:nvGrpSpPr>
      <p:grpSpPr>
        <a:xfrm>
          <a:off x="0" y="0"/>
          <a:ext cx="0" cy="0"/>
          <a:chOff x="0" y="0"/>
          <a:chExt cx="0" cy="0"/>
        </a:xfrm>
      </p:grpSpPr>
      <p:sp>
        <p:nvSpPr>
          <p:cNvPr id="9" name="Freeform 8"/>
          <p:cNvSpPr/>
          <p:nvPr userDrawn="1"/>
        </p:nvSpPr>
        <p:spPr>
          <a:xfrm>
            <a:off x="2" y="0"/>
            <a:ext cx="9973295" cy="4193362"/>
          </a:xfrm>
          <a:custGeom>
            <a:avLst/>
            <a:gdLst>
              <a:gd name="connsiteX0" fmla="*/ 0 w 9973295"/>
              <a:gd name="connsiteY0" fmla="*/ 0 h 4193362"/>
              <a:gd name="connsiteX1" fmla="*/ 9912010 w 9973295"/>
              <a:gd name="connsiteY1" fmla="*/ 0 h 4193362"/>
              <a:gd name="connsiteX2" fmla="*/ 9927053 w 9973295"/>
              <a:gd name="connsiteY2" fmla="*/ 149768 h 4193362"/>
              <a:gd name="connsiteX3" fmla="*/ 7984937 w 9973295"/>
              <a:gd name="connsiteY3" fmla="*/ 4193362 h 4193362"/>
              <a:gd name="connsiteX4" fmla="*/ 0 w 9973295"/>
              <a:gd name="connsiteY4" fmla="*/ 4193362 h 4193362"/>
              <a:gd name="connsiteX5" fmla="*/ 0 w 9973295"/>
              <a:gd name="connsiteY5" fmla="*/ 0 h 419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73295" h="4193362">
                <a:moveTo>
                  <a:pt x="0" y="0"/>
                </a:moveTo>
                <a:lnTo>
                  <a:pt x="9912010" y="0"/>
                </a:lnTo>
                <a:lnTo>
                  <a:pt x="9927053" y="149768"/>
                </a:lnTo>
                <a:cubicBezTo>
                  <a:pt x="10097391" y="2056447"/>
                  <a:pt x="9870584" y="4193362"/>
                  <a:pt x="7984937" y="4193362"/>
                </a:cubicBezTo>
                <a:cubicBezTo>
                  <a:pt x="0" y="4193362"/>
                  <a:pt x="0" y="4193362"/>
                  <a:pt x="0" y="419336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p:cNvSpPr>
            <a:spLocks noGrp="1"/>
          </p:cNvSpPr>
          <p:nvPr>
            <p:ph type="ctrTitle" hasCustomPrompt="1"/>
          </p:nvPr>
        </p:nvSpPr>
        <p:spPr>
          <a:xfrm>
            <a:off x="407988" y="131683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223123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6000" y="-720915"/>
            <a:ext cx="4707110" cy="7276886"/>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30418025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5">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dirty="0"/>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spTree>
    <p:extLst>
      <p:ext uri="{BB962C8B-B14F-4D97-AF65-F5344CB8AC3E}">
        <p14:creationId xmlns:p14="http://schemas.microsoft.com/office/powerpoint/2010/main" val="1702963993"/>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ver6">
    <p:spTree>
      <p:nvGrpSpPr>
        <p:cNvPr id="1" name=""/>
        <p:cNvGrpSpPr/>
        <p:nvPr/>
      </p:nvGrpSpPr>
      <p:grpSpPr>
        <a:xfrm>
          <a:off x="0" y="0"/>
          <a:ext cx="0" cy="0"/>
          <a:chOff x="0" y="0"/>
          <a:chExt cx="0" cy="0"/>
        </a:xfrm>
      </p:grpSpPr>
      <p:sp>
        <p:nvSpPr>
          <p:cNvPr id="17" name="Freeform 16"/>
          <p:cNvSpPr/>
          <p:nvPr userDrawn="1"/>
        </p:nvSpPr>
        <p:spPr>
          <a:xfrm>
            <a:off x="-22987" y="0"/>
            <a:ext cx="6223905" cy="6858000"/>
          </a:xfrm>
          <a:custGeom>
            <a:avLst/>
            <a:gdLst>
              <a:gd name="connsiteX0" fmla="*/ 0 w 6223905"/>
              <a:gd name="connsiteY0" fmla="*/ 0 h 6858000"/>
              <a:gd name="connsiteX1" fmla="*/ 4186882 w 6223905"/>
              <a:gd name="connsiteY1" fmla="*/ 0 h 6858000"/>
              <a:gd name="connsiteX2" fmla="*/ 4197034 w 6223905"/>
              <a:gd name="connsiteY2" fmla="*/ 22340 h 6858000"/>
              <a:gd name="connsiteX3" fmla="*/ 5904357 w 6223905"/>
              <a:gd name="connsiteY3" fmla="*/ 3779388 h 6858000"/>
              <a:gd name="connsiteX4" fmla="*/ 5873730 w 6223905"/>
              <a:gd name="connsiteY4" fmla="*/ 6784163 h 6858000"/>
              <a:gd name="connsiteX5" fmla="*/ 5834113 w 6223905"/>
              <a:gd name="connsiteY5" fmla="*/ 6858000 h 6858000"/>
              <a:gd name="connsiteX6" fmla="*/ 0 w 6223905"/>
              <a:gd name="connsiteY6" fmla="*/ 6858000 h 6858000"/>
              <a:gd name="connsiteX7" fmla="*/ 0 w 6223905"/>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905" h="6858000">
                <a:moveTo>
                  <a:pt x="0" y="0"/>
                </a:moveTo>
                <a:lnTo>
                  <a:pt x="4186882" y="0"/>
                </a:lnTo>
                <a:lnTo>
                  <a:pt x="4197034" y="22340"/>
                </a:lnTo>
                <a:cubicBezTo>
                  <a:pt x="5904357" y="3779388"/>
                  <a:pt x="5904357" y="3779388"/>
                  <a:pt x="5904357" y="3779388"/>
                </a:cubicBezTo>
                <a:cubicBezTo>
                  <a:pt x="6352858" y="4766336"/>
                  <a:pt x="6316954" y="5863968"/>
                  <a:pt x="5873730" y="6784163"/>
                </a:cubicBezTo>
                <a:lnTo>
                  <a:pt x="583411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31080" y="1290009"/>
            <a:ext cx="6513490" cy="4835513"/>
          </a:xfrm>
          <a:prstGeom prst="rect">
            <a:avLst/>
          </a:prstGeom>
        </p:spPr>
      </p:pic>
      <p:sp>
        <p:nvSpPr>
          <p:cNvPr id="20" name="Title 1"/>
          <p:cNvSpPr>
            <a:spLocks noGrp="1"/>
          </p:cNvSpPr>
          <p:nvPr>
            <p:ph type="ctrTitle" hasCustomPrompt="1"/>
          </p:nvPr>
        </p:nvSpPr>
        <p:spPr>
          <a:xfrm>
            <a:off x="407988" y="25146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34290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spTree>
    <p:extLst>
      <p:ext uri="{BB962C8B-B14F-4D97-AF65-F5344CB8AC3E}">
        <p14:creationId xmlns:p14="http://schemas.microsoft.com/office/powerpoint/2010/main" val="40054256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er7">
    <p:spTree>
      <p:nvGrpSpPr>
        <p:cNvPr id="1" name=""/>
        <p:cNvGrpSpPr/>
        <p:nvPr/>
      </p:nvGrpSpPr>
      <p:grpSpPr>
        <a:xfrm>
          <a:off x="0" y="0"/>
          <a:ext cx="0" cy="0"/>
          <a:chOff x="0" y="0"/>
          <a:chExt cx="0" cy="0"/>
        </a:xfrm>
      </p:grpSpPr>
      <p:sp>
        <p:nvSpPr>
          <p:cNvPr id="11" name="Freeform 10"/>
          <p:cNvSpPr/>
          <p:nvPr userDrawn="1"/>
        </p:nvSpPr>
        <p:spPr>
          <a:xfrm>
            <a:off x="0" y="533400"/>
            <a:ext cx="8534400" cy="6324600"/>
          </a:xfrm>
          <a:custGeom>
            <a:avLst/>
            <a:gdLst>
              <a:gd name="connsiteX0" fmla="*/ 0 w 8534400"/>
              <a:gd name="connsiteY0" fmla="*/ 0 h 6324600"/>
              <a:gd name="connsiteX1" fmla="*/ 348343 w 8534400"/>
              <a:gd name="connsiteY1" fmla="*/ 58194 h 6324600"/>
              <a:gd name="connsiteX2" fmla="*/ 8534400 w 8534400"/>
              <a:gd name="connsiteY2" fmla="*/ 1818574 h 6324600"/>
              <a:gd name="connsiteX3" fmla="*/ 8534400 w 8534400"/>
              <a:gd name="connsiteY3" fmla="*/ 6186046 h 6324600"/>
              <a:gd name="connsiteX4" fmla="*/ 8534400 w 8534400"/>
              <a:gd name="connsiteY4" fmla="*/ 6324600 h 6324600"/>
              <a:gd name="connsiteX5" fmla="*/ 0 w 8534400"/>
              <a:gd name="connsiteY5" fmla="*/ 6324600 h 6324600"/>
              <a:gd name="connsiteX6" fmla="*/ 0 w 8534400"/>
              <a:gd name="connsiteY6" fmla="*/ 6241218 h 6324600"/>
              <a:gd name="connsiteX7" fmla="*/ 0 w 853440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324600">
                <a:moveTo>
                  <a:pt x="0" y="0"/>
                </a:moveTo>
                <a:cubicBezTo>
                  <a:pt x="116114" y="14549"/>
                  <a:pt x="232229" y="29097"/>
                  <a:pt x="348343" y="58194"/>
                </a:cubicBezTo>
                <a:cubicBezTo>
                  <a:pt x="3556000" y="611041"/>
                  <a:pt x="6284686" y="1207533"/>
                  <a:pt x="8534400" y="1818574"/>
                </a:cubicBezTo>
                <a:cubicBezTo>
                  <a:pt x="8534400" y="1818574"/>
                  <a:pt x="8534400" y="1818574"/>
                  <a:pt x="8534400" y="6186046"/>
                </a:cubicBezTo>
                <a:lnTo>
                  <a:pt x="8534400" y="6324600"/>
                </a:lnTo>
                <a:lnTo>
                  <a:pt x="0" y="6324600"/>
                </a:lnTo>
                <a:lnTo>
                  <a:pt x="0" y="6241218"/>
                </a:lnTo>
                <a:cubicBezTo>
                  <a:pt x="0" y="4953254"/>
                  <a:pt x="0" y="299064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07988" y="28194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407988" y="37337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2316771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ver8">
    <p:spTree>
      <p:nvGrpSpPr>
        <p:cNvPr id="1" name=""/>
        <p:cNvGrpSpPr/>
        <p:nvPr/>
      </p:nvGrpSpPr>
      <p:grpSpPr>
        <a:xfrm>
          <a:off x="0" y="0"/>
          <a:ext cx="0" cy="0"/>
          <a:chOff x="0" y="0"/>
          <a:chExt cx="0" cy="0"/>
        </a:xfrm>
      </p:grpSpPr>
      <p:sp>
        <p:nvSpPr>
          <p:cNvPr id="10" name="Freeform 9"/>
          <p:cNvSpPr/>
          <p:nvPr userDrawn="1"/>
        </p:nvSpPr>
        <p:spPr>
          <a:xfrm>
            <a:off x="1295400" y="1"/>
            <a:ext cx="10896600" cy="5568105"/>
          </a:xfrm>
          <a:custGeom>
            <a:avLst/>
            <a:gdLst>
              <a:gd name="connsiteX0" fmla="*/ 0 w 10896600"/>
              <a:gd name="connsiteY0" fmla="*/ 0 h 5568105"/>
              <a:gd name="connsiteX1" fmla="*/ 10896600 w 10896600"/>
              <a:gd name="connsiteY1" fmla="*/ 0 h 5568105"/>
              <a:gd name="connsiteX2" fmla="*/ 10896600 w 10896600"/>
              <a:gd name="connsiteY2" fmla="*/ 80960 h 5568105"/>
              <a:gd name="connsiteX3" fmla="*/ 10896600 w 10896600"/>
              <a:gd name="connsiteY3" fmla="*/ 5568105 h 5568105"/>
              <a:gd name="connsiteX4" fmla="*/ 10451841 w 10896600"/>
              <a:gd name="connsiteY4" fmla="*/ 5493803 h 5568105"/>
              <a:gd name="connsiteX5" fmla="*/ 0 w 10896600"/>
              <a:gd name="connsiteY5" fmla="*/ 3246176 h 5568105"/>
              <a:gd name="connsiteX6" fmla="*/ 0 w 10896600"/>
              <a:gd name="connsiteY6" fmla="*/ 191975 h 5568105"/>
              <a:gd name="connsiteX7" fmla="*/ 0 w 10896600"/>
              <a:gd name="connsiteY7" fmla="*/ 0 h 556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6600" h="5568105">
                <a:moveTo>
                  <a:pt x="0" y="0"/>
                </a:moveTo>
                <a:lnTo>
                  <a:pt x="10896600" y="0"/>
                </a:lnTo>
                <a:lnTo>
                  <a:pt x="10896600" y="80960"/>
                </a:lnTo>
                <a:cubicBezTo>
                  <a:pt x="10896600" y="1513754"/>
                  <a:pt x="10896600" y="3311770"/>
                  <a:pt x="10896600" y="5568105"/>
                </a:cubicBezTo>
                <a:cubicBezTo>
                  <a:pt x="10748347" y="5549530"/>
                  <a:pt x="10600094" y="5530954"/>
                  <a:pt x="10451841" y="5493803"/>
                </a:cubicBezTo>
                <a:cubicBezTo>
                  <a:pt x="6356350" y="4787937"/>
                  <a:pt x="2872403" y="4026344"/>
                  <a:pt x="0" y="3246176"/>
                </a:cubicBezTo>
                <a:cubicBezTo>
                  <a:pt x="0" y="3246176"/>
                  <a:pt x="0" y="3246176"/>
                  <a:pt x="0" y="19197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itle 1"/>
          <p:cNvSpPr>
            <a:spLocks noGrp="1"/>
          </p:cNvSpPr>
          <p:nvPr>
            <p:ph type="ctrTitle" hasCustomPrompt="1"/>
          </p:nvPr>
        </p:nvSpPr>
        <p:spPr>
          <a:xfrm>
            <a:off x="6816081"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6816081"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155653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noProof="0"/>
              <a:t>Modifiez le style du titre</a:t>
            </a:r>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1440000"/>
            <a:ext cx="5400000" cy="493200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1449750"/>
            <a:ext cx="5400000" cy="493200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Tree>
    <p:extLst>
      <p:ext uri="{BB962C8B-B14F-4D97-AF65-F5344CB8AC3E}">
        <p14:creationId xmlns:p14="http://schemas.microsoft.com/office/powerpoint/2010/main" val="27135559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9">
    <p:spTree>
      <p:nvGrpSpPr>
        <p:cNvPr id="1" name=""/>
        <p:cNvGrpSpPr/>
        <p:nvPr/>
      </p:nvGrpSpPr>
      <p:grpSpPr>
        <a:xfrm>
          <a:off x="0" y="0"/>
          <a:ext cx="0" cy="0"/>
          <a:chOff x="0" y="0"/>
          <a:chExt cx="0" cy="0"/>
        </a:xfrm>
      </p:grpSpPr>
      <p:sp>
        <p:nvSpPr>
          <p:cNvPr id="13" name="Freeform 12"/>
          <p:cNvSpPr/>
          <p:nvPr userDrawn="1"/>
        </p:nvSpPr>
        <p:spPr>
          <a:xfrm>
            <a:off x="0" y="2"/>
            <a:ext cx="8664800" cy="5891173"/>
          </a:xfrm>
          <a:custGeom>
            <a:avLst/>
            <a:gdLst>
              <a:gd name="connsiteX0" fmla="*/ 0 w 8664800"/>
              <a:gd name="connsiteY0" fmla="*/ 0 h 5891173"/>
              <a:gd name="connsiteX1" fmla="*/ 8664800 w 8664800"/>
              <a:gd name="connsiteY1" fmla="*/ 0 h 5891173"/>
              <a:gd name="connsiteX2" fmla="*/ 8664384 w 8664800"/>
              <a:gd name="connsiteY2" fmla="*/ 3446 h 5891173"/>
              <a:gd name="connsiteX3" fmla="*/ 4910849 w 8664800"/>
              <a:gd name="connsiteY3" fmla="*/ 5752723 h 5891173"/>
              <a:gd name="connsiteX4" fmla="*/ 136189 w 8664800"/>
              <a:gd name="connsiteY4" fmla="*/ 3904223 h 5891173"/>
              <a:gd name="connsiteX5" fmla="*/ 0 w 8664800"/>
              <a:gd name="connsiteY5" fmla="*/ 3851498 h 5891173"/>
              <a:gd name="connsiteX6" fmla="*/ 0 w 8664800"/>
              <a:gd name="connsiteY6" fmla="*/ 0 h 5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64800" h="5891173">
                <a:moveTo>
                  <a:pt x="0" y="0"/>
                </a:moveTo>
                <a:lnTo>
                  <a:pt x="8664800" y="0"/>
                </a:lnTo>
                <a:lnTo>
                  <a:pt x="8664384" y="3446"/>
                </a:lnTo>
                <a:cubicBezTo>
                  <a:pt x="8546736" y="969909"/>
                  <a:pt x="7776240" y="6862054"/>
                  <a:pt x="4910849" y="5752723"/>
                </a:cubicBezTo>
                <a:cubicBezTo>
                  <a:pt x="2738090" y="4911543"/>
                  <a:pt x="1210368" y="4320089"/>
                  <a:pt x="136189" y="3904223"/>
                </a:cubicBezTo>
                <a:lnTo>
                  <a:pt x="0" y="385149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407988"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407988"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13067621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10">
    <p:spTree>
      <p:nvGrpSpPr>
        <p:cNvPr id="1" name=""/>
        <p:cNvGrpSpPr/>
        <p:nvPr/>
      </p:nvGrpSpPr>
      <p:grpSpPr>
        <a:xfrm>
          <a:off x="0" y="0"/>
          <a:ext cx="0" cy="0"/>
          <a:chOff x="0" y="0"/>
          <a:chExt cx="0" cy="0"/>
        </a:xfrm>
      </p:grpSpPr>
      <p:sp>
        <p:nvSpPr>
          <p:cNvPr id="15" name="Freeform 14"/>
          <p:cNvSpPr/>
          <p:nvPr userDrawn="1"/>
        </p:nvSpPr>
        <p:spPr>
          <a:xfrm>
            <a:off x="2703358" y="1531422"/>
            <a:ext cx="9488642" cy="5326579"/>
          </a:xfrm>
          <a:custGeom>
            <a:avLst/>
            <a:gdLst>
              <a:gd name="connsiteX0" fmla="*/ 8600219 w 9488642"/>
              <a:gd name="connsiteY0" fmla="*/ 517 h 5326579"/>
              <a:gd name="connsiteX1" fmla="*/ 9337654 w 9488642"/>
              <a:gd name="connsiteY1" fmla="*/ 75918 h 5326579"/>
              <a:gd name="connsiteX2" fmla="*/ 9488642 w 9488642"/>
              <a:gd name="connsiteY2" fmla="*/ 108110 h 5326579"/>
              <a:gd name="connsiteX3" fmla="*/ 9488642 w 9488642"/>
              <a:gd name="connsiteY3" fmla="*/ 5326579 h 5326579"/>
              <a:gd name="connsiteX4" fmla="*/ 0 w 9488642"/>
              <a:gd name="connsiteY4" fmla="*/ 5326579 h 5326579"/>
              <a:gd name="connsiteX5" fmla="*/ 239796 w 9488642"/>
              <a:gd name="connsiteY5" fmla="*/ 5146683 h 5326579"/>
              <a:gd name="connsiteX6" fmla="*/ 5947966 w 9488642"/>
              <a:gd name="connsiteY6" fmla="*/ 864382 h 5326579"/>
              <a:gd name="connsiteX7" fmla="*/ 8600219 w 9488642"/>
              <a:gd name="connsiteY7" fmla="*/ 517 h 532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8642" h="5326579">
                <a:moveTo>
                  <a:pt x="8600219" y="517"/>
                </a:moveTo>
                <a:cubicBezTo>
                  <a:pt x="8847532" y="4354"/>
                  <a:pt x="9094309" y="29531"/>
                  <a:pt x="9337654" y="75918"/>
                </a:cubicBezTo>
                <a:lnTo>
                  <a:pt x="9488642" y="108110"/>
                </a:lnTo>
                <a:lnTo>
                  <a:pt x="9488642" y="5326579"/>
                </a:lnTo>
                <a:lnTo>
                  <a:pt x="0" y="5326579"/>
                </a:lnTo>
                <a:lnTo>
                  <a:pt x="239796" y="5146683"/>
                </a:lnTo>
                <a:cubicBezTo>
                  <a:pt x="5947966" y="864382"/>
                  <a:pt x="5947966" y="864382"/>
                  <a:pt x="5947966" y="864382"/>
                </a:cubicBezTo>
                <a:cubicBezTo>
                  <a:pt x="6737823" y="271827"/>
                  <a:pt x="7672794" y="-13871"/>
                  <a:pt x="8600219" y="51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p:cNvSpPr>
            <a:spLocks noGrp="1"/>
          </p:cNvSpPr>
          <p:nvPr>
            <p:ph type="ctrTitle" hasCustomPrompt="1"/>
          </p:nvPr>
        </p:nvSpPr>
        <p:spPr>
          <a:xfrm>
            <a:off x="407988" y="28956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accent3"/>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38099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31359283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11">
    <p:spTree>
      <p:nvGrpSpPr>
        <p:cNvPr id="1" name=""/>
        <p:cNvGrpSpPr/>
        <p:nvPr/>
      </p:nvGrpSpPr>
      <p:grpSpPr>
        <a:xfrm>
          <a:off x="0" y="0"/>
          <a:ext cx="0" cy="0"/>
          <a:chOff x="0" y="0"/>
          <a:chExt cx="0" cy="0"/>
        </a:xfrm>
      </p:grpSpPr>
      <p:sp>
        <p:nvSpPr>
          <p:cNvPr id="9" name="Freeform 8"/>
          <p:cNvSpPr/>
          <p:nvPr userDrawn="1"/>
        </p:nvSpPr>
        <p:spPr>
          <a:xfrm>
            <a:off x="0" y="0"/>
            <a:ext cx="12192000" cy="5873580"/>
          </a:xfrm>
          <a:custGeom>
            <a:avLst/>
            <a:gdLst>
              <a:gd name="connsiteX0" fmla="*/ 0 w 12192000"/>
              <a:gd name="connsiteY0" fmla="*/ 0 h 5873580"/>
              <a:gd name="connsiteX1" fmla="*/ 12192000 w 12192000"/>
              <a:gd name="connsiteY1" fmla="*/ 0 h 5873580"/>
              <a:gd name="connsiteX2" fmla="*/ 12192000 w 12192000"/>
              <a:gd name="connsiteY2" fmla="*/ 448624 h 5873580"/>
              <a:gd name="connsiteX3" fmla="*/ 12192000 w 12192000"/>
              <a:gd name="connsiteY3" fmla="*/ 2347836 h 5873580"/>
              <a:gd name="connsiteX4" fmla="*/ 0 w 12192000"/>
              <a:gd name="connsiteY4" fmla="*/ 4899184 h 5873580"/>
              <a:gd name="connsiteX5" fmla="*/ 0 w 12192000"/>
              <a:gd name="connsiteY5" fmla="*/ 176498 h 5873580"/>
              <a:gd name="connsiteX6" fmla="*/ 0 w 12192000"/>
              <a:gd name="connsiteY6" fmla="*/ 0 h 58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73580">
                <a:moveTo>
                  <a:pt x="0" y="0"/>
                </a:moveTo>
                <a:lnTo>
                  <a:pt x="12192000" y="0"/>
                </a:lnTo>
                <a:lnTo>
                  <a:pt x="12192000" y="448624"/>
                </a:lnTo>
                <a:cubicBezTo>
                  <a:pt x="12192000" y="1051556"/>
                  <a:pt x="12192000" y="1684140"/>
                  <a:pt x="12192000" y="2347836"/>
                </a:cubicBezTo>
                <a:cubicBezTo>
                  <a:pt x="12192000" y="7979192"/>
                  <a:pt x="1443790" y="5266946"/>
                  <a:pt x="0" y="4899184"/>
                </a:cubicBezTo>
                <a:cubicBezTo>
                  <a:pt x="0" y="4899184"/>
                  <a:pt x="0" y="4899184"/>
                  <a:pt x="0" y="176498"/>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itle 1"/>
          <p:cNvSpPr>
            <a:spLocks noGrp="1"/>
          </p:cNvSpPr>
          <p:nvPr>
            <p:ph type="ctrTitle" hasCustomPrompt="1"/>
          </p:nvPr>
        </p:nvSpPr>
        <p:spPr>
          <a:xfrm>
            <a:off x="407988" y="1902619"/>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2817018"/>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27760817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Opener1">
    <p:spTree>
      <p:nvGrpSpPr>
        <p:cNvPr id="1" name=""/>
        <p:cNvGrpSpPr/>
        <p:nvPr/>
      </p:nvGrpSpPr>
      <p:grpSpPr>
        <a:xfrm>
          <a:off x="0" y="0"/>
          <a:ext cx="0" cy="0"/>
          <a:chOff x="0" y="0"/>
          <a:chExt cx="0" cy="0"/>
        </a:xfrm>
      </p:grpSpPr>
      <p:sp>
        <p:nvSpPr>
          <p:cNvPr id="11" name="Freeform 10"/>
          <p:cNvSpPr/>
          <p:nvPr userDrawn="1"/>
        </p:nvSpPr>
        <p:spPr>
          <a:xfrm>
            <a:off x="0" y="0"/>
            <a:ext cx="6309360" cy="4765196"/>
          </a:xfrm>
          <a:custGeom>
            <a:avLst/>
            <a:gdLst>
              <a:gd name="connsiteX0" fmla="*/ 0 w 6309360"/>
              <a:gd name="connsiteY0" fmla="*/ 0 h 4765196"/>
              <a:gd name="connsiteX1" fmla="*/ 6309360 w 6309360"/>
              <a:gd name="connsiteY1" fmla="*/ 0 h 4765196"/>
              <a:gd name="connsiteX2" fmla="*/ 6309360 w 6309360"/>
              <a:gd name="connsiteY2" fmla="*/ 56339 h 4765196"/>
              <a:gd name="connsiteX3" fmla="*/ 6309360 w 6309360"/>
              <a:gd name="connsiteY3" fmla="*/ 4765196 h 4765196"/>
              <a:gd name="connsiteX4" fmla="*/ 6030064 w 6309360"/>
              <a:gd name="connsiteY4" fmla="*/ 4718537 h 4765196"/>
              <a:gd name="connsiteX5" fmla="*/ 161022 w 6309360"/>
              <a:gd name="connsiteY5" fmla="*/ 3490219 h 4765196"/>
              <a:gd name="connsiteX6" fmla="*/ 0 w 6309360"/>
              <a:gd name="connsiteY6" fmla="*/ 3448369 h 4765196"/>
              <a:gd name="connsiteX7" fmla="*/ 0 w 6309360"/>
              <a:gd name="connsiteY7" fmla="*/ 0 h 476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9360" h="4765196">
                <a:moveTo>
                  <a:pt x="0" y="0"/>
                </a:moveTo>
                <a:lnTo>
                  <a:pt x="6309360" y="0"/>
                </a:lnTo>
                <a:lnTo>
                  <a:pt x="6309360" y="56339"/>
                </a:lnTo>
                <a:cubicBezTo>
                  <a:pt x="6309360" y="1086668"/>
                  <a:pt x="6309360" y="2585327"/>
                  <a:pt x="6309360" y="4765196"/>
                </a:cubicBezTo>
                <a:cubicBezTo>
                  <a:pt x="6216261" y="4753531"/>
                  <a:pt x="6123163" y="4741867"/>
                  <a:pt x="6030064" y="4718537"/>
                </a:cubicBezTo>
                <a:cubicBezTo>
                  <a:pt x="3779692" y="4330681"/>
                  <a:pt x="1823345" y="3916032"/>
                  <a:pt x="161022" y="3490219"/>
                </a:cubicBezTo>
                <a:lnTo>
                  <a:pt x="0" y="34483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0520" y="228600"/>
            <a:ext cx="4176384" cy="697992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570847"/>
            <a:ext cx="5261187" cy="1182207"/>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563020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Opener2">
    <p:spTree>
      <p:nvGrpSpPr>
        <p:cNvPr id="1" name=""/>
        <p:cNvGrpSpPr/>
        <p:nvPr/>
      </p:nvGrpSpPr>
      <p:grpSpPr>
        <a:xfrm>
          <a:off x="0" y="0"/>
          <a:ext cx="0" cy="0"/>
          <a:chOff x="0" y="0"/>
          <a:chExt cx="0" cy="0"/>
        </a:xfrm>
      </p:grpSpPr>
      <p:sp>
        <p:nvSpPr>
          <p:cNvPr id="12" name="Freeform 11"/>
          <p:cNvSpPr/>
          <p:nvPr userDrawn="1"/>
        </p:nvSpPr>
        <p:spPr>
          <a:xfrm>
            <a:off x="5837769" y="2731746"/>
            <a:ext cx="6354233" cy="4126254"/>
          </a:xfrm>
          <a:custGeom>
            <a:avLst/>
            <a:gdLst>
              <a:gd name="connsiteX0" fmla="*/ 3218906 w 6354233"/>
              <a:gd name="connsiteY0" fmla="*/ 0 h 4126254"/>
              <a:gd name="connsiteX1" fmla="*/ 6338061 w 6354233"/>
              <a:gd name="connsiteY1" fmla="*/ 0 h 4126254"/>
              <a:gd name="connsiteX2" fmla="*/ 6354233 w 6354233"/>
              <a:gd name="connsiteY2" fmla="*/ 0 h 4126254"/>
              <a:gd name="connsiteX3" fmla="*/ 6354233 w 6354233"/>
              <a:gd name="connsiteY3" fmla="*/ 4126254 h 4126254"/>
              <a:gd name="connsiteX4" fmla="*/ 0 w 6354233"/>
              <a:gd name="connsiteY4" fmla="*/ 4126254 h 4126254"/>
              <a:gd name="connsiteX5" fmla="*/ 18929 w 6354233"/>
              <a:gd name="connsiteY5" fmla="*/ 4013385 h 4126254"/>
              <a:gd name="connsiteX6" fmla="*/ 273134 w 6354233"/>
              <a:gd name="connsiteY6" fmla="*/ 2497612 h 4126254"/>
              <a:gd name="connsiteX7" fmla="*/ 3218906 w 6354233"/>
              <a:gd name="connsiteY7" fmla="*/ 0 h 412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4233" h="4126254">
                <a:moveTo>
                  <a:pt x="3218906" y="0"/>
                </a:moveTo>
                <a:cubicBezTo>
                  <a:pt x="3218906" y="0"/>
                  <a:pt x="3218906" y="0"/>
                  <a:pt x="6338061" y="0"/>
                </a:cubicBezTo>
                <a:lnTo>
                  <a:pt x="6354233" y="0"/>
                </a:lnTo>
                <a:lnTo>
                  <a:pt x="6354233" y="4126254"/>
                </a:lnTo>
                <a:lnTo>
                  <a:pt x="0" y="4126254"/>
                </a:lnTo>
                <a:lnTo>
                  <a:pt x="18929" y="4013385"/>
                </a:lnTo>
                <a:cubicBezTo>
                  <a:pt x="86798" y="3608700"/>
                  <a:pt x="170328" y="3110626"/>
                  <a:pt x="273134" y="2497612"/>
                </a:cubicBezTo>
                <a:cubicBezTo>
                  <a:pt x="509656" y="1050498"/>
                  <a:pt x="1756771" y="0"/>
                  <a:pt x="321890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3355"/>
            <a:ext cx="4751909" cy="1418714"/>
          </a:xfrm>
          <a:prstGeom prst="rect">
            <a:avLst/>
          </a:prstGeom>
        </p:spPr>
        <p:txBody>
          <a:bodyPr anchor="b">
            <a:normAutofit/>
          </a:bodyPr>
          <a:lstStyle>
            <a:lvl1pPr marL="0" indent="0" algn="l">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add section title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48400" y="838200"/>
            <a:ext cx="4147523" cy="5410200"/>
          </a:xfrm>
          <a:prstGeom prst="rect">
            <a:avLst/>
          </a:prstGeom>
        </p:spPr>
      </p:pic>
    </p:spTree>
    <p:extLst>
      <p:ext uri="{BB962C8B-B14F-4D97-AF65-F5344CB8AC3E}">
        <p14:creationId xmlns:p14="http://schemas.microsoft.com/office/powerpoint/2010/main" val="35140847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Opener3">
    <p:spTree>
      <p:nvGrpSpPr>
        <p:cNvPr id="1" name=""/>
        <p:cNvGrpSpPr/>
        <p:nvPr/>
      </p:nvGrpSpPr>
      <p:grpSpPr>
        <a:xfrm>
          <a:off x="0" y="0"/>
          <a:ext cx="0" cy="0"/>
          <a:chOff x="0" y="0"/>
          <a:chExt cx="0" cy="0"/>
        </a:xfrm>
      </p:grpSpPr>
      <p:sp>
        <p:nvSpPr>
          <p:cNvPr id="12" name="Freeform 11"/>
          <p:cNvSpPr/>
          <p:nvPr userDrawn="1"/>
        </p:nvSpPr>
        <p:spPr>
          <a:xfrm>
            <a:off x="2" y="1924738"/>
            <a:ext cx="7237505" cy="4933262"/>
          </a:xfrm>
          <a:custGeom>
            <a:avLst/>
            <a:gdLst>
              <a:gd name="connsiteX0" fmla="*/ 4395998 w 7237505"/>
              <a:gd name="connsiteY0" fmla="*/ 58 h 4933262"/>
              <a:gd name="connsiteX1" fmla="*/ 7233138 w 7237505"/>
              <a:gd name="connsiteY1" fmla="*/ 4903565 h 4933262"/>
              <a:gd name="connsiteX2" fmla="*/ 7237505 w 7237505"/>
              <a:gd name="connsiteY2" fmla="*/ 4933262 h 4933262"/>
              <a:gd name="connsiteX3" fmla="*/ 0 w 7237505"/>
              <a:gd name="connsiteY3" fmla="*/ 4933262 h 4933262"/>
              <a:gd name="connsiteX4" fmla="*/ 0 w 7237505"/>
              <a:gd name="connsiteY4" fmla="*/ 1491292 h 4933262"/>
              <a:gd name="connsiteX5" fmla="*/ 148016 w 7237505"/>
              <a:gd name="connsiteY5" fmla="*/ 1437398 h 4933262"/>
              <a:gd name="connsiteX6" fmla="*/ 3756131 w 7237505"/>
              <a:gd name="connsiteY6" fmla="*/ 123640 h 4933262"/>
              <a:gd name="connsiteX7" fmla="*/ 4395998 w 7237505"/>
              <a:gd name="connsiteY7" fmla="*/ 58 h 493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7505" h="4933262">
                <a:moveTo>
                  <a:pt x="4395998" y="58"/>
                </a:moveTo>
                <a:cubicBezTo>
                  <a:pt x="6238787" y="-15730"/>
                  <a:pt x="6966936" y="3156975"/>
                  <a:pt x="7233138" y="4903565"/>
                </a:cubicBezTo>
                <a:lnTo>
                  <a:pt x="7237505" y="4933262"/>
                </a:lnTo>
                <a:lnTo>
                  <a:pt x="0" y="4933262"/>
                </a:lnTo>
                <a:lnTo>
                  <a:pt x="0" y="1491292"/>
                </a:lnTo>
                <a:lnTo>
                  <a:pt x="148016" y="1437398"/>
                </a:lnTo>
                <a:cubicBezTo>
                  <a:pt x="1090161" y="1094352"/>
                  <a:pt x="2272461" y="663862"/>
                  <a:pt x="3756131" y="123640"/>
                </a:cubicBezTo>
                <a:cubicBezTo>
                  <a:pt x="3983091" y="41001"/>
                  <a:pt x="4196102" y="1771"/>
                  <a:pt x="4395998" y="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138784" y="1696711"/>
            <a:ext cx="4645229" cy="1418714"/>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add section title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84457" y="609600"/>
            <a:ext cx="4905075" cy="5597907"/>
          </a:xfrm>
          <a:prstGeom prst="rect">
            <a:avLst/>
          </a:prstGeom>
        </p:spPr>
      </p:pic>
    </p:spTree>
    <p:extLst>
      <p:ext uri="{BB962C8B-B14F-4D97-AF65-F5344CB8AC3E}">
        <p14:creationId xmlns:p14="http://schemas.microsoft.com/office/powerpoint/2010/main" val="38303327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6" name="Freeform 5"/>
          <p:cNvSpPr/>
          <p:nvPr userDrawn="1"/>
        </p:nvSpPr>
        <p:spPr>
          <a:xfrm>
            <a:off x="0" y="0"/>
            <a:ext cx="12193224" cy="3895500"/>
          </a:xfrm>
          <a:custGeom>
            <a:avLst/>
            <a:gdLst>
              <a:gd name="connsiteX0" fmla="*/ 0 w 12193224"/>
              <a:gd name="connsiteY0" fmla="*/ 0 h 3895500"/>
              <a:gd name="connsiteX1" fmla="*/ 12193224 w 12193224"/>
              <a:gd name="connsiteY1" fmla="*/ 0 h 3895500"/>
              <a:gd name="connsiteX2" fmla="*/ 12193224 w 12193224"/>
              <a:gd name="connsiteY2" fmla="*/ 246767 h 3895500"/>
              <a:gd name="connsiteX3" fmla="*/ 12193224 w 12193224"/>
              <a:gd name="connsiteY3" fmla="*/ 3895500 h 3895500"/>
              <a:gd name="connsiteX4" fmla="*/ 11695542 w 12193224"/>
              <a:gd name="connsiteY4" fmla="*/ 3812356 h 3895500"/>
              <a:gd name="connsiteX5" fmla="*/ 0 w 12193224"/>
              <a:gd name="connsiteY5" fmla="*/ 1297276 h 3895500"/>
              <a:gd name="connsiteX6" fmla="*/ 0 w 12193224"/>
              <a:gd name="connsiteY6" fmla="*/ 68316 h 3895500"/>
              <a:gd name="connsiteX7" fmla="*/ 0 w 12193224"/>
              <a:gd name="connsiteY7" fmla="*/ 0 h 389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24" h="3895500">
                <a:moveTo>
                  <a:pt x="0" y="0"/>
                </a:moveTo>
                <a:lnTo>
                  <a:pt x="12193224" y="0"/>
                </a:lnTo>
                <a:lnTo>
                  <a:pt x="12193224" y="246767"/>
                </a:lnTo>
                <a:cubicBezTo>
                  <a:pt x="12193224" y="1325156"/>
                  <a:pt x="12193224" y="2535979"/>
                  <a:pt x="12193224" y="3895500"/>
                </a:cubicBezTo>
                <a:cubicBezTo>
                  <a:pt x="12027332" y="3874712"/>
                  <a:pt x="11861436" y="3853928"/>
                  <a:pt x="11695542" y="3812356"/>
                </a:cubicBezTo>
                <a:cubicBezTo>
                  <a:pt x="7112716" y="3022496"/>
                  <a:pt x="3214200" y="2170279"/>
                  <a:pt x="0" y="1297276"/>
                </a:cubicBezTo>
                <a:cubicBezTo>
                  <a:pt x="0" y="1297276"/>
                  <a:pt x="0" y="1297276"/>
                  <a:pt x="0" y="68316"/>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71360" y="1559681"/>
            <a:ext cx="4343400" cy="4920475"/>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96000" y="2579828"/>
            <a:ext cx="5471988" cy="1698343"/>
          </a:xfrm>
          <a:prstGeom prst="rect">
            <a:avLst/>
          </a:prstGeom>
        </p:spPr>
        <p:txBody>
          <a:bodyPr anchor="b">
            <a:noAutofit/>
          </a:bodyPr>
          <a:lstStyle>
            <a:lvl1pPr marL="0" indent="0">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6471885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Opener5">
    <p:spTree>
      <p:nvGrpSpPr>
        <p:cNvPr id="1" name=""/>
        <p:cNvGrpSpPr/>
        <p:nvPr/>
      </p:nvGrpSpPr>
      <p:grpSpPr>
        <a:xfrm>
          <a:off x="0" y="0"/>
          <a:ext cx="0" cy="0"/>
          <a:chOff x="0" y="0"/>
          <a:chExt cx="0" cy="0"/>
        </a:xfrm>
      </p:grpSpPr>
      <p:sp>
        <p:nvSpPr>
          <p:cNvPr id="12" name="Freeform 11"/>
          <p:cNvSpPr/>
          <p:nvPr userDrawn="1"/>
        </p:nvSpPr>
        <p:spPr>
          <a:xfrm>
            <a:off x="1" y="1773244"/>
            <a:ext cx="12682081" cy="5084756"/>
          </a:xfrm>
          <a:custGeom>
            <a:avLst/>
            <a:gdLst>
              <a:gd name="connsiteX0" fmla="*/ 9471990 w 12682081"/>
              <a:gd name="connsiteY0" fmla="*/ 542 h 5084756"/>
              <a:gd name="connsiteX1" fmla="*/ 12634063 w 12682081"/>
              <a:gd name="connsiteY1" fmla="*/ 4816991 h 5084756"/>
              <a:gd name="connsiteX2" fmla="*/ 12682081 w 12682081"/>
              <a:gd name="connsiteY2" fmla="*/ 5084756 h 5084756"/>
              <a:gd name="connsiteX3" fmla="*/ 0 w 12682081"/>
              <a:gd name="connsiteY3" fmla="*/ 5084756 h 5084756"/>
              <a:gd name="connsiteX4" fmla="*/ 0 w 12682081"/>
              <a:gd name="connsiteY4" fmla="*/ 2957111 h 5084756"/>
              <a:gd name="connsiteX5" fmla="*/ 26348 w 12682081"/>
              <a:gd name="connsiteY5" fmla="*/ 2948506 h 5084756"/>
              <a:gd name="connsiteX6" fmla="*/ 8652212 w 12682081"/>
              <a:gd name="connsiteY6" fmla="*/ 131371 h 5084756"/>
              <a:gd name="connsiteX7" fmla="*/ 9471990 w 12682081"/>
              <a:gd name="connsiteY7" fmla="*/ 542 h 5084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82081" h="5084756">
                <a:moveTo>
                  <a:pt x="9471990" y="542"/>
                </a:moveTo>
                <a:cubicBezTo>
                  <a:pt x="11348469" y="43621"/>
                  <a:pt x="12225265" y="2641773"/>
                  <a:pt x="12634063" y="4816991"/>
                </a:cubicBezTo>
                <a:lnTo>
                  <a:pt x="12682081" y="5084756"/>
                </a:lnTo>
                <a:lnTo>
                  <a:pt x="0" y="5084756"/>
                </a:lnTo>
                <a:lnTo>
                  <a:pt x="0" y="2957111"/>
                </a:lnTo>
                <a:lnTo>
                  <a:pt x="26348" y="2948506"/>
                </a:lnTo>
                <a:cubicBezTo>
                  <a:pt x="1039939" y="2617476"/>
                  <a:pt x="3356718" y="1860835"/>
                  <a:pt x="8652212" y="131371"/>
                </a:cubicBezTo>
                <a:cubicBezTo>
                  <a:pt x="8944735" y="35836"/>
                  <a:pt x="9217552" y="-5299"/>
                  <a:pt x="9471990" y="54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322635" y="3810000"/>
            <a:ext cx="5471988" cy="1698343"/>
          </a:xfrm>
          <a:prstGeom prst="rect">
            <a:avLst/>
          </a:prstGeom>
        </p:spPr>
        <p:txBody>
          <a:bodyPr anchor="b">
            <a:no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415755" y="751840"/>
            <a:ext cx="5810544" cy="5313680"/>
          </a:xfrm>
          <a:prstGeom prst="rect">
            <a:avLst/>
          </a:prstGeom>
        </p:spPr>
      </p:pic>
    </p:spTree>
    <p:extLst>
      <p:ext uri="{BB962C8B-B14F-4D97-AF65-F5344CB8AC3E}">
        <p14:creationId xmlns:p14="http://schemas.microsoft.com/office/powerpoint/2010/main" val="18517708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1">
    <p:spTree>
      <p:nvGrpSpPr>
        <p:cNvPr id="1" name=""/>
        <p:cNvGrpSpPr/>
        <p:nvPr/>
      </p:nvGrpSpPr>
      <p:grpSpPr>
        <a:xfrm>
          <a:off x="0" y="0"/>
          <a:ext cx="0" cy="0"/>
          <a:chOff x="0" y="0"/>
          <a:chExt cx="0" cy="0"/>
        </a:xfrm>
      </p:grpSpPr>
      <p:sp>
        <p:nvSpPr>
          <p:cNvPr id="24" name="Freeform 23"/>
          <p:cNvSpPr/>
          <p:nvPr userDrawn="1"/>
        </p:nvSpPr>
        <p:spPr>
          <a:xfrm>
            <a:off x="1" y="0"/>
            <a:ext cx="7037465" cy="6858000"/>
          </a:xfrm>
          <a:custGeom>
            <a:avLst/>
            <a:gdLst>
              <a:gd name="connsiteX0" fmla="*/ 0 w 7037465"/>
              <a:gd name="connsiteY0" fmla="*/ 0 h 6858000"/>
              <a:gd name="connsiteX1" fmla="*/ 7037465 w 7037465"/>
              <a:gd name="connsiteY1" fmla="*/ 0 h 6858000"/>
              <a:gd name="connsiteX2" fmla="*/ 7037465 w 7037465"/>
              <a:gd name="connsiteY2" fmla="*/ 114293 h 6858000"/>
              <a:gd name="connsiteX3" fmla="*/ 7037465 w 7037465"/>
              <a:gd name="connsiteY3" fmla="*/ 2657010 h 6858000"/>
              <a:gd name="connsiteX4" fmla="*/ 3733176 w 7037465"/>
              <a:gd name="connsiteY4" fmla="*/ 6564069 h 6858000"/>
              <a:gd name="connsiteX5" fmla="*/ 2097225 w 7037465"/>
              <a:gd name="connsiteY5" fmla="*/ 6832749 h 6858000"/>
              <a:gd name="connsiteX6" fmla="*/ 1943476 w 7037465"/>
              <a:gd name="connsiteY6" fmla="*/ 6858000 h 6858000"/>
              <a:gd name="connsiteX7" fmla="*/ 0 w 7037465"/>
              <a:gd name="connsiteY7" fmla="*/ 6858000 h 6858000"/>
              <a:gd name="connsiteX8" fmla="*/ 0 w 7037465"/>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37465" h="6858000">
                <a:moveTo>
                  <a:pt x="0" y="0"/>
                </a:moveTo>
                <a:lnTo>
                  <a:pt x="7037465" y="0"/>
                </a:lnTo>
                <a:lnTo>
                  <a:pt x="7037465" y="114293"/>
                </a:lnTo>
                <a:cubicBezTo>
                  <a:pt x="7037465" y="2657010"/>
                  <a:pt x="7037465" y="2657010"/>
                  <a:pt x="7037465" y="2657010"/>
                </a:cubicBezTo>
                <a:cubicBezTo>
                  <a:pt x="7037465" y="4603435"/>
                  <a:pt x="5647678" y="6251504"/>
                  <a:pt x="3733176" y="6564069"/>
                </a:cubicBezTo>
                <a:cubicBezTo>
                  <a:pt x="3099579" y="6668128"/>
                  <a:pt x="2558794" y="6756943"/>
                  <a:pt x="2097225" y="6832749"/>
                </a:cubicBezTo>
                <a:lnTo>
                  <a:pt x="1943476" y="6858000"/>
                </a:lnTo>
                <a:lnTo>
                  <a:pt x="0" y="6858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
        <p:nvSpPr>
          <p:cNvPr id="23" name="Rectangle 22"/>
          <p:cNvSpPr/>
          <p:nvPr userDrawn="1"/>
        </p:nvSpPr>
        <p:spPr>
          <a:xfrm>
            <a:off x="8305799" y="5764024"/>
            <a:ext cx="3512821" cy="446276"/>
          </a:xfrm>
          <a:prstGeom prst="rect">
            <a:avLst/>
          </a:prstGeom>
        </p:spPr>
        <p:txBody>
          <a:bodyPr wrap="square" lIns="0" tIns="0" rIns="0" bIns="0" anchor="b" anchorCtr="0">
            <a:spAutoFit/>
          </a:bodyPr>
          <a:lstStyle/>
          <a:p>
            <a:pPr algn="r">
              <a:spcAft>
                <a:spcPts val="600"/>
              </a:spcAft>
            </a:pPr>
            <a:r>
              <a:rPr lang="en-US" sz="800" noProof="0" dirty="0">
                <a:solidFill>
                  <a:schemeClr val="tx1"/>
                </a:solidFill>
                <a:latin typeface="+mn-lt"/>
                <a:cs typeface="Arial"/>
              </a:rPr>
              <a:t>This message contains information that may be privileged or confidential and is the property of the Capgemini Group.</a:t>
            </a:r>
          </a:p>
          <a:p>
            <a:pPr algn="r">
              <a:spcAft>
                <a:spcPts val="600"/>
              </a:spcAft>
            </a:pPr>
            <a:r>
              <a:rPr lang="en-US" sz="800" noProof="0" dirty="0">
                <a:solidFill>
                  <a:schemeClr val="tx1"/>
                </a:solidFill>
                <a:latin typeface="+mn-lt"/>
                <a:cs typeface="Arial"/>
              </a:rPr>
              <a:t>Copyright</a:t>
            </a:r>
            <a:r>
              <a:rPr lang="en-US" sz="800" baseline="0" noProof="0" dirty="0">
                <a:solidFill>
                  <a:schemeClr val="tx1"/>
                </a:solidFill>
                <a:latin typeface="+mn-lt"/>
                <a:cs typeface="Arial"/>
              </a:rPr>
              <a:t>©</a:t>
            </a:r>
            <a:r>
              <a:rPr lang="en-US" sz="800" noProof="0" dirty="0">
                <a:solidFill>
                  <a:schemeClr val="tx1"/>
                </a:solidFill>
                <a:latin typeface="+mn-lt"/>
                <a:cs typeface="Arial"/>
              </a:rPr>
              <a:t> 2020 Sogeti. All rights reserved.</a:t>
            </a:r>
          </a:p>
        </p:txBody>
      </p:sp>
      <p:sp>
        <p:nvSpPr>
          <p:cNvPr id="26" name="Rectangle 25">
            <a:hlinkClick r:id="rId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hlinkClick r:id="rId5"/>
          </p:cNvPr>
          <p:cNvSpPr/>
          <p:nvPr userDrawn="1"/>
        </p:nvSpPr>
        <p:spPr>
          <a:xfrm>
            <a:off x="407989" y="4235890"/>
            <a:ext cx="1105076" cy="184150"/>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pic>
        <p:nvPicPr>
          <p:cNvPr id="21" name="Picture 2" descr="D:\My Work\Template\Icons\Social Media\LinkedIN.png">
            <a:hlinkClick r:id="rId6"/>
            <a:extLst>
              <a:ext uri="{FF2B5EF4-FFF2-40B4-BE49-F238E27FC236}">
                <a16:creationId xmlns:a16="http://schemas.microsoft.com/office/drawing/2014/main" id="{08F614DE-51DA-4BFF-8E53-D2741450B87F}"/>
              </a:ext>
            </a:extLst>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0684065" y="5181600"/>
            <a:ext cx="333195" cy="333195"/>
          </a:xfrm>
          <a:prstGeom prst="rect">
            <a:avLst/>
          </a:prstGeom>
          <a:noFill/>
        </p:spPr>
      </p:pic>
      <p:pic>
        <p:nvPicPr>
          <p:cNvPr id="22" name="Picture 5" descr="D:\My Work\Template\Icons\Social Media\Twitter.png">
            <a:hlinkClick r:id="rId9"/>
            <a:extLst>
              <a:ext uri="{FF2B5EF4-FFF2-40B4-BE49-F238E27FC236}">
                <a16:creationId xmlns:a16="http://schemas.microsoft.com/office/drawing/2014/main" id="{407A4AAB-4D4A-41A6-8AB1-41DD0D45E3A3}"/>
              </a:ext>
            </a:extLst>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067442" y="5181600"/>
            <a:ext cx="333195" cy="333195"/>
          </a:xfrm>
          <a:prstGeom prst="rect">
            <a:avLst/>
          </a:prstGeom>
          <a:noFill/>
        </p:spPr>
      </p:pic>
      <p:pic>
        <p:nvPicPr>
          <p:cNvPr id="25" name="Picture 6" descr="D:\My Work\Template\Icons\Social Media\YouTube.png">
            <a:hlinkClick r:id="rId12"/>
            <a:extLst>
              <a:ext uri="{FF2B5EF4-FFF2-40B4-BE49-F238E27FC236}">
                <a16:creationId xmlns:a16="http://schemas.microsoft.com/office/drawing/2014/main" id="{B8D13D2F-BC30-4A06-B353-FAA883C674F8}"/>
              </a:ext>
            </a:extLst>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1450818" y="5181600"/>
            <a:ext cx="333195" cy="333195"/>
          </a:xfrm>
          <a:prstGeom prst="rect">
            <a:avLst/>
          </a:prstGeom>
          <a:noFill/>
        </p:spPr>
      </p:pic>
      <p:sp>
        <p:nvSpPr>
          <p:cNvPr id="13" name="Rectangle 12">
            <a:extLst>
              <a:ext uri="{FF2B5EF4-FFF2-40B4-BE49-F238E27FC236}">
                <a16:creationId xmlns:a16="http://schemas.microsoft.com/office/drawing/2014/main" id="{75C6B9E2-5523-4B6F-9927-4C839D1DB289}"/>
              </a:ext>
            </a:extLst>
          </p:cNvPr>
          <p:cNvSpPr/>
          <p:nvPr userDrawn="1"/>
        </p:nvSpPr>
        <p:spPr>
          <a:xfrm>
            <a:off x="407988" y="1723408"/>
            <a:ext cx="4679900" cy="4194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dirty="0">
                <a:solidFill>
                  <a:schemeClr val="bg1"/>
                </a:solidFill>
                <a:latin typeface="+mj-lt"/>
              </a:rPr>
              <a:t>About Sogeti</a:t>
            </a:r>
          </a:p>
          <a:p>
            <a:pPr algn="l"/>
            <a:r>
              <a:rPr lang="en-GB" sz="900" kern="1200" dirty="0">
                <a:solidFill>
                  <a:schemeClr val="bg1"/>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dirty="0" err="1">
                <a:solidFill>
                  <a:schemeClr val="bg1"/>
                </a:solidFill>
                <a:effectLst/>
                <a:latin typeface="+mj-lt"/>
                <a:ea typeface="+mn-ea"/>
                <a:cs typeface="+mn-cs"/>
              </a:rPr>
              <a:t>fueled</a:t>
            </a:r>
            <a:r>
              <a:rPr lang="en-GB" sz="900" kern="1200" dirty="0">
                <a:solidFill>
                  <a:schemeClr val="bg1"/>
                </a:solidFill>
                <a:effectLst/>
                <a:latin typeface="+mj-lt"/>
                <a:ea typeface="+mn-ea"/>
                <a:cs typeface="+mn-cs"/>
              </a:rPr>
              <a:t> by AI and automation. With its hands-on ‘value in the making’ approach and passion for technology, Sogeti helps organizations implement their digital journeys at speed. </a:t>
            </a:r>
          </a:p>
          <a:p>
            <a:pPr algn="l"/>
            <a:r>
              <a:rPr lang="en-GB" sz="900" kern="1200" dirty="0">
                <a:solidFill>
                  <a:schemeClr val="bg1"/>
                </a:solidFill>
                <a:effectLst/>
                <a:latin typeface="+mj-lt"/>
                <a:ea typeface="+mn-ea"/>
                <a:cs typeface="+mn-cs"/>
              </a:rPr>
              <a:t> </a:t>
            </a:r>
          </a:p>
          <a:p>
            <a:pPr algn="l"/>
            <a:r>
              <a:rPr lang="en-GB" sz="900" kern="1200" dirty="0">
                <a:solidFill>
                  <a:schemeClr val="bg1"/>
                </a:solidFill>
                <a:effectLst/>
                <a:latin typeface="+mj-lt"/>
                <a:ea typeface="+mn-ea"/>
                <a:cs typeface="+mn-cs"/>
              </a:rPr>
              <a:t>A global leader in consulting, digital transformation, technology and engineering services,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a:p>
            <a:pPr algn="l"/>
            <a:endParaRPr lang="fr-FR" sz="900" kern="1200" dirty="0">
              <a:solidFill>
                <a:schemeClr val="bg1"/>
              </a:solidFill>
              <a:effectLst/>
              <a:latin typeface="+mj-lt"/>
              <a:ea typeface="+mn-ea"/>
              <a:cs typeface="+mn-cs"/>
            </a:endParaRPr>
          </a:p>
          <a:p>
            <a:pPr algn="l">
              <a:lnSpc>
                <a:spcPct val="100000"/>
              </a:lnSpc>
              <a:spcAft>
                <a:spcPts val="400"/>
              </a:spcAft>
            </a:pPr>
            <a:r>
              <a:rPr lang="en-US" sz="900" dirty="0">
                <a:solidFill>
                  <a:schemeClr val="bg1"/>
                </a:solidFill>
                <a:latin typeface="+mj-lt"/>
              </a:rPr>
              <a:t>Visit us at</a:t>
            </a:r>
            <a:br>
              <a:rPr lang="en-US" sz="900" dirty="0">
                <a:solidFill>
                  <a:schemeClr val="bg1"/>
                </a:solidFill>
                <a:latin typeface="+mj-lt"/>
              </a:rPr>
            </a:br>
            <a:r>
              <a:rPr lang="en-US" sz="1050" dirty="0">
                <a:solidFill>
                  <a:schemeClr val="bg1"/>
                </a:solidFill>
                <a:latin typeface="+mj-lt"/>
              </a:rPr>
              <a:t>www.sogeti.com</a:t>
            </a:r>
          </a:p>
          <a:p>
            <a:pPr algn="l">
              <a:lnSpc>
                <a:spcPts val="2000"/>
              </a:lnSpc>
            </a:pPr>
            <a:endParaRPr lang="en-US" sz="900" dirty="0">
              <a:solidFill>
                <a:schemeClr val="bg1"/>
              </a:solidFill>
              <a:latin typeface="+mj-lt"/>
            </a:endParaRPr>
          </a:p>
          <a:p>
            <a:pPr algn="l">
              <a:lnSpc>
                <a:spcPts val="2000"/>
              </a:lnSpc>
            </a:pPr>
            <a:endParaRPr lang="en-US" sz="900" dirty="0">
              <a:solidFill>
                <a:schemeClr val="bg1"/>
              </a:solidFill>
              <a:latin typeface="+mj-lt"/>
            </a:endParaRPr>
          </a:p>
        </p:txBody>
      </p:sp>
    </p:spTree>
    <p:extLst>
      <p:ext uri="{BB962C8B-B14F-4D97-AF65-F5344CB8AC3E}">
        <p14:creationId xmlns:p14="http://schemas.microsoft.com/office/powerpoint/2010/main" val="28631192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2">
    <p:spTree>
      <p:nvGrpSpPr>
        <p:cNvPr id="1" name=""/>
        <p:cNvGrpSpPr/>
        <p:nvPr/>
      </p:nvGrpSpPr>
      <p:grpSpPr>
        <a:xfrm>
          <a:off x="0" y="0"/>
          <a:ext cx="0" cy="0"/>
          <a:chOff x="0" y="0"/>
          <a:chExt cx="0" cy="0"/>
        </a:xfrm>
      </p:grpSpPr>
      <p:sp>
        <p:nvSpPr>
          <p:cNvPr id="12" name="Freeform 11"/>
          <p:cNvSpPr/>
          <p:nvPr userDrawn="1"/>
        </p:nvSpPr>
        <p:spPr>
          <a:xfrm>
            <a:off x="7162801" y="2667000"/>
            <a:ext cx="5029201" cy="4191000"/>
          </a:xfrm>
          <a:custGeom>
            <a:avLst/>
            <a:gdLst>
              <a:gd name="connsiteX0" fmla="*/ 5029201 w 5029201"/>
              <a:gd name="connsiteY0" fmla="*/ 0 h 4191000"/>
              <a:gd name="connsiteX1" fmla="*/ 5029201 w 5029201"/>
              <a:gd name="connsiteY1" fmla="*/ 4050815 h 4191000"/>
              <a:gd name="connsiteX2" fmla="*/ 5029201 w 5029201"/>
              <a:gd name="connsiteY2" fmla="*/ 4191000 h 4191000"/>
              <a:gd name="connsiteX3" fmla="*/ 0 w 5029201"/>
              <a:gd name="connsiteY3" fmla="*/ 4191000 h 4191000"/>
              <a:gd name="connsiteX4" fmla="*/ 0 w 5029201"/>
              <a:gd name="connsiteY4" fmla="*/ 4087004 h 4191000"/>
              <a:gd name="connsiteX5" fmla="*/ 0 w 5029201"/>
              <a:gd name="connsiteY5" fmla="*/ 1070904 h 4191000"/>
              <a:gd name="connsiteX6" fmla="*/ 2360645 w 5029201"/>
              <a:gd name="connsiteY6" fmla="*/ 505467 h 4191000"/>
              <a:gd name="connsiteX7" fmla="*/ 5029201 w 5029201"/>
              <a:gd name="connsiteY7" fmla="*/ 0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9201" h="4191000">
                <a:moveTo>
                  <a:pt x="5029201" y="0"/>
                </a:moveTo>
                <a:cubicBezTo>
                  <a:pt x="5029201" y="2081302"/>
                  <a:pt x="5029201" y="3317075"/>
                  <a:pt x="5029201" y="4050815"/>
                </a:cubicBezTo>
                <a:lnTo>
                  <a:pt x="5029201" y="4191000"/>
                </a:lnTo>
                <a:lnTo>
                  <a:pt x="0" y="4191000"/>
                </a:lnTo>
                <a:lnTo>
                  <a:pt x="0" y="4087004"/>
                </a:lnTo>
                <a:cubicBezTo>
                  <a:pt x="0" y="1070904"/>
                  <a:pt x="0" y="1070904"/>
                  <a:pt x="0" y="1070904"/>
                </a:cubicBezTo>
                <a:cubicBezTo>
                  <a:pt x="709904" y="873858"/>
                  <a:pt x="1496786" y="685379"/>
                  <a:pt x="2360645" y="505467"/>
                </a:cubicBezTo>
                <a:cubicBezTo>
                  <a:pt x="3121868" y="342690"/>
                  <a:pt x="4960776" y="8567"/>
                  <a:pt x="502920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3" name="Rectangle 22"/>
          <p:cNvSpPr/>
          <p:nvPr userDrawn="1"/>
        </p:nvSpPr>
        <p:spPr>
          <a:xfrm>
            <a:off x="7696201" y="5841671"/>
            <a:ext cx="4087812" cy="446276"/>
          </a:xfrm>
          <a:prstGeom prst="rect">
            <a:avLst/>
          </a:prstGeom>
        </p:spPr>
        <p:txBody>
          <a:bodyPr wrap="square" lIns="0" tIns="0" rIns="0" bIns="0" anchor="b" anchorCtr="0">
            <a:spAutoFit/>
          </a:bodyPr>
          <a:lstStyle/>
          <a:p>
            <a:pPr algn="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lgn="r">
              <a:spcAft>
                <a:spcPts val="600"/>
              </a:spcAft>
            </a:pPr>
            <a:r>
              <a:rPr lang="en-US" sz="800" noProof="0" dirty="0">
                <a:solidFill>
                  <a:schemeClr val="bg1"/>
                </a:solidFill>
                <a:latin typeface="+mn-lt"/>
                <a:cs typeface="Arial"/>
              </a:rPr>
              <a:t>Copyright</a:t>
            </a:r>
            <a:r>
              <a:rPr lang="en-US" sz="800" baseline="0" noProof="0" dirty="0">
                <a:solidFill>
                  <a:schemeClr val="bg1"/>
                </a:solidFill>
                <a:latin typeface="+mn-lt"/>
                <a:cs typeface="Arial"/>
              </a:rPr>
              <a:t>©</a:t>
            </a:r>
            <a:r>
              <a:rPr lang="en-US" sz="800" noProof="0" dirty="0">
                <a:solidFill>
                  <a:schemeClr val="bg1"/>
                </a:solidFill>
                <a:latin typeface="+mn-lt"/>
                <a:cs typeface="Arial"/>
              </a:rPr>
              <a:t> 2020 Sogeti. All rights reserved.</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pic>
        <p:nvPicPr>
          <p:cNvPr id="10"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4" cstate="print"/>
          <a:srcRect/>
          <a:stretch>
            <a:fillRect/>
          </a:stretch>
        </p:blipFill>
        <p:spPr bwMode="auto">
          <a:xfrm>
            <a:off x="10684066" y="5181600"/>
            <a:ext cx="333195" cy="333195"/>
          </a:xfrm>
          <a:prstGeom prst="rect">
            <a:avLst/>
          </a:prstGeom>
          <a:noFill/>
        </p:spPr>
      </p:pic>
      <p:pic>
        <p:nvPicPr>
          <p:cNvPr id="11" name="Picture 5" descr="D:\My Work\Template\Icons\Social Media\Twitter.png">
            <a:hlinkClick r:id="rId5"/>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6" cstate="print"/>
          <a:srcRect/>
          <a:stretch>
            <a:fillRect/>
          </a:stretch>
        </p:blipFill>
        <p:spPr bwMode="auto">
          <a:xfrm>
            <a:off x="11067442" y="5181600"/>
            <a:ext cx="333195" cy="333195"/>
          </a:xfrm>
          <a:prstGeom prst="rect">
            <a:avLst/>
          </a:prstGeom>
          <a:noFill/>
        </p:spPr>
      </p:pic>
      <p:pic>
        <p:nvPicPr>
          <p:cNvPr id="13" name="Picture 6" descr="D:\My Work\Template\Icons\Social Media\YouTube.png">
            <a:hlinkClick r:id="rId7"/>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8" cstate="print"/>
          <a:srcRect/>
          <a:stretch>
            <a:fillRect/>
          </a:stretch>
        </p:blipFill>
        <p:spPr bwMode="auto">
          <a:xfrm>
            <a:off x="11450818" y="5181600"/>
            <a:ext cx="333195" cy="333195"/>
          </a:xfrm>
          <a:prstGeom prst="rect">
            <a:avLst/>
          </a:prstGeom>
          <a:noFill/>
        </p:spPr>
      </p:pic>
      <p:sp>
        <p:nvSpPr>
          <p:cNvPr id="18" name="Rectangle 17">
            <a:extLst>
              <a:ext uri="{FF2B5EF4-FFF2-40B4-BE49-F238E27FC236}">
                <a16:creationId xmlns:a16="http://schemas.microsoft.com/office/drawing/2014/main" id="{C8B0B0EC-FD75-415C-B572-3C011A213FE8}"/>
              </a:ext>
            </a:extLst>
          </p:cNvPr>
          <p:cNvSpPr/>
          <p:nvPr userDrawn="1"/>
        </p:nvSpPr>
        <p:spPr>
          <a:xfrm>
            <a:off x="407987" y="2138204"/>
            <a:ext cx="5616005" cy="3917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dirty="0">
                <a:solidFill>
                  <a:srgbClr val="95E616"/>
                </a:solidFill>
                <a:latin typeface="+mj-lt"/>
              </a:rPr>
              <a:t>About Sogeti</a:t>
            </a:r>
          </a:p>
          <a:p>
            <a:pPr algn="l"/>
            <a:r>
              <a:rPr lang="en-GB" sz="900" kern="1200" dirty="0">
                <a:solidFill>
                  <a:schemeClr val="bg2">
                    <a:lumMod val="25000"/>
                  </a:schemeClr>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dirty="0" err="1">
                <a:solidFill>
                  <a:schemeClr val="bg2">
                    <a:lumMod val="25000"/>
                  </a:schemeClr>
                </a:solidFill>
                <a:effectLst/>
                <a:latin typeface="+mj-lt"/>
                <a:ea typeface="+mn-ea"/>
                <a:cs typeface="+mn-cs"/>
              </a:rPr>
              <a:t>fueled</a:t>
            </a:r>
            <a:r>
              <a:rPr lang="en-GB" sz="900" kern="1200" dirty="0">
                <a:solidFill>
                  <a:schemeClr val="bg2">
                    <a:lumMod val="25000"/>
                  </a:schemeClr>
                </a:solidFill>
                <a:effectLst/>
                <a:latin typeface="+mj-lt"/>
                <a:ea typeface="+mn-ea"/>
                <a:cs typeface="+mn-cs"/>
              </a:rPr>
              <a:t> by AI and automation. With its hands-on ‘value in the making’ approach and passion for technology, Sogeti helps organizations implement their digital journeys at speed. </a:t>
            </a:r>
          </a:p>
          <a:p>
            <a:pPr algn="l"/>
            <a:r>
              <a:rPr lang="en-GB" sz="900" kern="1200" dirty="0">
                <a:solidFill>
                  <a:schemeClr val="bg2">
                    <a:lumMod val="25000"/>
                  </a:schemeClr>
                </a:solidFill>
                <a:effectLst/>
                <a:latin typeface="+mj-lt"/>
                <a:ea typeface="+mn-ea"/>
                <a:cs typeface="+mn-cs"/>
              </a:rPr>
              <a:t> </a:t>
            </a:r>
          </a:p>
          <a:p>
            <a:pPr algn="l"/>
            <a:r>
              <a:rPr lang="en-GB" sz="900" kern="1200" dirty="0">
                <a:solidFill>
                  <a:schemeClr val="bg2">
                    <a:lumMod val="25000"/>
                  </a:schemeClr>
                </a:solidFill>
                <a:effectLst/>
                <a:latin typeface="+mj-lt"/>
                <a:ea typeface="+mn-ea"/>
                <a:cs typeface="+mn-cs"/>
              </a:rPr>
              <a:t>A global leader in consulting, digital transformation, technology and engineering services,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a:p>
            <a:pPr algn="l"/>
            <a:endParaRPr lang="fr-FR" sz="900" kern="1200" dirty="0">
              <a:solidFill>
                <a:schemeClr val="bg2">
                  <a:lumMod val="25000"/>
                </a:schemeClr>
              </a:solidFill>
              <a:effectLst/>
              <a:latin typeface="+mj-lt"/>
              <a:ea typeface="+mn-ea"/>
              <a:cs typeface="+mn-cs"/>
            </a:endParaRPr>
          </a:p>
          <a:p>
            <a:pPr algn="l">
              <a:lnSpc>
                <a:spcPct val="100000"/>
              </a:lnSpc>
              <a:spcAft>
                <a:spcPts val="400"/>
              </a:spcAft>
            </a:pPr>
            <a:r>
              <a:rPr lang="en-US" sz="900" dirty="0">
                <a:solidFill>
                  <a:schemeClr val="bg2">
                    <a:lumMod val="25000"/>
                  </a:schemeClr>
                </a:solidFill>
                <a:latin typeface="+mj-lt"/>
              </a:rPr>
              <a:t>Visit us at</a:t>
            </a:r>
            <a:br>
              <a:rPr lang="en-US" sz="900" dirty="0">
                <a:solidFill>
                  <a:schemeClr val="bg2">
                    <a:lumMod val="25000"/>
                  </a:schemeClr>
                </a:solidFill>
                <a:latin typeface="+mj-lt"/>
              </a:rPr>
            </a:br>
            <a:r>
              <a:rPr lang="en-US" sz="1050" dirty="0">
                <a:solidFill>
                  <a:schemeClr val="bg2">
                    <a:lumMod val="25000"/>
                  </a:schemeClr>
                </a:solidFill>
                <a:latin typeface="+mj-lt"/>
              </a:rPr>
              <a:t>www.sogeti.com</a:t>
            </a:r>
          </a:p>
          <a:p>
            <a:pPr algn="l">
              <a:lnSpc>
                <a:spcPts val="2000"/>
              </a:lnSpc>
            </a:pPr>
            <a:endParaRPr lang="en-US" sz="900" dirty="0">
              <a:solidFill>
                <a:schemeClr val="bg2">
                  <a:lumMod val="25000"/>
                </a:schemeClr>
              </a:solidFill>
              <a:latin typeface="+mj-lt"/>
            </a:endParaRPr>
          </a:p>
          <a:p>
            <a:pPr algn="l">
              <a:lnSpc>
                <a:spcPts val="2000"/>
              </a:lnSpc>
            </a:pPr>
            <a:endParaRPr lang="en-US" sz="900" dirty="0">
              <a:solidFill>
                <a:schemeClr val="bg2">
                  <a:lumMod val="25000"/>
                </a:schemeClr>
              </a:solidFill>
              <a:latin typeface="+mj-lt"/>
            </a:endParaRPr>
          </a:p>
        </p:txBody>
      </p:sp>
    </p:spTree>
    <p:extLst>
      <p:ext uri="{BB962C8B-B14F-4D97-AF65-F5344CB8AC3E}">
        <p14:creationId xmlns:p14="http://schemas.microsoft.com/office/powerpoint/2010/main" val="261498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noProof="0"/>
              <a:t>Modifiez le style du titre</a:t>
            </a:r>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18625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219600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7" name="Espace réservé du texte 2">
            <a:extLst>
              <a:ext uri="{FF2B5EF4-FFF2-40B4-BE49-F238E27FC236}">
                <a16:creationId xmlns:a16="http://schemas.microsoft.com/office/drawing/2014/main" id="{ADD39656-6120-4639-8078-610F4ABE8F5D}"/>
              </a:ext>
            </a:extLst>
          </p:cNvPr>
          <p:cNvSpPr>
            <a:spLocks noGrp="1"/>
          </p:cNvSpPr>
          <p:nvPr>
            <p:ph type="body" idx="1" hasCustomPrompt="1"/>
          </p:nvPr>
        </p:nvSpPr>
        <p:spPr>
          <a:xfrm>
            <a:off x="395999"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
        <p:nvSpPr>
          <p:cNvPr id="8" name="Espace réservé du texte 4">
            <a:extLst>
              <a:ext uri="{FF2B5EF4-FFF2-40B4-BE49-F238E27FC236}">
                <a16:creationId xmlns:a16="http://schemas.microsoft.com/office/drawing/2014/main" id="{CBE5EEAC-C5CA-4145-BC80-A32F86DFD974}"/>
              </a:ext>
            </a:extLst>
          </p:cNvPr>
          <p:cNvSpPr>
            <a:spLocks noGrp="1"/>
          </p:cNvSpPr>
          <p:nvPr>
            <p:ph type="body" sz="quarter" idx="3" hasCustomPrompt="1"/>
          </p:nvPr>
        </p:nvSpPr>
        <p:spPr>
          <a:xfrm>
            <a:off x="6528475"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7886232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3">
    <p:spTree>
      <p:nvGrpSpPr>
        <p:cNvPr id="1" name=""/>
        <p:cNvGrpSpPr/>
        <p:nvPr/>
      </p:nvGrpSpPr>
      <p:grpSpPr>
        <a:xfrm>
          <a:off x="0" y="0"/>
          <a:ext cx="0" cy="0"/>
          <a:chOff x="0" y="0"/>
          <a:chExt cx="0" cy="0"/>
        </a:xfrm>
      </p:grpSpPr>
      <p:sp>
        <p:nvSpPr>
          <p:cNvPr id="10" name="Freeform 9"/>
          <p:cNvSpPr/>
          <p:nvPr userDrawn="1"/>
        </p:nvSpPr>
        <p:spPr>
          <a:xfrm>
            <a:off x="0" y="0"/>
            <a:ext cx="6096000" cy="5796064"/>
          </a:xfrm>
          <a:custGeom>
            <a:avLst/>
            <a:gdLst>
              <a:gd name="connsiteX0" fmla="*/ 0 w 6096000"/>
              <a:gd name="connsiteY0" fmla="*/ 0 h 5796064"/>
              <a:gd name="connsiteX1" fmla="*/ 6096000 w 6096000"/>
              <a:gd name="connsiteY1" fmla="*/ 0 h 5796064"/>
              <a:gd name="connsiteX2" fmla="*/ 6096000 w 6096000"/>
              <a:gd name="connsiteY2" fmla="*/ 133757 h 5796064"/>
              <a:gd name="connsiteX3" fmla="*/ 6096000 w 6096000"/>
              <a:gd name="connsiteY3" fmla="*/ 4034055 h 5796064"/>
              <a:gd name="connsiteX4" fmla="*/ 0 w 6096000"/>
              <a:gd name="connsiteY4" fmla="*/ 5309105 h 5796064"/>
              <a:gd name="connsiteX5" fmla="*/ 0 w 6096000"/>
              <a:gd name="connsiteY5" fmla="*/ 8972 h 5796064"/>
              <a:gd name="connsiteX6" fmla="*/ 0 w 6096000"/>
              <a:gd name="connsiteY6" fmla="*/ 0 h 57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5796064">
                <a:moveTo>
                  <a:pt x="0" y="0"/>
                </a:moveTo>
                <a:lnTo>
                  <a:pt x="6096000" y="0"/>
                </a:lnTo>
                <a:lnTo>
                  <a:pt x="6096000" y="133757"/>
                </a:lnTo>
                <a:cubicBezTo>
                  <a:pt x="6096000" y="1105896"/>
                  <a:pt x="6096000" y="2375629"/>
                  <a:pt x="6096000" y="4034055"/>
                </a:cubicBezTo>
                <a:cubicBezTo>
                  <a:pt x="6096000" y="6848354"/>
                  <a:pt x="721895" y="5492896"/>
                  <a:pt x="0" y="5309105"/>
                </a:cubicBezTo>
                <a:cubicBezTo>
                  <a:pt x="0" y="5309105"/>
                  <a:pt x="0" y="5309105"/>
                  <a:pt x="0" y="897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3" name="Rectangle 22"/>
          <p:cNvSpPr/>
          <p:nvPr userDrawn="1"/>
        </p:nvSpPr>
        <p:spPr>
          <a:xfrm>
            <a:off x="420526" y="4596379"/>
            <a:ext cx="3999073" cy="446276"/>
          </a:xfrm>
          <a:prstGeom prst="rect">
            <a:avLst/>
          </a:prstGeom>
        </p:spPr>
        <p:txBody>
          <a:bodyPr wrap="square" lIns="0" tIns="0" rIns="0" bIns="0" anchor="b" anchorCtr="0">
            <a:spAutoFit/>
          </a:bodyPr>
          <a:lstStyle/>
          <a:p>
            <a:pPr algn="l">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lgn="l">
              <a:spcAft>
                <a:spcPts val="600"/>
              </a:spcAft>
            </a:pPr>
            <a:r>
              <a:rPr lang="en-US" sz="800" noProof="0" dirty="0">
                <a:solidFill>
                  <a:schemeClr val="bg1"/>
                </a:solidFill>
                <a:latin typeface="+mn-lt"/>
                <a:cs typeface="Arial"/>
              </a:rPr>
              <a:t>Copyright</a:t>
            </a:r>
            <a:r>
              <a:rPr lang="en-US" sz="800" baseline="0" noProof="0" dirty="0">
                <a:solidFill>
                  <a:schemeClr val="bg1"/>
                </a:solidFill>
                <a:latin typeface="+mn-lt"/>
                <a:cs typeface="Arial"/>
              </a:rPr>
              <a:t>©</a:t>
            </a:r>
            <a:r>
              <a:rPr lang="en-US" sz="800" noProof="0" dirty="0">
                <a:solidFill>
                  <a:schemeClr val="bg1"/>
                </a:solidFill>
                <a:latin typeface="+mn-lt"/>
                <a:cs typeface="Arial"/>
              </a:rPr>
              <a:t> 2020 Sogeti. All rights reserved.</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9"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4" cstate="print"/>
          <a:srcRect/>
          <a:stretch>
            <a:fillRect/>
          </a:stretch>
        </p:blipFill>
        <p:spPr bwMode="auto">
          <a:xfrm>
            <a:off x="420526" y="3962400"/>
            <a:ext cx="333195" cy="333195"/>
          </a:xfrm>
          <a:prstGeom prst="rect">
            <a:avLst/>
          </a:prstGeom>
          <a:noFill/>
        </p:spPr>
      </p:pic>
      <p:pic>
        <p:nvPicPr>
          <p:cNvPr id="12" name="Picture 5" descr="D:\My Work\Template\Icons\Social Media\Twitter.png">
            <a:hlinkClick r:id="rId5"/>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6" cstate="print"/>
          <a:srcRect/>
          <a:stretch>
            <a:fillRect/>
          </a:stretch>
        </p:blipFill>
        <p:spPr bwMode="auto">
          <a:xfrm>
            <a:off x="803902" y="3962400"/>
            <a:ext cx="333195" cy="333195"/>
          </a:xfrm>
          <a:prstGeom prst="rect">
            <a:avLst/>
          </a:prstGeom>
          <a:noFill/>
        </p:spPr>
      </p:pic>
      <p:pic>
        <p:nvPicPr>
          <p:cNvPr id="13" name="Picture 6" descr="D:\My Work\Template\Icons\Social Media\YouTube.png">
            <a:hlinkClick r:id="rId7"/>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8" cstate="print"/>
          <a:srcRect/>
          <a:stretch>
            <a:fillRect/>
          </a:stretch>
        </p:blipFill>
        <p:spPr bwMode="auto">
          <a:xfrm>
            <a:off x="1187278" y="3962400"/>
            <a:ext cx="333195" cy="333195"/>
          </a:xfrm>
          <a:prstGeom prst="rect">
            <a:avLst/>
          </a:prstGeom>
          <a:noFill/>
        </p:spPr>
      </p:pic>
      <p:sp>
        <p:nvSpPr>
          <p:cNvPr id="18" name="Rectangle 17">
            <a:extLst>
              <a:ext uri="{FF2B5EF4-FFF2-40B4-BE49-F238E27FC236}">
                <a16:creationId xmlns:a16="http://schemas.microsoft.com/office/drawing/2014/main" id="{F8B8BCFC-6DE2-4AD3-B587-0EC6D9C261E5}"/>
              </a:ext>
            </a:extLst>
          </p:cNvPr>
          <p:cNvSpPr/>
          <p:nvPr userDrawn="1"/>
        </p:nvSpPr>
        <p:spPr>
          <a:xfrm>
            <a:off x="6888088" y="1556792"/>
            <a:ext cx="4674125" cy="4194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dirty="0">
                <a:solidFill>
                  <a:srgbClr val="2B0A3D"/>
                </a:solidFill>
                <a:latin typeface="+mj-lt"/>
              </a:rPr>
              <a:t>About Sogeti</a:t>
            </a:r>
          </a:p>
          <a:p>
            <a:pPr algn="l"/>
            <a:r>
              <a:rPr lang="en-GB" sz="900" kern="1200" dirty="0">
                <a:solidFill>
                  <a:schemeClr val="bg2">
                    <a:lumMod val="25000"/>
                  </a:schemeClr>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dirty="0" err="1">
                <a:solidFill>
                  <a:schemeClr val="bg2">
                    <a:lumMod val="25000"/>
                  </a:schemeClr>
                </a:solidFill>
                <a:effectLst/>
                <a:latin typeface="+mj-lt"/>
                <a:ea typeface="+mn-ea"/>
                <a:cs typeface="+mn-cs"/>
              </a:rPr>
              <a:t>fueled</a:t>
            </a:r>
            <a:r>
              <a:rPr lang="en-GB" sz="900" kern="1200" dirty="0">
                <a:solidFill>
                  <a:schemeClr val="bg2">
                    <a:lumMod val="25000"/>
                  </a:schemeClr>
                </a:solidFill>
                <a:effectLst/>
                <a:latin typeface="+mj-lt"/>
                <a:ea typeface="+mn-ea"/>
                <a:cs typeface="+mn-cs"/>
              </a:rPr>
              <a:t> by AI and automation. With its hands-on ‘value in the making’ approach and passion for technology, Sogeti helps organizations implement their digital journeys at speed. </a:t>
            </a:r>
          </a:p>
          <a:p>
            <a:pPr algn="l"/>
            <a:r>
              <a:rPr lang="en-GB" sz="900" kern="1200" dirty="0">
                <a:solidFill>
                  <a:schemeClr val="bg2">
                    <a:lumMod val="25000"/>
                  </a:schemeClr>
                </a:solidFill>
                <a:effectLst/>
                <a:latin typeface="+mj-lt"/>
                <a:ea typeface="+mn-ea"/>
                <a:cs typeface="+mn-cs"/>
              </a:rPr>
              <a:t> </a:t>
            </a:r>
          </a:p>
          <a:p>
            <a:pPr algn="l"/>
            <a:r>
              <a:rPr lang="en-GB" sz="900" kern="1200" dirty="0">
                <a:solidFill>
                  <a:schemeClr val="bg2">
                    <a:lumMod val="25000"/>
                  </a:schemeClr>
                </a:solidFill>
                <a:effectLst/>
                <a:latin typeface="+mj-lt"/>
                <a:ea typeface="+mn-ea"/>
                <a:cs typeface="+mn-cs"/>
              </a:rPr>
              <a:t>A global leader in consulting, digital transformation, technology and engineering services,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a:p>
            <a:pPr algn="l"/>
            <a:endParaRPr lang="fr-FR" sz="900" kern="1200" dirty="0">
              <a:solidFill>
                <a:schemeClr val="bg2">
                  <a:lumMod val="25000"/>
                </a:schemeClr>
              </a:solidFill>
              <a:effectLst/>
              <a:latin typeface="+mj-lt"/>
              <a:ea typeface="+mn-ea"/>
              <a:cs typeface="+mn-cs"/>
            </a:endParaRPr>
          </a:p>
          <a:p>
            <a:pPr algn="l">
              <a:lnSpc>
                <a:spcPct val="100000"/>
              </a:lnSpc>
              <a:spcAft>
                <a:spcPts val="400"/>
              </a:spcAft>
            </a:pPr>
            <a:r>
              <a:rPr lang="en-US" sz="900" dirty="0">
                <a:solidFill>
                  <a:schemeClr val="bg2">
                    <a:lumMod val="25000"/>
                  </a:schemeClr>
                </a:solidFill>
                <a:latin typeface="+mj-lt"/>
              </a:rPr>
              <a:t>Visit us at</a:t>
            </a:r>
            <a:br>
              <a:rPr lang="en-US" sz="900" dirty="0">
                <a:solidFill>
                  <a:schemeClr val="bg2">
                    <a:lumMod val="25000"/>
                  </a:schemeClr>
                </a:solidFill>
                <a:latin typeface="+mj-lt"/>
              </a:rPr>
            </a:br>
            <a:r>
              <a:rPr lang="en-US" sz="1050" dirty="0">
                <a:solidFill>
                  <a:schemeClr val="bg2">
                    <a:lumMod val="25000"/>
                  </a:schemeClr>
                </a:solidFill>
                <a:latin typeface="+mj-lt"/>
              </a:rPr>
              <a:t>www.sogeti.com</a:t>
            </a:r>
          </a:p>
          <a:p>
            <a:pPr algn="l">
              <a:lnSpc>
                <a:spcPts val="2000"/>
              </a:lnSpc>
            </a:pPr>
            <a:endParaRPr lang="en-US" sz="900" dirty="0">
              <a:solidFill>
                <a:schemeClr val="bg2">
                  <a:lumMod val="25000"/>
                </a:schemeClr>
              </a:solidFill>
              <a:latin typeface="+mj-lt"/>
            </a:endParaRPr>
          </a:p>
          <a:p>
            <a:pPr algn="l">
              <a:lnSpc>
                <a:spcPts val="2000"/>
              </a:lnSpc>
            </a:pPr>
            <a:endParaRPr lang="en-US" sz="900" dirty="0">
              <a:solidFill>
                <a:schemeClr val="bg2">
                  <a:lumMod val="25000"/>
                </a:schemeClr>
              </a:solidFill>
              <a:latin typeface="+mj-lt"/>
            </a:endParaRPr>
          </a:p>
        </p:txBody>
      </p:sp>
    </p:spTree>
    <p:extLst>
      <p:ext uri="{BB962C8B-B14F-4D97-AF65-F5344CB8AC3E}">
        <p14:creationId xmlns:p14="http://schemas.microsoft.com/office/powerpoint/2010/main" val="28417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with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17D633B-0BFE-4D58-A316-29342A929DF8}"/>
              </a:ext>
            </a:extLst>
          </p:cNvPr>
          <p:cNvSpPr/>
          <p:nvPr userDrawn="1"/>
        </p:nvSpPr>
        <p:spPr bwMode="ltGray">
          <a:xfrm>
            <a:off x="0" y="4077072"/>
            <a:ext cx="12192000" cy="2780928"/>
          </a:xfrm>
          <a:prstGeom prst="rect">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itre 1">
            <a:extLst>
              <a:ext uri="{FF2B5EF4-FFF2-40B4-BE49-F238E27FC236}">
                <a16:creationId xmlns:a16="http://schemas.microsoft.com/office/drawing/2014/main" id="{2FF2BFA1-3446-44BB-89B6-E47BC38E10DD}"/>
              </a:ext>
            </a:extLst>
          </p:cNvPr>
          <p:cNvSpPr>
            <a:spLocks noGrp="1"/>
          </p:cNvSpPr>
          <p:nvPr>
            <p:ph type="title" hasCustomPrompt="1"/>
          </p:nvPr>
        </p:nvSpPr>
        <p:spPr/>
        <p:txBody>
          <a:bodyPr/>
          <a:lstStyle>
            <a:lvl1pPr>
              <a:defRPr/>
            </a:lvl1pPr>
          </a:lstStyle>
          <a:p>
            <a:r>
              <a:rPr lang="en-US" noProof="0"/>
              <a:t>Modifiez le style du titre</a:t>
            </a:r>
          </a:p>
        </p:txBody>
      </p:sp>
      <p:sp>
        <p:nvSpPr>
          <p:cNvPr id="23" name="Text Placeholder 4">
            <a:extLst>
              <a:ext uri="{FF2B5EF4-FFF2-40B4-BE49-F238E27FC236}">
                <a16:creationId xmlns:a16="http://schemas.microsoft.com/office/drawing/2014/main" id="{90401A7E-940D-4E34-AE04-1569095E0369}"/>
              </a:ext>
            </a:extLst>
          </p:cNvPr>
          <p:cNvSpPr>
            <a:spLocks noGrp="1"/>
          </p:cNvSpPr>
          <p:nvPr>
            <p:ph type="body" sz="quarter" idx="13" hasCustomPrompt="1"/>
          </p:nvPr>
        </p:nvSpPr>
        <p:spPr>
          <a:xfrm>
            <a:off x="395999"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4" name="Text Placeholder 4">
            <a:extLst>
              <a:ext uri="{FF2B5EF4-FFF2-40B4-BE49-F238E27FC236}">
                <a16:creationId xmlns:a16="http://schemas.microsoft.com/office/drawing/2014/main" id="{F902169D-8617-4138-89F9-A6FA7F06622A}"/>
              </a:ext>
            </a:extLst>
          </p:cNvPr>
          <p:cNvSpPr>
            <a:spLocks noGrp="1"/>
          </p:cNvSpPr>
          <p:nvPr>
            <p:ph type="body" sz="quarter" idx="27" hasCustomPrompt="1"/>
          </p:nvPr>
        </p:nvSpPr>
        <p:spPr>
          <a:xfrm>
            <a:off x="83282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5" name="Text Placeholder 4">
            <a:extLst>
              <a:ext uri="{FF2B5EF4-FFF2-40B4-BE49-F238E27FC236}">
                <a16:creationId xmlns:a16="http://schemas.microsoft.com/office/drawing/2014/main" id="{34544FEB-328F-4B0A-B598-69DFCF9F59B2}"/>
              </a:ext>
            </a:extLst>
          </p:cNvPr>
          <p:cNvSpPr>
            <a:spLocks noGrp="1"/>
          </p:cNvSpPr>
          <p:nvPr>
            <p:ph type="body" sz="quarter" idx="29" hasCustomPrompt="1"/>
          </p:nvPr>
        </p:nvSpPr>
        <p:spPr>
          <a:xfrm>
            <a:off x="44020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6" name="Text Placeholder 4">
            <a:extLst>
              <a:ext uri="{FF2B5EF4-FFF2-40B4-BE49-F238E27FC236}">
                <a16:creationId xmlns:a16="http://schemas.microsoft.com/office/drawing/2014/main" id="{1616D9A8-5891-44FB-BF3D-E4EEFE88D97C}"/>
              </a:ext>
            </a:extLst>
          </p:cNvPr>
          <p:cNvSpPr>
            <a:spLocks noGrp="1"/>
          </p:cNvSpPr>
          <p:nvPr>
            <p:ph type="body" sz="quarter" idx="31" hasCustomPrompt="1"/>
          </p:nvPr>
        </p:nvSpPr>
        <p:spPr>
          <a:xfrm>
            <a:off x="395999" y="4231996"/>
            <a:ext cx="11520000"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27" name="Text Placeholder 7">
            <a:extLst>
              <a:ext uri="{FF2B5EF4-FFF2-40B4-BE49-F238E27FC236}">
                <a16:creationId xmlns:a16="http://schemas.microsoft.com/office/drawing/2014/main" id="{20A5D04E-30DA-4CE3-9AB4-BE54BD09D9E3}"/>
              </a:ext>
            </a:extLst>
          </p:cNvPr>
          <p:cNvSpPr>
            <a:spLocks noGrp="1"/>
          </p:cNvSpPr>
          <p:nvPr>
            <p:ph type="body" sz="quarter" idx="32" hasCustomPrompt="1"/>
          </p:nvPr>
        </p:nvSpPr>
        <p:spPr>
          <a:xfrm>
            <a:off x="396000"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8" name="Text Placeholder 7">
            <a:extLst>
              <a:ext uri="{FF2B5EF4-FFF2-40B4-BE49-F238E27FC236}">
                <a16:creationId xmlns:a16="http://schemas.microsoft.com/office/drawing/2014/main" id="{D41AA623-196A-443E-894B-4DFC49358122}"/>
              </a:ext>
            </a:extLst>
          </p:cNvPr>
          <p:cNvSpPr>
            <a:spLocks noGrp="1"/>
          </p:cNvSpPr>
          <p:nvPr>
            <p:ph type="body" sz="quarter" idx="33" hasCustomPrompt="1"/>
          </p:nvPr>
        </p:nvSpPr>
        <p:spPr>
          <a:xfrm>
            <a:off x="44020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9" name="Text Placeholder 7">
            <a:extLst>
              <a:ext uri="{FF2B5EF4-FFF2-40B4-BE49-F238E27FC236}">
                <a16:creationId xmlns:a16="http://schemas.microsoft.com/office/drawing/2014/main" id="{D80E12C0-6E1E-43DD-A338-A4D7F5D6D138}"/>
              </a:ext>
            </a:extLst>
          </p:cNvPr>
          <p:cNvSpPr>
            <a:spLocks noGrp="1"/>
          </p:cNvSpPr>
          <p:nvPr>
            <p:ph type="body" sz="quarter" idx="34" hasCustomPrompt="1"/>
          </p:nvPr>
        </p:nvSpPr>
        <p:spPr>
          <a:xfrm>
            <a:off x="83282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30" name="Text Placeholder 3">
            <a:extLst>
              <a:ext uri="{FF2B5EF4-FFF2-40B4-BE49-F238E27FC236}">
                <a16:creationId xmlns:a16="http://schemas.microsoft.com/office/drawing/2014/main" id="{7870C889-9BBC-4888-812F-9FFA8DFE267E}"/>
              </a:ext>
            </a:extLst>
          </p:cNvPr>
          <p:cNvSpPr>
            <a:spLocks noGrp="1"/>
          </p:cNvSpPr>
          <p:nvPr>
            <p:ph type="body" sz="quarter" idx="10" hasCustomPrompt="1"/>
          </p:nvPr>
        </p:nvSpPr>
        <p:spPr>
          <a:xfrm>
            <a:off x="407987" y="4710546"/>
            <a:ext cx="11520000" cy="1671204"/>
          </a:xfrm>
          <a:prstGeom prst="rect">
            <a:avLst/>
          </a:prstGeom>
        </p:spPr>
        <p:txBody>
          <a:bodyPr/>
          <a:lstStyle>
            <a:lvl2pPr>
              <a:defRPr/>
            </a:lvl2pPr>
            <a:lvl5pPr marL="914400" indent="-231775">
              <a:defRPr/>
            </a:lvl5pPr>
          </a:lstStyle>
          <a:p>
            <a:pPr lvl="1"/>
            <a:r>
              <a:rPr lang="en-US" dirty="0"/>
              <a:t>Placeholder</a:t>
            </a:r>
          </a:p>
          <a:p>
            <a:pPr lvl="2"/>
            <a:r>
              <a:rPr lang="en-US" dirty="0"/>
              <a:t>Placeholder</a:t>
            </a:r>
          </a:p>
          <a:p>
            <a:pPr lvl="3"/>
            <a:r>
              <a:rPr lang="en-US" dirty="0"/>
              <a:t>Placeholder</a:t>
            </a:r>
          </a:p>
          <a:p>
            <a:pPr lvl="3"/>
            <a:endParaRPr lang="en-US" dirty="0"/>
          </a:p>
        </p:txBody>
      </p:sp>
    </p:spTree>
    <p:extLst>
      <p:ext uri="{BB962C8B-B14F-4D97-AF65-F5344CB8AC3E}">
        <p14:creationId xmlns:p14="http://schemas.microsoft.com/office/powerpoint/2010/main" val="296008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1">
    <p:spTree>
      <p:nvGrpSpPr>
        <p:cNvPr id="1" name=""/>
        <p:cNvGrpSpPr/>
        <p:nvPr/>
      </p:nvGrpSpPr>
      <p:grpSpPr>
        <a:xfrm>
          <a:off x="0" y="0"/>
          <a:ext cx="0" cy="0"/>
          <a:chOff x="0" y="0"/>
          <a:chExt cx="0" cy="0"/>
        </a:xfrm>
      </p:grpSpPr>
      <p:sp>
        <p:nvSpPr>
          <p:cNvPr id="13" name="Freeform 10">
            <a:extLst>
              <a:ext uri="{FF2B5EF4-FFF2-40B4-BE49-F238E27FC236}">
                <a16:creationId xmlns:a16="http://schemas.microsoft.com/office/drawing/2014/main" id="{CC19F88E-D469-46FF-8BE9-FEB21662F4F4}"/>
              </a:ext>
            </a:extLst>
          </p:cNvPr>
          <p:cNvSpPr>
            <a:spLocks/>
          </p:cNvSpPr>
          <p:nvPr userDrawn="1"/>
        </p:nvSpPr>
        <p:spPr bwMode="auto">
          <a:xfrm flipV="1">
            <a:off x="0" y="404812"/>
            <a:ext cx="4495800" cy="6453187"/>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6" name="Text Placeholder 7">
            <a:extLst>
              <a:ext uri="{FF2B5EF4-FFF2-40B4-BE49-F238E27FC236}">
                <a16:creationId xmlns:a16="http://schemas.microsoft.com/office/drawing/2014/main" id="{347C135E-A81D-400B-81F6-12EEF07DA9CA}"/>
              </a:ext>
            </a:extLst>
          </p:cNvPr>
          <p:cNvSpPr>
            <a:spLocks noGrp="1"/>
          </p:cNvSpPr>
          <p:nvPr>
            <p:ph type="body" sz="quarter" idx="11" hasCustomPrompt="1"/>
          </p:nvPr>
        </p:nvSpPr>
        <p:spPr>
          <a:xfrm>
            <a:off x="5181600" y="16690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7" name="Text Placeholder 7">
            <a:extLst>
              <a:ext uri="{FF2B5EF4-FFF2-40B4-BE49-F238E27FC236}">
                <a16:creationId xmlns:a16="http://schemas.microsoft.com/office/drawing/2014/main" id="{279FD77C-BB56-44E3-A115-D44F4B8D409C}"/>
              </a:ext>
            </a:extLst>
          </p:cNvPr>
          <p:cNvSpPr>
            <a:spLocks noGrp="1"/>
          </p:cNvSpPr>
          <p:nvPr>
            <p:ph type="body" sz="quarter" idx="12" hasCustomPrompt="1"/>
          </p:nvPr>
        </p:nvSpPr>
        <p:spPr>
          <a:xfrm>
            <a:off x="5181600" y="2355300"/>
            <a:ext cx="5562600"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Text Placeholder 7">
            <a:extLst>
              <a:ext uri="{FF2B5EF4-FFF2-40B4-BE49-F238E27FC236}">
                <a16:creationId xmlns:a16="http://schemas.microsoft.com/office/drawing/2014/main" id="{0AB83DF8-5D0B-4178-8475-CAD51218759F}"/>
              </a:ext>
            </a:extLst>
          </p:cNvPr>
          <p:cNvSpPr>
            <a:spLocks noGrp="1"/>
          </p:cNvSpPr>
          <p:nvPr>
            <p:ph type="body" sz="quarter" idx="13" hasCustomPrompt="1"/>
          </p:nvPr>
        </p:nvSpPr>
        <p:spPr>
          <a:xfrm>
            <a:off x="5181600" y="30357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9" name="Text Placeholder 7">
            <a:extLst>
              <a:ext uri="{FF2B5EF4-FFF2-40B4-BE49-F238E27FC236}">
                <a16:creationId xmlns:a16="http://schemas.microsoft.com/office/drawing/2014/main" id="{003B4C80-0512-4BB7-A9D1-FB9B9D72F3BF}"/>
              </a:ext>
            </a:extLst>
          </p:cNvPr>
          <p:cNvSpPr>
            <a:spLocks noGrp="1"/>
          </p:cNvSpPr>
          <p:nvPr>
            <p:ph type="body" sz="quarter" idx="14" hasCustomPrompt="1"/>
          </p:nvPr>
        </p:nvSpPr>
        <p:spPr>
          <a:xfrm>
            <a:off x="5181600" y="371910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0" name="Text Placeholder 7">
            <a:extLst>
              <a:ext uri="{FF2B5EF4-FFF2-40B4-BE49-F238E27FC236}">
                <a16:creationId xmlns:a16="http://schemas.microsoft.com/office/drawing/2014/main" id="{DEB18B61-E8D0-4414-9FE3-2042B436845D}"/>
              </a:ext>
            </a:extLst>
          </p:cNvPr>
          <p:cNvSpPr>
            <a:spLocks noGrp="1"/>
          </p:cNvSpPr>
          <p:nvPr>
            <p:ph type="body" sz="quarter" idx="15" hasCustomPrompt="1"/>
          </p:nvPr>
        </p:nvSpPr>
        <p:spPr>
          <a:xfrm>
            <a:off x="5181600" y="44024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1" name="Text Placeholder 7">
            <a:extLst>
              <a:ext uri="{FF2B5EF4-FFF2-40B4-BE49-F238E27FC236}">
                <a16:creationId xmlns:a16="http://schemas.microsoft.com/office/drawing/2014/main" id="{07EA0703-5FDD-4D8B-BDC8-FE674C5C6E21}"/>
              </a:ext>
            </a:extLst>
          </p:cNvPr>
          <p:cNvSpPr>
            <a:spLocks noGrp="1"/>
          </p:cNvSpPr>
          <p:nvPr>
            <p:ph type="body" sz="quarter" idx="16" hasCustomPrompt="1"/>
          </p:nvPr>
        </p:nvSpPr>
        <p:spPr>
          <a:xfrm>
            <a:off x="5181600" y="5090196"/>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2" name="Text Placeholder 7">
            <a:extLst>
              <a:ext uri="{FF2B5EF4-FFF2-40B4-BE49-F238E27FC236}">
                <a16:creationId xmlns:a16="http://schemas.microsoft.com/office/drawing/2014/main" id="{C064F9FB-7DC0-403B-9847-35464F1DCE0F}"/>
              </a:ext>
            </a:extLst>
          </p:cNvPr>
          <p:cNvSpPr>
            <a:spLocks noGrp="1"/>
          </p:cNvSpPr>
          <p:nvPr>
            <p:ph type="body" sz="quarter" idx="17" hasCustomPrompt="1"/>
          </p:nvPr>
        </p:nvSpPr>
        <p:spPr>
          <a:xfrm>
            <a:off x="5181600" y="57691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Tree>
    <p:extLst>
      <p:ext uri="{BB962C8B-B14F-4D97-AF65-F5344CB8AC3E}">
        <p14:creationId xmlns:p14="http://schemas.microsoft.com/office/powerpoint/2010/main" val="246931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14" name="Freeform 27">
            <a:extLst>
              <a:ext uri="{FF2B5EF4-FFF2-40B4-BE49-F238E27FC236}">
                <a16:creationId xmlns:a16="http://schemas.microsoft.com/office/drawing/2014/main" id="{E9584E4F-0ADE-4C23-8FE0-EF70FE5053E9}"/>
              </a:ext>
            </a:extLst>
          </p:cNvPr>
          <p:cNvSpPr/>
          <p:nvPr userDrawn="1"/>
        </p:nvSpPr>
        <p:spPr>
          <a:xfrm>
            <a:off x="7631598" y="0"/>
            <a:ext cx="4560403" cy="6858001"/>
          </a:xfrm>
          <a:custGeom>
            <a:avLst/>
            <a:gdLst>
              <a:gd name="connsiteX0" fmla="*/ 3889339 w 4560403"/>
              <a:gd name="connsiteY0" fmla="*/ 0 h 6858001"/>
              <a:gd name="connsiteX1" fmla="*/ 4560403 w 4560403"/>
              <a:gd name="connsiteY1" fmla="*/ 0 h 6858001"/>
              <a:gd name="connsiteX2" fmla="*/ 4560403 w 4560403"/>
              <a:gd name="connsiteY2" fmla="*/ 6858001 h 6858001"/>
              <a:gd name="connsiteX3" fmla="*/ 797256 w 4560403"/>
              <a:gd name="connsiteY3" fmla="*/ 6858001 h 6858001"/>
              <a:gd name="connsiteX4" fmla="*/ 788343 w 4560403"/>
              <a:gd name="connsiteY4" fmla="*/ 6827268 h 6858001"/>
              <a:gd name="connsiteX5" fmla="*/ 116308 w 4560403"/>
              <a:gd name="connsiteY5" fmla="*/ 4510048 h 6858001"/>
              <a:gd name="connsiteX6" fmla="*/ 1654161 w 4560403"/>
              <a:gd name="connsiteY6" fmla="*/ 1075400 h 6858001"/>
              <a:gd name="connsiteX7" fmla="*/ 3880655 w 4560403"/>
              <a:gd name="connsiteY7" fmla="*/ 4178 h 6858001"/>
              <a:gd name="connsiteX8" fmla="*/ 3889339 w 4560403"/>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0403" h="6858001">
                <a:moveTo>
                  <a:pt x="3889339" y="0"/>
                </a:moveTo>
                <a:lnTo>
                  <a:pt x="4560403" y="0"/>
                </a:lnTo>
                <a:lnTo>
                  <a:pt x="4560403" y="6858001"/>
                </a:lnTo>
                <a:lnTo>
                  <a:pt x="797256" y="6858001"/>
                </a:lnTo>
                <a:lnTo>
                  <a:pt x="788343" y="6827268"/>
                </a:lnTo>
                <a:cubicBezTo>
                  <a:pt x="116308" y="4510048"/>
                  <a:pt x="116308" y="4510048"/>
                  <a:pt x="116308" y="4510048"/>
                </a:cubicBezTo>
                <a:cubicBezTo>
                  <a:pt x="-280530" y="3141724"/>
                  <a:pt x="364088" y="1689508"/>
                  <a:pt x="1654161" y="1075400"/>
                </a:cubicBezTo>
                <a:cubicBezTo>
                  <a:pt x="2768462" y="539282"/>
                  <a:pt x="3456195" y="208397"/>
                  <a:pt x="3880655" y="4178"/>
                </a:cubicBezTo>
                <a:lnTo>
                  <a:pt x="388933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5" name="Picture 26">
            <a:extLst>
              <a:ext uri="{FF2B5EF4-FFF2-40B4-BE49-F238E27FC236}">
                <a16:creationId xmlns:a16="http://schemas.microsoft.com/office/drawing/2014/main" id="{946E4B4C-4491-45FC-B5B9-188443D8B49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285370" y="1654230"/>
            <a:ext cx="7363358" cy="4787097"/>
          </a:xfrm>
          <a:prstGeom prst="rect">
            <a:avLst/>
          </a:prstGeom>
        </p:spPr>
      </p:pic>
      <p:sp>
        <p:nvSpPr>
          <p:cNvPr id="4" name="Espace réservé du texte 3">
            <a:extLst>
              <a:ext uri="{FF2B5EF4-FFF2-40B4-BE49-F238E27FC236}">
                <a16:creationId xmlns:a16="http://schemas.microsoft.com/office/drawing/2014/main" id="{0F17F101-671D-44BF-9829-7BAFFDE71C71}"/>
              </a:ext>
            </a:extLst>
          </p:cNvPr>
          <p:cNvSpPr>
            <a:spLocks noGrp="1"/>
          </p:cNvSpPr>
          <p:nvPr>
            <p:ph type="body" sz="quarter" idx="16" hasCustomPrompt="1"/>
          </p:nvPr>
        </p:nvSpPr>
        <p:spPr>
          <a:xfrm>
            <a:off x="1524521" y="2596988"/>
            <a:ext cx="3635375" cy="569979"/>
          </a:xfrm>
        </p:spPr>
        <p:txBody>
          <a:bodyPr/>
          <a:lstStyle>
            <a:lvl1pPr marL="0" indent="0">
              <a:buFont typeface="Arial" panose="020B0604020202020204" pitchFamily="34" charset="0"/>
              <a:buNone/>
              <a:defRPr/>
            </a:lvl1pPr>
            <a:lvl2pPr marL="158750" indent="0">
              <a:buNone/>
              <a:defRPr/>
            </a:lvl2pPr>
          </a:lstStyle>
          <a:p>
            <a:pPr lvl="0"/>
            <a:r>
              <a:rPr lang="en-US" noProof="0"/>
              <a:t>Click to insert text</a:t>
            </a:r>
          </a:p>
        </p:txBody>
      </p:sp>
      <p:sp>
        <p:nvSpPr>
          <p:cNvPr id="22" name="Espace réservé du texte 3">
            <a:extLst>
              <a:ext uri="{FF2B5EF4-FFF2-40B4-BE49-F238E27FC236}">
                <a16:creationId xmlns:a16="http://schemas.microsoft.com/office/drawing/2014/main" id="{8E01D584-7E36-43C9-8FA9-410B82033F66}"/>
              </a:ext>
            </a:extLst>
          </p:cNvPr>
          <p:cNvSpPr>
            <a:spLocks noGrp="1"/>
          </p:cNvSpPr>
          <p:nvPr>
            <p:ph type="body" sz="quarter" idx="17" hasCustomPrompt="1"/>
          </p:nvPr>
        </p:nvSpPr>
        <p:spPr>
          <a:xfrm>
            <a:off x="1524521" y="4642411"/>
            <a:ext cx="3635375" cy="569979"/>
          </a:xfrm>
        </p:spPr>
        <p:txBody>
          <a:bodyPr/>
          <a:lstStyle>
            <a:lvl1pPr>
              <a:defRPr/>
            </a:lvl1pPr>
            <a:lvl2pPr marL="158750" indent="0">
              <a:buNone/>
              <a:defRPr/>
            </a:lvl2pPr>
          </a:lstStyle>
          <a:p>
            <a:pPr lvl="0"/>
            <a:r>
              <a:rPr lang="en-US" noProof="0"/>
              <a:t>Click to insert text</a:t>
            </a:r>
          </a:p>
        </p:txBody>
      </p:sp>
      <p:sp>
        <p:nvSpPr>
          <p:cNvPr id="23" name="Espace réservé du texte 3">
            <a:extLst>
              <a:ext uri="{FF2B5EF4-FFF2-40B4-BE49-F238E27FC236}">
                <a16:creationId xmlns:a16="http://schemas.microsoft.com/office/drawing/2014/main" id="{6C7F4F01-56A1-4828-81C9-CF7C729FA6C2}"/>
              </a:ext>
            </a:extLst>
          </p:cNvPr>
          <p:cNvSpPr>
            <a:spLocks noGrp="1"/>
          </p:cNvSpPr>
          <p:nvPr>
            <p:ph type="body" sz="quarter" idx="18" hasCustomPrompt="1"/>
          </p:nvPr>
        </p:nvSpPr>
        <p:spPr>
          <a:xfrm>
            <a:off x="1524521" y="3619699"/>
            <a:ext cx="3635375" cy="569979"/>
          </a:xfrm>
        </p:spPr>
        <p:txBody>
          <a:bodyPr/>
          <a:lstStyle>
            <a:lvl1pPr>
              <a:defRPr/>
            </a:lvl1pPr>
            <a:lvl2pPr marL="158750" indent="0">
              <a:buNone/>
              <a:defRPr/>
            </a:lvl2pPr>
          </a:lstStyle>
          <a:p>
            <a:pPr lvl="0"/>
            <a:r>
              <a:rPr lang="en-US" noProof="0"/>
              <a:t>Click to insert text</a:t>
            </a:r>
          </a:p>
        </p:txBody>
      </p:sp>
    </p:spTree>
    <p:extLst>
      <p:ext uri="{BB962C8B-B14F-4D97-AF65-F5344CB8AC3E}">
        <p14:creationId xmlns:p14="http://schemas.microsoft.com/office/powerpoint/2010/main" val="259220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with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noProof="0"/>
              <a:t>Modifiez le style du titre</a:t>
            </a:r>
          </a:p>
        </p:txBody>
      </p:sp>
      <p:grpSp>
        <p:nvGrpSpPr>
          <p:cNvPr id="3" name="Group 30">
            <a:extLst>
              <a:ext uri="{FF2B5EF4-FFF2-40B4-BE49-F238E27FC236}">
                <a16:creationId xmlns:a16="http://schemas.microsoft.com/office/drawing/2014/main" id="{3AD05034-F310-45B7-8D19-09304BA71383}"/>
              </a:ext>
            </a:extLst>
          </p:cNvPr>
          <p:cNvGrpSpPr/>
          <p:nvPr userDrawn="1"/>
        </p:nvGrpSpPr>
        <p:grpSpPr>
          <a:xfrm>
            <a:off x="407988" y="2118167"/>
            <a:ext cx="11376025" cy="2683397"/>
            <a:chOff x="407988" y="3962400"/>
            <a:chExt cx="11124255" cy="2286000"/>
          </a:xfrm>
          <a:solidFill>
            <a:schemeClr val="bg2"/>
          </a:solidFill>
        </p:grpSpPr>
        <p:sp>
          <p:nvSpPr>
            <p:cNvPr id="4" name="Rectangle 3">
              <a:extLst>
                <a:ext uri="{FF2B5EF4-FFF2-40B4-BE49-F238E27FC236}">
                  <a16:creationId xmlns:a16="http://schemas.microsoft.com/office/drawing/2014/main" id="{809907B1-2DDA-4C79-9303-709C80FCE3BF}"/>
                </a:ext>
              </a:extLst>
            </p:cNvPr>
            <p:cNvSpPr/>
            <p:nvPr userDrawn="1"/>
          </p:nvSpPr>
          <p:spPr>
            <a:xfrm>
              <a:off x="407988"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 name="Rectangle 4">
              <a:extLst>
                <a:ext uri="{FF2B5EF4-FFF2-40B4-BE49-F238E27FC236}">
                  <a16:creationId xmlns:a16="http://schemas.microsoft.com/office/drawing/2014/main" id="{47029937-A89B-4A13-BABC-5148EB14872D}"/>
                </a:ext>
              </a:extLst>
            </p:cNvPr>
            <p:cNvSpPr/>
            <p:nvPr userDrawn="1"/>
          </p:nvSpPr>
          <p:spPr>
            <a:xfrm>
              <a:off x="4192909"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 name="Rectangle 5">
              <a:extLst>
                <a:ext uri="{FF2B5EF4-FFF2-40B4-BE49-F238E27FC236}">
                  <a16:creationId xmlns:a16="http://schemas.microsoft.com/office/drawing/2014/main" id="{9A1A21F2-39C3-4114-9E53-B0BE93C7F67F}"/>
                </a:ext>
              </a:extLst>
            </p:cNvPr>
            <p:cNvSpPr/>
            <p:nvPr userDrawn="1"/>
          </p:nvSpPr>
          <p:spPr>
            <a:xfrm>
              <a:off x="7977831"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grpSp>
        <p:nvGrpSpPr>
          <p:cNvPr id="7" name="Group 39">
            <a:extLst>
              <a:ext uri="{FF2B5EF4-FFF2-40B4-BE49-F238E27FC236}">
                <a16:creationId xmlns:a16="http://schemas.microsoft.com/office/drawing/2014/main" id="{3567018D-EC11-4F0D-9933-FD7D9D510F50}"/>
              </a:ext>
            </a:extLst>
          </p:cNvPr>
          <p:cNvGrpSpPr/>
          <p:nvPr userDrawn="1"/>
        </p:nvGrpSpPr>
        <p:grpSpPr>
          <a:xfrm>
            <a:off x="407988" y="4379090"/>
            <a:ext cx="11376025" cy="1963838"/>
            <a:chOff x="407988" y="3962400"/>
            <a:chExt cx="11124255" cy="2286000"/>
          </a:xfrm>
        </p:grpSpPr>
        <p:sp>
          <p:nvSpPr>
            <p:cNvPr id="8" name="Rectangle 7">
              <a:extLst>
                <a:ext uri="{FF2B5EF4-FFF2-40B4-BE49-F238E27FC236}">
                  <a16:creationId xmlns:a16="http://schemas.microsoft.com/office/drawing/2014/main" id="{1ABBD763-D22C-4FF3-BC99-9119C4508435}"/>
                </a:ext>
              </a:extLst>
            </p:cNvPr>
            <p:cNvSpPr/>
            <p:nvPr userDrawn="1"/>
          </p:nvSpPr>
          <p:spPr>
            <a:xfrm>
              <a:off x="407988"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 name="Rectangle 8">
              <a:extLst>
                <a:ext uri="{FF2B5EF4-FFF2-40B4-BE49-F238E27FC236}">
                  <a16:creationId xmlns:a16="http://schemas.microsoft.com/office/drawing/2014/main" id="{9F2F72E8-CA27-4A18-8391-349FFA72B186}"/>
                </a:ext>
              </a:extLst>
            </p:cNvPr>
            <p:cNvSpPr/>
            <p:nvPr userDrawn="1"/>
          </p:nvSpPr>
          <p:spPr>
            <a:xfrm>
              <a:off x="4192909"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 name="Rectangle 9">
              <a:extLst>
                <a:ext uri="{FF2B5EF4-FFF2-40B4-BE49-F238E27FC236}">
                  <a16:creationId xmlns:a16="http://schemas.microsoft.com/office/drawing/2014/main" id="{C3FB0CEB-9A7E-40A5-BE2E-BF155348C7EC}"/>
                </a:ext>
              </a:extLst>
            </p:cNvPr>
            <p:cNvSpPr/>
            <p:nvPr userDrawn="1"/>
          </p:nvSpPr>
          <p:spPr>
            <a:xfrm>
              <a:off x="7977831"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11" name="Text Placeholder 7">
            <a:extLst>
              <a:ext uri="{FF2B5EF4-FFF2-40B4-BE49-F238E27FC236}">
                <a16:creationId xmlns:a16="http://schemas.microsoft.com/office/drawing/2014/main" id="{6D2B5A32-8F44-4476-85CA-E8ACF923FC76}"/>
              </a:ext>
            </a:extLst>
          </p:cNvPr>
          <p:cNvSpPr>
            <a:spLocks noGrp="1"/>
          </p:cNvSpPr>
          <p:nvPr>
            <p:ph type="body" sz="quarter" idx="32" hasCustomPrompt="1"/>
          </p:nvPr>
        </p:nvSpPr>
        <p:spPr>
          <a:xfrm>
            <a:off x="5484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2" name="Text Placeholder 7">
            <a:extLst>
              <a:ext uri="{FF2B5EF4-FFF2-40B4-BE49-F238E27FC236}">
                <a16:creationId xmlns:a16="http://schemas.microsoft.com/office/drawing/2014/main" id="{544744EB-BA7F-48CA-965B-F09F82A933C2}"/>
              </a:ext>
            </a:extLst>
          </p:cNvPr>
          <p:cNvSpPr>
            <a:spLocks noGrp="1"/>
          </p:cNvSpPr>
          <p:nvPr>
            <p:ph type="body" sz="quarter" idx="35" hasCustomPrompt="1"/>
          </p:nvPr>
        </p:nvSpPr>
        <p:spPr>
          <a:xfrm>
            <a:off x="5484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3" name="Text Placeholder 7">
            <a:extLst>
              <a:ext uri="{FF2B5EF4-FFF2-40B4-BE49-F238E27FC236}">
                <a16:creationId xmlns:a16="http://schemas.microsoft.com/office/drawing/2014/main" id="{7F1417AB-AE76-4CE2-9625-7FFDB1145AAF}"/>
              </a:ext>
            </a:extLst>
          </p:cNvPr>
          <p:cNvSpPr>
            <a:spLocks noGrp="1"/>
          </p:cNvSpPr>
          <p:nvPr>
            <p:ph type="body" sz="quarter" idx="36" hasCustomPrompt="1"/>
          </p:nvPr>
        </p:nvSpPr>
        <p:spPr>
          <a:xfrm>
            <a:off x="44092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FCE3D82F-9939-4A00-863F-3701BAE58599}"/>
              </a:ext>
            </a:extLst>
          </p:cNvPr>
          <p:cNvSpPr>
            <a:spLocks noGrp="1"/>
          </p:cNvSpPr>
          <p:nvPr>
            <p:ph type="body" sz="quarter" idx="37" hasCustomPrompt="1"/>
          </p:nvPr>
        </p:nvSpPr>
        <p:spPr>
          <a:xfrm>
            <a:off x="44092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5" name="Text Placeholder 7">
            <a:extLst>
              <a:ext uri="{FF2B5EF4-FFF2-40B4-BE49-F238E27FC236}">
                <a16:creationId xmlns:a16="http://schemas.microsoft.com/office/drawing/2014/main" id="{01A092DC-9BD3-4651-84E1-1B4E07135F7B}"/>
              </a:ext>
            </a:extLst>
          </p:cNvPr>
          <p:cNvSpPr>
            <a:spLocks noGrp="1"/>
          </p:cNvSpPr>
          <p:nvPr>
            <p:ph type="body" sz="quarter" idx="38" hasCustomPrompt="1"/>
          </p:nvPr>
        </p:nvSpPr>
        <p:spPr>
          <a:xfrm>
            <a:off x="8251559"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6" name="Text Placeholder 7">
            <a:extLst>
              <a:ext uri="{FF2B5EF4-FFF2-40B4-BE49-F238E27FC236}">
                <a16:creationId xmlns:a16="http://schemas.microsoft.com/office/drawing/2014/main" id="{48AE43DD-B62E-48D8-9D15-C0037A257E1F}"/>
              </a:ext>
            </a:extLst>
          </p:cNvPr>
          <p:cNvSpPr>
            <a:spLocks noGrp="1"/>
          </p:cNvSpPr>
          <p:nvPr>
            <p:ph type="body" sz="quarter" idx="39" hasCustomPrompt="1"/>
          </p:nvPr>
        </p:nvSpPr>
        <p:spPr>
          <a:xfrm>
            <a:off x="8251559"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7" name="Picture Placeholder 17">
            <a:extLst>
              <a:ext uri="{FF2B5EF4-FFF2-40B4-BE49-F238E27FC236}">
                <a16:creationId xmlns:a16="http://schemas.microsoft.com/office/drawing/2014/main" id="{5FEE1530-61C4-4B4B-81F2-FD5A40A46BA4}"/>
              </a:ext>
            </a:extLst>
          </p:cNvPr>
          <p:cNvSpPr>
            <a:spLocks noGrp="1"/>
          </p:cNvSpPr>
          <p:nvPr>
            <p:ph type="pic" sz="quarter" idx="10"/>
          </p:nvPr>
        </p:nvSpPr>
        <p:spPr>
          <a:xfrm>
            <a:off x="548432" y="1412875"/>
            <a:ext cx="3333899" cy="2646635"/>
          </a:xfrm>
          <a:prstGeom prst="rect">
            <a:avLst/>
          </a:prstGeom>
          <a:noFill/>
        </p:spPr>
        <p:txBody>
          <a:bodyPr anchor="ctr"/>
          <a:lstStyle>
            <a:lvl1pPr algn="ctr">
              <a:defRPr/>
            </a:lvl1pPr>
          </a:lstStyle>
          <a:p>
            <a:r>
              <a:rPr lang="en-US"/>
              <a:t>Click icon to add picture</a:t>
            </a:r>
            <a:endParaRPr lang="pt-PT" dirty="0"/>
          </a:p>
        </p:txBody>
      </p:sp>
      <p:sp>
        <p:nvSpPr>
          <p:cNvPr id="18" name="Picture Placeholder 17">
            <a:extLst>
              <a:ext uri="{FF2B5EF4-FFF2-40B4-BE49-F238E27FC236}">
                <a16:creationId xmlns:a16="http://schemas.microsoft.com/office/drawing/2014/main" id="{D93A65F3-998A-4A22-A684-012E81257B36}"/>
              </a:ext>
            </a:extLst>
          </p:cNvPr>
          <p:cNvSpPr>
            <a:spLocks noGrp="1"/>
          </p:cNvSpPr>
          <p:nvPr>
            <p:ph type="pic" sz="quarter" idx="40"/>
          </p:nvPr>
        </p:nvSpPr>
        <p:spPr>
          <a:xfrm>
            <a:off x="4429552" y="1412875"/>
            <a:ext cx="3333899" cy="2646635"/>
          </a:xfrm>
          <a:prstGeom prst="rect">
            <a:avLst/>
          </a:prstGeom>
          <a:noFill/>
        </p:spPr>
        <p:txBody>
          <a:bodyPr anchor="ctr"/>
          <a:lstStyle>
            <a:lvl1pPr algn="ctr">
              <a:defRPr/>
            </a:lvl1pPr>
          </a:lstStyle>
          <a:p>
            <a:r>
              <a:rPr lang="en-US"/>
              <a:t>Click icon to add picture</a:t>
            </a:r>
            <a:endParaRPr lang="pt-PT" dirty="0"/>
          </a:p>
        </p:txBody>
      </p:sp>
      <p:sp>
        <p:nvSpPr>
          <p:cNvPr id="19" name="Picture Placeholder 17">
            <a:extLst>
              <a:ext uri="{FF2B5EF4-FFF2-40B4-BE49-F238E27FC236}">
                <a16:creationId xmlns:a16="http://schemas.microsoft.com/office/drawing/2014/main" id="{8394D322-7683-4BFC-9539-9D0CF62CF6B4}"/>
              </a:ext>
            </a:extLst>
          </p:cNvPr>
          <p:cNvSpPr>
            <a:spLocks noGrp="1"/>
          </p:cNvSpPr>
          <p:nvPr>
            <p:ph type="pic" sz="quarter" idx="41"/>
          </p:nvPr>
        </p:nvSpPr>
        <p:spPr>
          <a:xfrm>
            <a:off x="8290352" y="1412875"/>
            <a:ext cx="3333899" cy="2646635"/>
          </a:xfrm>
          <a:prstGeom prst="rect">
            <a:avLst/>
          </a:prstGeom>
          <a:noFill/>
        </p:spPr>
        <p:txBody>
          <a:bodyPr anchor="ctr"/>
          <a:lstStyle>
            <a:lvl1pPr algn="ctr">
              <a:defRPr/>
            </a:lvl1pPr>
          </a:lstStyle>
          <a:p>
            <a:r>
              <a:rPr lang="en-US"/>
              <a:t>Click icon to add picture</a:t>
            </a:r>
            <a:endParaRPr lang="pt-PT" dirty="0"/>
          </a:p>
        </p:txBody>
      </p:sp>
    </p:spTree>
    <p:extLst>
      <p:ext uri="{BB962C8B-B14F-4D97-AF65-F5344CB8AC3E}">
        <p14:creationId xmlns:p14="http://schemas.microsoft.com/office/powerpoint/2010/main" val="404840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 shape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noProof="0" dirty="0" err="1"/>
              <a:t>Modifiez</a:t>
            </a:r>
            <a:r>
              <a:rPr lang="en-US" noProof="0" dirty="0"/>
              <a:t> le style du </a:t>
            </a:r>
            <a:r>
              <a:rPr lang="en-US" noProof="0" dirty="0" err="1"/>
              <a:t>titre</a:t>
            </a:r>
            <a:endParaRPr lang="en-US" noProof="0" dirty="0"/>
          </a:p>
        </p:txBody>
      </p:sp>
      <p:sp>
        <p:nvSpPr>
          <p:cNvPr id="3" name="Freeform 32">
            <a:extLst>
              <a:ext uri="{FF2B5EF4-FFF2-40B4-BE49-F238E27FC236}">
                <a16:creationId xmlns:a16="http://schemas.microsoft.com/office/drawing/2014/main" id="{A7F6CEB3-7405-4051-8238-D8DA77C7119F}"/>
              </a:ext>
            </a:extLst>
          </p:cNvPr>
          <p:cNvSpPr/>
          <p:nvPr userDrawn="1"/>
        </p:nvSpPr>
        <p:spPr>
          <a:xfrm>
            <a:off x="2421624" y="4103226"/>
            <a:ext cx="9770376" cy="2754775"/>
          </a:xfrm>
          <a:custGeom>
            <a:avLst/>
            <a:gdLst>
              <a:gd name="connsiteX0" fmla="*/ 3514064 w 9770376"/>
              <a:gd name="connsiteY0" fmla="*/ 0 h 2754775"/>
              <a:gd name="connsiteX1" fmla="*/ 9770376 w 9770376"/>
              <a:gd name="connsiteY1" fmla="*/ 0 h 2754775"/>
              <a:gd name="connsiteX2" fmla="*/ 9770376 w 9770376"/>
              <a:gd name="connsiteY2" fmla="*/ 2754775 h 2754775"/>
              <a:gd name="connsiteX3" fmla="*/ 0 w 9770376"/>
              <a:gd name="connsiteY3" fmla="*/ 2754775 h 2754775"/>
              <a:gd name="connsiteX4" fmla="*/ 12200 w 9770376"/>
              <a:gd name="connsiteY4" fmla="*/ 2696642 h 2754775"/>
              <a:gd name="connsiteX5" fmla="*/ 3514064 w 9770376"/>
              <a:gd name="connsiteY5" fmla="*/ 0 h 275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0376" h="2754775">
                <a:moveTo>
                  <a:pt x="3514064" y="0"/>
                </a:moveTo>
                <a:cubicBezTo>
                  <a:pt x="3514064" y="0"/>
                  <a:pt x="3514064" y="0"/>
                  <a:pt x="9770376" y="0"/>
                </a:cubicBezTo>
                <a:lnTo>
                  <a:pt x="9770376" y="2754775"/>
                </a:lnTo>
                <a:lnTo>
                  <a:pt x="0" y="2754775"/>
                </a:lnTo>
                <a:lnTo>
                  <a:pt x="12200" y="2696642"/>
                </a:lnTo>
                <a:cubicBezTo>
                  <a:pt x="419422" y="1115950"/>
                  <a:pt x="1846958" y="0"/>
                  <a:pt x="351406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 name="Text Placeholder 7">
            <a:extLst>
              <a:ext uri="{FF2B5EF4-FFF2-40B4-BE49-F238E27FC236}">
                <a16:creationId xmlns:a16="http://schemas.microsoft.com/office/drawing/2014/main" id="{F5F376B2-DD50-4E1C-BEFD-FC61CD05BFC3}"/>
              </a:ext>
            </a:extLst>
          </p:cNvPr>
          <p:cNvSpPr>
            <a:spLocks noGrp="1"/>
          </p:cNvSpPr>
          <p:nvPr>
            <p:ph type="body" sz="quarter" idx="33" hasCustomPrompt="1"/>
          </p:nvPr>
        </p:nvSpPr>
        <p:spPr>
          <a:xfrm>
            <a:off x="5230522"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654BC828-2ED7-4D74-87C7-F834918E5DA3}"/>
              </a:ext>
            </a:extLst>
          </p:cNvPr>
          <p:cNvSpPr>
            <a:spLocks noGrp="1"/>
          </p:cNvSpPr>
          <p:nvPr>
            <p:ph type="body" sz="quarter" idx="34" hasCustomPrompt="1"/>
          </p:nvPr>
        </p:nvSpPr>
        <p:spPr>
          <a:xfrm>
            <a:off x="7010554"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ext Placeholder 7">
            <a:extLst>
              <a:ext uri="{FF2B5EF4-FFF2-40B4-BE49-F238E27FC236}">
                <a16:creationId xmlns:a16="http://schemas.microsoft.com/office/drawing/2014/main" id="{551D7B2F-5104-4959-961E-FB59ED4375CD}"/>
              </a:ext>
            </a:extLst>
          </p:cNvPr>
          <p:cNvSpPr>
            <a:spLocks noGrp="1"/>
          </p:cNvSpPr>
          <p:nvPr>
            <p:ph type="body" sz="quarter" idx="35" hasCustomPrompt="1"/>
          </p:nvPr>
        </p:nvSpPr>
        <p:spPr>
          <a:xfrm>
            <a:off x="8790586"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Text Placeholder 7">
            <a:extLst>
              <a:ext uri="{FF2B5EF4-FFF2-40B4-BE49-F238E27FC236}">
                <a16:creationId xmlns:a16="http://schemas.microsoft.com/office/drawing/2014/main" id="{C15B7D40-0C17-48D4-899B-BC18E22E2D79}"/>
              </a:ext>
            </a:extLst>
          </p:cNvPr>
          <p:cNvSpPr>
            <a:spLocks noGrp="1"/>
          </p:cNvSpPr>
          <p:nvPr>
            <p:ph type="body" sz="quarter" idx="36" hasCustomPrompt="1"/>
          </p:nvPr>
        </p:nvSpPr>
        <p:spPr>
          <a:xfrm>
            <a:off x="10460890"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Espace réservé du texte 13">
            <a:extLst>
              <a:ext uri="{FF2B5EF4-FFF2-40B4-BE49-F238E27FC236}">
                <a16:creationId xmlns:a16="http://schemas.microsoft.com/office/drawing/2014/main" id="{372FD527-9A6E-4029-9AD7-0BB95BC9B9CF}"/>
              </a:ext>
            </a:extLst>
          </p:cNvPr>
          <p:cNvSpPr>
            <a:spLocks noGrp="1"/>
          </p:cNvSpPr>
          <p:nvPr>
            <p:ph type="body" sz="quarter" idx="41" hasCustomPrompt="1"/>
          </p:nvPr>
        </p:nvSpPr>
        <p:spPr>
          <a:xfrm>
            <a:off x="395288" y="1440000"/>
            <a:ext cx="11520000" cy="2143125"/>
          </a:xfrm>
        </p:spPr>
        <p:txBody>
          <a:bodyPr/>
          <a:lstStyle/>
          <a:p>
            <a:pPr lvl="0"/>
            <a:r>
              <a:rPr lang="en-US" noProof="0" dirty="0"/>
              <a:t>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pic>
        <p:nvPicPr>
          <p:cNvPr id="17" name="Picture 10">
            <a:extLst>
              <a:ext uri="{FF2B5EF4-FFF2-40B4-BE49-F238E27FC236}">
                <a16:creationId xmlns:a16="http://schemas.microsoft.com/office/drawing/2014/main" id="{CCB7305E-2919-4253-9EA9-AB3870A92F5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96100" y="2397346"/>
            <a:ext cx="1447800" cy="1427349"/>
          </a:xfrm>
          <a:prstGeom prst="rect">
            <a:avLst/>
          </a:prstGeom>
        </p:spPr>
      </p:pic>
      <p:pic>
        <p:nvPicPr>
          <p:cNvPr id="18" name="Picture 11">
            <a:extLst>
              <a:ext uri="{FF2B5EF4-FFF2-40B4-BE49-F238E27FC236}">
                <a16:creationId xmlns:a16="http://schemas.microsoft.com/office/drawing/2014/main" id="{E0FF8101-7CE9-448B-AB2F-0AA1CB7DFF9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663940" y="2397346"/>
            <a:ext cx="1219200" cy="1427349"/>
          </a:xfrm>
          <a:prstGeom prst="rect">
            <a:avLst/>
          </a:prstGeom>
        </p:spPr>
      </p:pic>
      <p:pic>
        <p:nvPicPr>
          <p:cNvPr id="19" name="Picture 15">
            <a:extLst>
              <a:ext uri="{FF2B5EF4-FFF2-40B4-BE49-F238E27FC236}">
                <a16:creationId xmlns:a16="http://schemas.microsoft.com/office/drawing/2014/main" id="{5374EEE8-E554-4DDC-A432-4F90B6ED01B2}"/>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57389" y="2472545"/>
            <a:ext cx="1135766" cy="1231188"/>
          </a:xfrm>
          <a:prstGeom prst="rect">
            <a:avLst/>
          </a:prstGeom>
        </p:spPr>
      </p:pic>
      <p:pic>
        <p:nvPicPr>
          <p:cNvPr id="20" name="Picture 16">
            <a:extLst>
              <a:ext uri="{FF2B5EF4-FFF2-40B4-BE49-F238E27FC236}">
                <a16:creationId xmlns:a16="http://schemas.microsoft.com/office/drawing/2014/main" id="{DFB045FC-8EBB-47AD-954A-87B8C56E12B5}"/>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5285232" y="2397346"/>
            <a:ext cx="1092708" cy="1427349"/>
          </a:xfrm>
          <a:prstGeom prst="rect">
            <a:avLst/>
          </a:prstGeom>
        </p:spPr>
      </p:pic>
      <p:grpSp>
        <p:nvGrpSpPr>
          <p:cNvPr id="21" name="Group 18">
            <a:extLst>
              <a:ext uri="{FF2B5EF4-FFF2-40B4-BE49-F238E27FC236}">
                <a16:creationId xmlns:a16="http://schemas.microsoft.com/office/drawing/2014/main" id="{DDEFFB1D-CB9B-4D95-8E87-3CD3B774B038}"/>
              </a:ext>
            </a:extLst>
          </p:cNvPr>
          <p:cNvGrpSpPr/>
          <p:nvPr userDrawn="1"/>
        </p:nvGrpSpPr>
        <p:grpSpPr>
          <a:xfrm>
            <a:off x="5404518" y="3855720"/>
            <a:ext cx="737292" cy="517956"/>
            <a:chOff x="4724400" y="3918586"/>
            <a:chExt cx="861243" cy="605034"/>
          </a:xfrm>
        </p:grpSpPr>
        <p:pic>
          <p:nvPicPr>
            <p:cNvPr id="22" name="Picture 19">
              <a:extLst>
                <a:ext uri="{FF2B5EF4-FFF2-40B4-BE49-F238E27FC236}">
                  <a16:creationId xmlns:a16="http://schemas.microsoft.com/office/drawing/2014/main" id="{DD62125D-F496-446F-B280-7001B749A74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3" name="TextBox 20">
              <a:extLst>
                <a:ext uri="{FF2B5EF4-FFF2-40B4-BE49-F238E27FC236}">
                  <a16:creationId xmlns:a16="http://schemas.microsoft.com/office/drawing/2014/main" id="{F4F243C2-E5FD-4763-93F6-04861F069B2F}"/>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01</a:t>
              </a:r>
            </a:p>
          </p:txBody>
        </p:sp>
      </p:grpSp>
      <p:grpSp>
        <p:nvGrpSpPr>
          <p:cNvPr id="24" name="Group 21">
            <a:extLst>
              <a:ext uri="{FF2B5EF4-FFF2-40B4-BE49-F238E27FC236}">
                <a16:creationId xmlns:a16="http://schemas.microsoft.com/office/drawing/2014/main" id="{7DA66445-5C49-4245-8174-B354C040743B}"/>
              </a:ext>
            </a:extLst>
          </p:cNvPr>
          <p:cNvGrpSpPr/>
          <p:nvPr userDrawn="1"/>
        </p:nvGrpSpPr>
        <p:grpSpPr>
          <a:xfrm>
            <a:off x="7192678" y="3855720"/>
            <a:ext cx="737292" cy="517956"/>
            <a:chOff x="4724400" y="3918586"/>
            <a:chExt cx="861243" cy="605034"/>
          </a:xfrm>
        </p:grpSpPr>
        <p:pic>
          <p:nvPicPr>
            <p:cNvPr id="25" name="Picture 22">
              <a:extLst>
                <a:ext uri="{FF2B5EF4-FFF2-40B4-BE49-F238E27FC236}">
                  <a16:creationId xmlns:a16="http://schemas.microsoft.com/office/drawing/2014/main" id="{72B6EF71-5D51-4B0F-B380-5BFA1886F6D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6" name="TextBox 23">
              <a:extLst>
                <a:ext uri="{FF2B5EF4-FFF2-40B4-BE49-F238E27FC236}">
                  <a16:creationId xmlns:a16="http://schemas.microsoft.com/office/drawing/2014/main" id="{F779D390-239F-4E3D-B79A-2507C5595F18}"/>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02</a:t>
              </a:r>
            </a:p>
          </p:txBody>
        </p:sp>
      </p:grpSp>
      <p:grpSp>
        <p:nvGrpSpPr>
          <p:cNvPr id="27" name="Group 24">
            <a:extLst>
              <a:ext uri="{FF2B5EF4-FFF2-40B4-BE49-F238E27FC236}">
                <a16:creationId xmlns:a16="http://schemas.microsoft.com/office/drawing/2014/main" id="{1615F94E-B05B-448E-8298-93DC5209F57E}"/>
              </a:ext>
            </a:extLst>
          </p:cNvPr>
          <p:cNvGrpSpPr/>
          <p:nvPr userDrawn="1"/>
        </p:nvGrpSpPr>
        <p:grpSpPr>
          <a:xfrm>
            <a:off x="9011318" y="3855720"/>
            <a:ext cx="737292" cy="517956"/>
            <a:chOff x="4724400" y="3918586"/>
            <a:chExt cx="861243" cy="605034"/>
          </a:xfrm>
        </p:grpSpPr>
        <p:pic>
          <p:nvPicPr>
            <p:cNvPr id="28" name="Picture 25">
              <a:extLst>
                <a:ext uri="{FF2B5EF4-FFF2-40B4-BE49-F238E27FC236}">
                  <a16:creationId xmlns:a16="http://schemas.microsoft.com/office/drawing/2014/main" id="{B42141D0-ECAD-43CD-8254-C86EEF79A69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9" name="TextBox 26">
              <a:extLst>
                <a:ext uri="{FF2B5EF4-FFF2-40B4-BE49-F238E27FC236}">
                  <a16:creationId xmlns:a16="http://schemas.microsoft.com/office/drawing/2014/main" id="{651A14B6-F248-4C6E-A94F-325B8F06A1F9}"/>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03</a:t>
              </a:r>
            </a:p>
          </p:txBody>
        </p:sp>
      </p:grpSp>
      <p:grpSp>
        <p:nvGrpSpPr>
          <p:cNvPr id="30" name="Group 27">
            <a:extLst>
              <a:ext uri="{FF2B5EF4-FFF2-40B4-BE49-F238E27FC236}">
                <a16:creationId xmlns:a16="http://schemas.microsoft.com/office/drawing/2014/main" id="{332D56EB-9BF1-4C07-B647-FA1FCC0A5791}"/>
              </a:ext>
            </a:extLst>
          </p:cNvPr>
          <p:cNvGrpSpPr/>
          <p:nvPr userDrawn="1"/>
        </p:nvGrpSpPr>
        <p:grpSpPr>
          <a:xfrm>
            <a:off x="10657238" y="3855720"/>
            <a:ext cx="737292" cy="517956"/>
            <a:chOff x="4724400" y="3918586"/>
            <a:chExt cx="861243" cy="605034"/>
          </a:xfrm>
        </p:grpSpPr>
        <p:pic>
          <p:nvPicPr>
            <p:cNvPr id="31" name="Picture 28">
              <a:extLst>
                <a:ext uri="{FF2B5EF4-FFF2-40B4-BE49-F238E27FC236}">
                  <a16:creationId xmlns:a16="http://schemas.microsoft.com/office/drawing/2014/main" id="{75DDC741-3160-4458-9AD4-6428B545EE0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32" name="TextBox 29">
              <a:extLst>
                <a:ext uri="{FF2B5EF4-FFF2-40B4-BE49-F238E27FC236}">
                  <a16:creationId xmlns:a16="http://schemas.microsoft.com/office/drawing/2014/main" id="{F5FFF406-56FD-460E-A91B-AF247F99E109}"/>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04</a:t>
              </a:r>
            </a:p>
          </p:txBody>
        </p:sp>
      </p:grpSp>
    </p:spTree>
    <p:extLst>
      <p:ext uri="{BB962C8B-B14F-4D97-AF65-F5344CB8AC3E}">
        <p14:creationId xmlns:p14="http://schemas.microsoft.com/office/powerpoint/2010/main" val="165535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3.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56D0EEC-80D3-466E-BAB2-60D38A71FF0A}"/>
              </a:ext>
            </a:extLst>
          </p:cNvPr>
          <p:cNvSpPr>
            <a:spLocks noGrp="1"/>
          </p:cNvSpPr>
          <p:nvPr>
            <p:ph type="title"/>
          </p:nvPr>
        </p:nvSpPr>
        <p:spPr>
          <a:xfrm>
            <a:off x="395999" y="396000"/>
            <a:ext cx="11520000" cy="864000"/>
          </a:xfrm>
          <a:prstGeom prst="rect">
            <a:avLst/>
          </a:prstGeom>
        </p:spPr>
        <p:txBody>
          <a:bodyPr vert="horz" lIns="0" tIns="0" rIns="0" bIns="0" rtlCol="0" anchor="t">
            <a:normAutofit/>
          </a:bodyPr>
          <a:lstStyle/>
          <a:p>
            <a:r>
              <a:rPr lang="en-US" noProof="0"/>
              <a:t>Click to edit Master title style</a:t>
            </a:r>
            <a:endParaRPr lang="en-US" noProof="0" dirty="0"/>
          </a:p>
        </p:txBody>
      </p:sp>
      <p:sp>
        <p:nvSpPr>
          <p:cNvPr id="3" name="Espace réservé du texte 2">
            <a:extLst>
              <a:ext uri="{FF2B5EF4-FFF2-40B4-BE49-F238E27FC236}">
                <a16:creationId xmlns:a16="http://schemas.microsoft.com/office/drawing/2014/main" id="{CB99954D-20DC-4C08-8C6C-5DA7933E73D6}"/>
              </a:ext>
            </a:extLst>
          </p:cNvPr>
          <p:cNvSpPr>
            <a:spLocks noGrp="1"/>
          </p:cNvSpPr>
          <p:nvPr>
            <p:ph type="body" idx="1"/>
          </p:nvPr>
        </p:nvSpPr>
        <p:spPr>
          <a:xfrm>
            <a:off x="396000" y="1440000"/>
            <a:ext cx="11520487" cy="4932000"/>
          </a:xfrm>
          <a:prstGeom prst="rect">
            <a:avLst/>
          </a:prstGeom>
        </p:spPr>
        <p:txBody>
          <a:bodyPr vert="horz" lIns="0" tIns="0" rIns="0" bIns="0" rtlCol="0">
            <a:noAutofit/>
          </a:bodyPr>
          <a:lstStyle/>
          <a:p>
            <a:pPr lvl="0"/>
            <a:r>
              <a:rPr lang="en-US" noProof="0" dirty="0"/>
              <a:t>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grpSp>
        <p:nvGrpSpPr>
          <p:cNvPr id="11" name="Group 2">
            <a:extLst>
              <a:ext uri="{FF2B5EF4-FFF2-40B4-BE49-F238E27FC236}">
                <a16:creationId xmlns:a16="http://schemas.microsoft.com/office/drawing/2014/main" id="{E90ED533-C498-4431-8D8F-7F56729917F0}"/>
              </a:ext>
            </a:extLst>
          </p:cNvPr>
          <p:cNvGrpSpPr/>
          <p:nvPr userDrawn="1"/>
        </p:nvGrpSpPr>
        <p:grpSpPr>
          <a:xfrm rot="5400000">
            <a:off x="11885731" y="885110"/>
            <a:ext cx="1723717" cy="344332"/>
            <a:chOff x="12496801" y="706628"/>
            <a:chExt cx="2975350" cy="594360"/>
          </a:xfrm>
        </p:grpSpPr>
        <p:sp>
          <p:nvSpPr>
            <p:cNvPr id="12" name="Rectangle 11">
              <a:extLst>
                <a:ext uri="{FF2B5EF4-FFF2-40B4-BE49-F238E27FC236}">
                  <a16:creationId xmlns:a16="http://schemas.microsoft.com/office/drawing/2014/main" id="{EEBEA5A1-AAB6-4DD8-B0D6-B0227842B2D9}"/>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3" name="Rectangle 12">
              <a:extLst>
                <a:ext uri="{FF2B5EF4-FFF2-40B4-BE49-F238E27FC236}">
                  <a16:creationId xmlns:a16="http://schemas.microsoft.com/office/drawing/2014/main" id="{F07A262C-5E76-4786-ABCB-D2549BAED5D7}"/>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4" name="Rectangle 13">
              <a:extLst>
                <a:ext uri="{FF2B5EF4-FFF2-40B4-BE49-F238E27FC236}">
                  <a16:creationId xmlns:a16="http://schemas.microsoft.com/office/drawing/2014/main" id="{F7EB06D7-5EA9-4CA9-A609-E728AAEAD5AB}"/>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5" name="Rectangle 14">
              <a:extLst>
                <a:ext uri="{FF2B5EF4-FFF2-40B4-BE49-F238E27FC236}">
                  <a16:creationId xmlns:a16="http://schemas.microsoft.com/office/drawing/2014/main" id="{0DAC361D-C2ED-486D-AB7B-1EC026E37E99}"/>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6" name="Rectangle 15">
              <a:extLst>
                <a:ext uri="{FF2B5EF4-FFF2-40B4-BE49-F238E27FC236}">
                  <a16:creationId xmlns:a16="http://schemas.microsoft.com/office/drawing/2014/main" id="{72369918-A613-4E1B-B84B-51345369A21D}"/>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grpSp>
        <p:nvGrpSpPr>
          <p:cNvPr id="17" name="Group 63">
            <a:extLst>
              <a:ext uri="{FF2B5EF4-FFF2-40B4-BE49-F238E27FC236}">
                <a16:creationId xmlns:a16="http://schemas.microsoft.com/office/drawing/2014/main" id="{5C6767F2-9661-427A-B01D-5101E04AB9DA}"/>
              </a:ext>
            </a:extLst>
          </p:cNvPr>
          <p:cNvGrpSpPr/>
          <p:nvPr userDrawn="1"/>
        </p:nvGrpSpPr>
        <p:grpSpPr>
          <a:xfrm>
            <a:off x="12575423" y="2015626"/>
            <a:ext cx="347472" cy="4821246"/>
            <a:chOff x="12575423" y="2604463"/>
            <a:chExt cx="347472" cy="4821246"/>
          </a:xfrm>
        </p:grpSpPr>
        <p:sp>
          <p:nvSpPr>
            <p:cNvPr id="18" name="Rectangle 17">
              <a:extLst>
                <a:ext uri="{FF2B5EF4-FFF2-40B4-BE49-F238E27FC236}">
                  <a16:creationId xmlns:a16="http://schemas.microsoft.com/office/drawing/2014/main" id="{30F43C4C-44E4-49CB-8395-BE6AEA7EA706}"/>
                </a:ext>
              </a:extLst>
            </p:cNvPr>
            <p:cNvSpPr/>
            <p:nvPr userDrawn="1"/>
          </p:nvSpPr>
          <p:spPr>
            <a:xfrm>
              <a:off x="12575423" y="2604463"/>
              <a:ext cx="347472" cy="34747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dirty="0"/>
            </a:p>
          </p:txBody>
        </p:sp>
        <p:sp>
          <p:nvSpPr>
            <p:cNvPr id="19" name="Rectangle 18">
              <a:extLst>
                <a:ext uri="{FF2B5EF4-FFF2-40B4-BE49-F238E27FC236}">
                  <a16:creationId xmlns:a16="http://schemas.microsoft.com/office/drawing/2014/main" id="{E4BBCA92-2684-41EA-B75C-0B87EC02D3D0}"/>
                </a:ext>
              </a:extLst>
            </p:cNvPr>
            <p:cNvSpPr/>
            <p:nvPr userDrawn="1"/>
          </p:nvSpPr>
          <p:spPr>
            <a:xfrm>
              <a:off x="12575423" y="2951375"/>
              <a:ext cx="347472" cy="34747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dirty="0"/>
            </a:p>
          </p:txBody>
        </p:sp>
        <p:sp>
          <p:nvSpPr>
            <p:cNvPr id="20" name="Rectangle 19">
              <a:extLst>
                <a:ext uri="{FF2B5EF4-FFF2-40B4-BE49-F238E27FC236}">
                  <a16:creationId xmlns:a16="http://schemas.microsoft.com/office/drawing/2014/main" id="{EEA525FA-187D-4B48-A802-7E91B3BA1ABE}"/>
                </a:ext>
              </a:extLst>
            </p:cNvPr>
            <p:cNvSpPr/>
            <p:nvPr userDrawn="1"/>
          </p:nvSpPr>
          <p:spPr>
            <a:xfrm>
              <a:off x="12575423" y="4334164"/>
              <a:ext cx="347472" cy="34747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1" name="Rectangle 20">
              <a:extLst>
                <a:ext uri="{FF2B5EF4-FFF2-40B4-BE49-F238E27FC236}">
                  <a16:creationId xmlns:a16="http://schemas.microsoft.com/office/drawing/2014/main" id="{22591F01-AF34-47BE-A195-760F9DAB5D16}"/>
                </a:ext>
              </a:extLst>
            </p:cNvPr>
            <p:cNvSpPr/>
            <p:nvPr userDrawn="1"/>
          </p:nvSpPr>
          <p:spPr>
            <a:xfrm>
              <a:off x="12575423" y="5710816"/>
              <a:ext cx="347472" cy="34747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2" name="Rectangle 21">
              <a:extLst>
                <a:ext uri="{FF2B5EF4-FFF2-40B4-BE49-F238E27FC236}">
                  <a16:creationId xmlns:a16="http://schemas.microsoft.com/office/drawing/2014/main" id="{0ACB6334-73F2-47B7-BB14-74F3838387DA}"/>
                </a:ext>
              </a:extLst>
            </p:cNvPr>
            <p:cNvSpPr/>
            <p:nvPr userDrawn="1"/>
          </p:nvSpPr>
          <p:spPr>
            <a:xfrm>
              <a:off x="12575423" y="6048324"/>
              <a:ext cx="347472" cy="34747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3" name="Rectangle 22">
              <a:extLst>
                <a:ext uri="{FF2B5EF4-FFF2-40B4-BE49-F238E27FC236}">
                  <a16:creationId xmlns:a16="http://schemas.microsoft.com/office/drawing/2014/main" id="{B7FE7A3B-ABD9-4A3D-BD9E-A3F03278E59C}"/>
                </a:ext>
              </a:extLst>
            </p:cNvPr>
            <p:cNvSpPr/>
            <p:nvPr userDrawn="1"/>
          </p:nvSpPr>
          <p:spPr>
            <a:xfrm>
              <a:off x="12575423" y="7078237"/>
              <a:ext cx="347472" cy="34747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4" name="Rectangle 23">
              <a:extLst>
                <a:ext uri="{FF2B5EF4-FFF2-40B4-BE49-F238E27FC236}">
                  <a16:creationId xmlns:a16="http://schemas.microsoft.com/office/drawing/2014/main" id="{0BCBEB8C-B1B9-495E-B180-3E64D32514DA}"/>
                </a:ext>
              </a:extLst>
            </p:cNvPr>
            <p:cNvSpPr/>
            <p:nvPr userDrawn="1"/>
          </p:nvSpPr>
          <p:spPr>
            <a:xfrm>
              <a:off x="12575423" y="6735214"/>
              <a:ext cx="347472" cy="34747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5" name="Rectangle 24">
              <a:extLst>
                <a:ext uri="{FF2B5EF4-FFF2-40B4-BE49-F238E27FC236}">
                  <a16:creationId xmlns:a16="http://schemas.microsoft.com/office/drawing/2014/main" id="{622302EA-491D-4C36-BCE0-C53381ED20D5}"/>
                </a:ext>
              </a:extLst>
            </p:cNvPr>
            <p:cNvSpPr/>
            <p:nvPr userDrawn="1"/>
          </p:nvSpPr>
          <p:spPr>
            <a:xfrm>
              <a:off x="12575423" y="6391347"/>
              <a:ext cx="347472" cy="34747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6" name="Rectangle 25">
              <a:extLst>
                <a:ext uri="{FF2B5EF4-FFF2-40B4-BE49-F238E27FC236}">
                  <a16:creationId xmlns:a16="http://schemas.microsoft.com/office/drawing/2014/main" id="{DF8B65A5-20CC-4693-BA09-8480B9C7DD09}"/>
                </a:ext>
              </a:extLst>
            </p:cNvPr>
            <p:cNvSpPr/>
            <p:nvPr userDrawn="1"/>
          </p:nvSpPr>
          <p:spPr>
            <a:xfrm>
              <a:off x="12575423" y="4679467"/>
              <a:ext cx="347472" cy="347472"/>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7" name="Rectangle 26">
              <a:extLst>
                <a:ext uri="{FF2B5EF4-FFF2-40B4-BE49-F238E27FC236}">
                  <a16:creationId xmlns:a16="http://schemas.microsoft.com/office/drawing/2014/main" id="{29D67B4A-34E1-41F3-9BB2-2E831EFC8A12}"/>
                </a:ext>
              </a:extLst>
            </p:cNvPr>
            <p:cNvSpPr/>
            <p:nvPr userDrawn="1"/>
          </p:nvSpPr>
          <p:spPr>
            <a:xfrm>
              <a:off x="12575423" y="5022490"/>
              <a:ext cx="347472" cy="34747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8" name="Rectangle 27">
              <a:extLst>
                <a:ext uri="{FF2B5EF4-FFF2-40B4-BE49-F238E27FC236}">
                  <a16:creationId xmlns:a16="http://schemas.microsoft.com/office/drawing/2014/main" id="{6294C733-76A3-409A-AE6F-B5E28BDC46FC}"/>
                </a:ext>
              </a:extLst>
            </p:cNvPr>
            <p:cNvSpPr/>
            <p:nvPr userDrawn="1"/>
          </p:nvSpPr>
          <p:spPr>
            <a:xfrm>
              <a:off x="12575423" y="5367793"/>
              <a:ext cx="347472" cy="34747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9" name="Rectangle 28">
              <a:extLst>
                <a:ext uri="{FF2B5EF4-FFF2-40B4-BE49-F238E27FC236}">
                  <a16:creationId xmlns:a16="http://schemas.microsoft.com/office/drawing/2014/main" id="{112C9CA7-3FC0-4016-8117-4D4148709314}"/>
                </a:ext>
              </a:extLst>
            </p:cNvPr>
            <p:cNvSpPr/>
            <p:nvPr userDrawn="1"/>
          </p:nvSpPr>
          <p:spPr>
            <a:xfrm>
              <a:off x="12575423" y="3298847"/>
              <a:ext cx="347472" cy="34747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30" name="Rectangle 29">
              <a:extLst>
                <a:ext uri="{FF2B5EF4-FFF2-40B4-BE49-F238E27FC236}">
                  <a16:creationId xmlns:a16="http://schemas.microsoft.com/office/drawing/2014/main" id="{1DE64360-5219-4C1D-BA1A-11A7BCAA8B86}"/>
                </a:ext>
              </a:extLst>
            </p:cNvPr>
            <p:cNvSpPr/>
            <p:nvPr userDrawn="1"/>
          </p:nvSpPr>
          <p:spPr>
            <a:xfrm>
              <a:off x="12575423" y="3644150"/>
              <a:ext cx="347472" cy="34747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31" name="Rectangle 30">
              <a:extLst>
                <a:ext uri="{FF2B5EF4-FFF2-40B4-BE49-F238E27FC236}">
                  <a16:creationId xmlns:a16="http://schemas.microsoft.com/office/drawing/2014/main" id="{A1F40812-AC06-4095-AE4A-1AF0C07BDEA1}"/>
                </a:ext>
              </a:extLst>
            </p:cNvPr>
            <p:cNvSpPr/>
            <p:nvPr userDrawn="1"/>
          </p:nvSpPr>
          <p:spPr>
            <a:xfrm>
              <a:off x="12575423" y="3987173"/>
              <a:ext cx="347472" cy="34747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32" name="Rectangle 31">
            <a:extLst>
              <a:ext uri="{FF2B5EF4-FFF2-40B4-BE49-F238E27FC236}">
                <a16:creationId xmlns:a16="http://schemas.microsoft.com/office/drawing/2014/main" id="{CAF83D98-252D-4B6F-871A-059C747E7A66}"/>
              </a:ext>
            </a:extLst>
          </p:cNvPr>
          <p:cNvSpPr/>
          <p:nvPr userDrawn="1"/>
        </p:nvSpPr>
        <p:spPr>
          <a:xfrm rot="16200000">
            <a:off x="11722550" y="4349305"/>
            <a:ext cx="1394613"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2"/>
                </a:solidFill>
              </a:rPr>
              <a:t>Infographic Palette</a:t>
            </a:r>
          </a:p>
        </p:txBody>
      </p:sp>
      <p:sp>
        <p:nvSpPr>
          <p:cNvPr id="33" name="Rectangle 32">
            <a:extLst>
              <a:ext uri="{FF2B5EF4-FFF2-40B4-BE49-F238E27FC236}">
                <a16:creationId xmlns:a16="http://schemas.microsoft.com/office/drawing/2014/main" id="{6074A7CB-4D6B-4EE5-AA59-2B14646F9F3B}"/>
              </a:ext>
            </a:extLst>
          </p:cNvPr>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34" name="Retângulo 43">
            <a:extLst>
              <a:ext uri="{FF2B5EF4-FFF2-40B4-BE49-F238E27FC236}">
                <a16:creationId xmlns:a16="http://schemas.microsoft.com/office/drawing/2014/main" id="{30AEE443-DF17-48F7-8F29-C718D0F2BCA7}"/>
              </a:ext>
            </a:extLst>
          </p:cNvPr>
          <p:cNvSpPr/>
          <p:nvPr userDrawn="1"/>
        </p:nvSpPr>
        <p:spPr>
          <a:xfrm>
            <a:off x="8918695" y="6578798"/>
            <a:ext cx="3063907" cy="195814"/>
          </a:xfrm>
          <a:prstGeom prst="rect">
            <a:avLst/>
          </a:prstGeom>
        </p:spPr>
        <p:txBody>
          <a:bodyPr wrap="none" lIns="36000" tIns="36000" rIns="36000" bIns="36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dirty="0">
                <a:solidFill>
                  <a:schemeClr val="bg2">
                    <a:lumMod val="50000"/>
                  </a:schemeClr>
                </a:solidFill>
                <a:cs typeface="Arial" panose="020B0604020202020204" pitchFamily="34" charset="0"/>
              </a:rPr>
              <a:t>Security Classification © 2020 Sogeti. All rights reserved.</a:t>
            </a:r>
            <a:endParaRPr lang="en-US" sz="800" dirty="0">
              <a:solidFill>
                <a:schemeClr val="bg2">
                  <a:lumMod val="50000"/>
                </a:schemeClr>
              </a:solidFill>
            </a:endParaRPr>
          </a:p>
        </p:txBody>
      </p:sp>
      <p:sp>
        <p:nvSpPr>
          <p:cNvPr id="35" name="ZoneTexte 4">
            <a:extLst>
              <a:ext uri="{FF2B5EF4-FFF2-40B4-BE49-F238E27FC236}">
                <a16:creationId xmlns:a16="http://schemas.microsoft.com/office/drawing/2014/main" id="{5F58D8B5-63D0-4586-BED4-54FBF204F317}"/>
              </a:ext>
            </a:extLst>
          </p:cNvPr>
          <p:cNvSpPr txBox="1"/>
          <p:nvPr userDrawn="1"/>
        </p:nvSpPr>
        <p:spPr>
          <a:xfrm>
            <a:off x="293289" y="6559168"/>
            <a:ext cx="4115825"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chemeClr val="bg2">
                    <a:lumMod val="50000"/>
                  </a:schemeClr>
                </a:solidFill>
              </a:rPr>
              <a:t>Presentation title | Date</a:t>
            </a:r>
          </a:p>
        </p:txBody>
      </p:sp>
      <p:sp>
        <p:nvSpPr>
          <p:cNvPr id="36" name="Retângulo 43">
            <a:extLst>
              <a:ext uri="{FF2B5EF4-FFF2-40B4-BE49-F238E27FC236}">
                <a16:creationId xmlns:a16="http://schemas.microsoft.com/office/drawing/2014/main" id="{E9A350EE-F1BD-4DE5-9675-59C08C4084C6}"/>
              </a:ext>
            </a:extLst>
          </p:cNvPr>
          <p:cNvSpPr/>
          <p:nvPr userDrawn="1"/>
        </p:nvSpPr>
        <p:spPr>
          <a:xfrm>
            <a:off x="5524012" y="6578798"/>
            <a:ext cx="1143976" cy="195814"/>
          </a:xfrm>
          <a:prstGeom prst="rect">
            <a:avLst/>
          </a:prstGeom>
        </p:spPr>
        <p:txBody>
          <a:bodyPr wrap="square" lIns="36000" tIns="36000" rIns="36000" bIns="36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0502E5A9-B53C-401E-A0E0-4A359BB0A9E5}" type="slidenum">
              <a:rPr lang="en-US" sz="800" smtClean="0">
                <a:solidFill>
                  <a:schemeClr val="bg2">
                    <a:lumMod val="50000"/>
                  </a:schemeClr>
                </a:solidFill>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lang="en-US" sz="800" dirty="0">
              <a:solidFill>
                <a:schemeClr val="bg2">
                  <a:lumMod val="50000"/>
                </a:schemeClr>
              </a:solidFill>
            </a:endParaRPr>
          </a:p>
        </p:txBody>
      </p:sp>
    </p:spTree>
    <p:extLst>
      <p:ext uri="{BB962C8B-B14F-4D97-AF65-F5344CB8AC3E}">
        <p14:creationId xmlns:p14="http://schemas.microsoft.com/office/powerpoint/2010/main" val="1470961969"/>
      </p:ext>
    </p:extLst>
  </p:cSld>
  <p:clrMap bg1="lt1" tx1="dk1" bg2="lt2" tx2="dk2" accent1="accent1" accent2="accent2" accent3="accent3" accent4="accent4" accent5="accent5" accent6="accent6" hlink="hlink" folHlink="folHlink"/>
  <p:sldLayoutIdLst>
    <p:sldLayoutId id="2147483658" r:id="rId1"/>
    <p:sldLayoutId id="2147483684" r:id="rId2"/>
    <p:sldLayoutId id="2147483671" r:id="rId3"/>
    <p:sldLayoutId id="2147483672" r:id="rId4"/>
    <p:sldLayoutId id="2147483673" r:id="rId5"/>
    <p:sldLayoutId id="2147483654" r:id="rId6"/>
    <p:sldLayoutId id="2147483807" r:id="rId7"/>
    <p:sldLayoutId id="2147483674" r:id="rId8"/>
    <p:sldLayoutId id="2147483675" r:id="rId9"/>
    <p:sldLayoutId id="2147483678" r:id="rId10"/>
    <p:sldLayoutId id="2147483679" r:id="rId11"/>
    <p:sldLayoutId id="2147483680" r:id="rId12"/>
    <p:sldLayoutId id="2147483677" r:id="rId13"/>
    <p:sldLayoutId id="2147483681" r:id="rId14"/>
    <p:sldLayoutId id="2147483683" r:id="rId15"/>
    <p:sldLayoutId id="2147483686" r:id="rId16"/>
    <p:sldLayoutId id="2147483808" r:id="rId17"/>
    <p:sldLayoutId id="2147483685" r:id="rId18"/>
    <p:sldLayoutId id="2147483809" r:id="rId19"/>
    <p:sldLayoutId id="2147483810" r:id="rId20"/>
    <p:sldLayoutId id="2147483811" r:id="rId21"/>
  </p:sldLayoutIdLst>
  <p:txStyles>
    <p:title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57" userDrawn="1">
          <p15:clr>
            <a:srgbClr val="F26B43"/>
          </p15:clr>
        </p15:guide>
        <p15:guide id="4" pos="7514" userDrawn="1">
          <p15:clr>
            <a:srgbClr val="F26B43"/>
          </p15:clr>
        </p15:guide>
        <p15:guide id="5" orient="horz" pos="255" userDrawn="1">
          <p15:clr>
            <a:srgbClr val="F26B43"/>
          </p15:clr>
        </p15:guide>
        <p15:guide id="6" orient="horz" pos="4020" userDrawn="1">
          <p15:clr>
            <a:srgbClr val="F26B43"/>
          </p15:clr>
        </p15:guide>
        <p15:guide id="7" orient="horz" pos="89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2">
            <a:extLst>
              <a:ext uri="{FF2B5EF4-FFF2-40B4-BE49-F238E27FC236}">
                <a16:creationId xmlns:a16="http://schemas.microsoft.com/office/drawing/2014/main" id="{C25DA5E1-E868-49C2-A1AB-CC2D18405E8D}"/>
              </a:ext>
            </a:extLst>
          </p:cNvPr>
          <p:cNvGrpSpPr/>
          <p:nvPr userDrawn="1"/>
        </p:nvGrpSpPr>
        <p:grpSpPr>
          <a:xfrm rot="5400000">
            <a:off x="11885731" y="885110"/>
            <a:ext cx="1723717" cy="344332"/>
            <a:chOff x="12496801" y="706628"/>
            <a:chExt cx="2975350" cy="594360"/>
          </a:xfrm>
        </p:grpSpPr>
        <p:sp>
          <p:nvSpPr>
            <p:cNvPr id="9" name="Rectangle 8">
              <a:extLst>
                <a:ext uri="{FF2B5EF4-FFF2-40B4-BE49-F238E27FC236}">
                  <a16:creationId xmlns:a16="http://schemas.microsoft.com/office/drawing/2014/main" id="{309317E3-DEFA-4311-AB45-CDAD6C84C713}"/>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0" name="Rectangle 9">
              <a:extLst>
                <a:ext uri="{FF2B5EF4-FFF2-40B4-BE49-F238E27FC236}">
                  <a16:creationId xmlns:a16="http://schemas.microsoft.com/office/drawing/2014/main" id="{4441C3E6-EE2B-4B0D-B8F7-FFD8FEE90C42}"/>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1" name="Rectangle 10">
              <a:extLst>
                <a:ext uri="{FF2B5EF4-FFF2-40B4-BE49-F238E27FC236}">
                  <a16:creationId xmlns:a16="http://schemas.microsoft.com/office/drawing/2014/main" id="{6DB1CA70-2195-4A45-BAE4-E3F3165C614A}"/>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2" name="Rectangle 11">
              <a:extLst>
                <a:ext uri="{FF2B5EF4-FFF2-40B4-BE49-F238E27FC236}">
                  <a16:creationId xmlns:a16="http://schemas.microsoft.com/office/drawing/2014/main" id="{39E452C8-3AEB-4F86-8A7B-598FE0DF50CA}"/>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3" name="Rectangle 12">
              <a:extLst>
                <a:ext uri="{FF2B5EF4-FFF2-40B4-BE49-F238E27FC236}">
                  <a16:creationId xmlns:a16="http://schemas.microsoft.com/office/drawing/2014/main" id="{58F815C5-5F1C-4254-9940-5794256F3862}"/>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14" name="Rectangle 13">
            <a:extLst>
              <a:ext uri="{FF2B5EF4-FFF2-40B4-BE49-F238E27FC236}">
                <a16:creationId xmlns:a16="http://schemas.microsoft.com/office/drawing/2014/main" id="{11C1777E-111D-4299-BC86-1D454EF6B3DD}"/>
              </a:ext>
            </a:extLst>
          </p:cNvPr>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Tree>
    <p:extLst>
      <p:ext uri="{BB962C8B-B14F-4D97-AF65-F5344CB8AC3E}">
        <p14:creationId xmlns:p14="http://schemas.microsoft.com/office/powerpoint/2010/main" val="188077159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724" r:id="rId3"/>
    <p:sldLayoutId id="2147483725" r:id="rId4"/>
    <p:sldLayoutId id="2147483726" r:id="rId5"/>
    <p:sldLayoutId id="2147483691" r:id="rId6"/>
    <p:sldLayoutId id="2147483692" r:id="rId7"/>
    <p:sldLayoutId id="2147483693" r:id="rId8"/>
    <p:sldLayoutId id="2147483730" r:id="rId9"/>
    <p:sldLayoutId id="2147483731" r:id="rId10"/>
    <p:sldLayoutId id="2147483694" r:id="rId11"/>
  </p:sldLayoutIdLst>
  <p:hf sldNum="0" hdr="0" ftr="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userDrawn="1">
          <p15:clr>
            <a:srgbClr val="F26B43"/>
          </p15:clr>
        </p15:guide>
        <p15:guide id="4" orient="horz" pos="255">
          <p15:clr>
            <a:srgbClr val="F26B43"/>
          </p15:clr>
        </p15:guide>
        <p15:guide id="7"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85F9B81-FE48-4651-8F37-F6CA5A5B7205}"/>
              </a:ext>
            </a:extLst>
          </p:cNvPr>
          <p:cNvGrpSpPr/>
          <p:nvPr userDrawn="1"/>
        </p:nvGrpSpPr>
        <p:grpSpPr>
          <a:xfrm rot="5400000">
            <a:off x="11885731" y="885110"/>
            <a:ext cx="1723717" cy="344332"/>
            <a:chOff x="12496801" y="706628"/>
            <a:chExt cx="2975350" cy="594360"/>
          </a:xfrm>
        </p:grpSpPr>
        <p:sp>
          <p:nvSpPr>
            <p:cNvPr id="3" name="Rectangle 2">
              <a:extLst>
                <a:ext uri="{FF2B5EF4-FFF2-40B4-BE49-F238E27FC236}">
                  <a16:creationId xmlns:a16="http://schemas.microsoft.com/office/drawing/2014/main" id="{2AE67A6F-F971-4130-BD9A-2844BE05680E}"/>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4" name="Rectangle 3">
              <a:extLst>
                <a:ext uri="{FF2B5EF4-FFF2-40B4-BE49-F238E27FC236}">
                  <a16:creationId xmlns:a16="http://schemas.microsoft.com/office/drawing/2014/main" id="{0A751B5B-A734-41BF-AED1-BDDA53DA43BE}"/>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5" name="Rectangle 4">
              <a:extLst>
                <a:ext uri="{FF2B5EF4-FFF2-40B4-BE49-F238E27FC236}">
                  <a16:creationId xmlns:a16="http://schemas.microsoft.com/office/drawing/2014/main" id="{82F9876F-68E3-4836-A8AD-FEA34FFD7C10}"/>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6" name="Rectangle 5">
              <a:extLst>
                <a:ext uri="{FF2B5EF4-FFF2-40B4-BE49-F238E27FC236}">
                  <a16:creationId xmlns:a16="http://schemas.microsoft.com/office/drawing/2014/main" id="{7C47CD50-11E4-4696-B62C-AA257DBE6380}"/>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7" name="Rectangle 6">
              <a:extLst>
                <a:ext uri="{FF2B5EF4-FFF2-40B4-BE49-F238E27FC236}">
                  <a16:creationId xmlns:a16="http://schemas.microsoft.com/office/drawing/2014/main" id="{CDA85071-7AF5-4ADA-AA7E-48EC7A3A9074}"/>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8" name="Rectangle 7">
            <a:extLst>
              <a:ext uri="{FF2B5EF4-FFF2-40B4-BE49-F238E27FC236}">
                <a16:creationId xmlns:a16="http://schemas.microsoft.com/office/drawing/2014/main" id="{7DFD05CD-C523-4241-882C-1701F04F083F}"/>
              </a:ext>
            </a:extLst>
          </p:cNvPr>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Tree>
    <p:extLst>
      <p:ext uri="{BB962C8B-B14F-4D97-AF65-F5344CB8AC3E}">
        <p14:creationId xmlns:p14="http://schemas.microsoft.com/office/powerpoint/2010/main" val="102740737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p15:clr>
            <a:srgbClr val="F26B43"/>
          </p15:clr>
        </p15:guide>
        <p15:guide id="4" pos="257">
          <p15:clr>
            <a:srgbClr val="F26B43"/>
          </p15:clr>
        </p15:guide>
        <p15:guide id="5" orient="horz" pos="4065" userDrawn="1">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51117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7692A0-4BAB-471C-89D5-57C9ED0D5AC3}"/>
              </a:ext>
            </a:extLst>
          </p:cNvPr>
          <p:cNvSpPr>
            <a:spLocks noGrp="1"/>
          </p:cNvSpPr>
          <p:nvPr>
            <p:ph type="ctrTitle"/>
          </p:nvPr>
        </p:nvSpPr>
        <p:spPr/>
        <p:txBody>
          <a:bodyPr/>
          <a:lstStyle/>
          <a:p>
            <a:r>
              <a:rPr lang="en-US" dirty="0"/>
              <a:t>Hackathon Solution Creation</a:t>
            </a:r>
          </a:p>
        </p:txBody>
      </p:sp>
      <p:sp>
        <p:nvSpPr>
          <p:cNvPr id="3" name="Sous-titre 2">
            <a:extLst>
              <a:ext uri="{FF2B5EF4-FFF2-40B4-BE49-F238E27FC236}">
                <a16:creationId xmlns:a16="http://schemas.microsoft.com/office/drawing/2014/main" id="{1FCCB941-9A55-4FD8-A71B-74F653F5E2DF}"/>
              </a:ext>
            </a:extLst>
          </p:cNvPr>
          <p:cNvSpPr>
            <a:spLocks noGrp="1"/>
          </p:cNvSpPr>
          <p:nvPr>
            <p:ph type="subTitle" idx="1"/>
          </p:nvPr>
        </p:nvSpPr>
        <p:spPr>
          <a:xfrm>
            <a:off x="407988" y="3322959"/>
            <a:ext cx="4967932" cy="1546201"/>
          </a:xfrm>
        </p:spPr>
        <p:txBody>
          <a:bodyPr/>
          <a:lstStyle/>
          <a:p>
            <a:r>
              <a:rPr lang="en-US" dirty="0"/>
              <a:t>Presented by- </a:t>
            </a:r>
            <a:r>
              <a:rPr lang="en-US" dirty="0" err="1"/>
              <a:t>Techi</a:t>
            </a:r>
            <a:r>
              <a:rPr lang="en-US" dirty="0"/>
              <a:t>-Intelligence</a:t>
            </a:r>
          </a:p>
          <a:p>
            <a:endParaRPr lang="en-US" dirty="0"/>
          </a:p>
          <a:p>
            <a:r>
              <a:rPr lang="en-US" dirty="0"/>
              <a:t>Shasi Kiranmai Bethineedi</a:t>
            </a:r>
          </a:p>
          <a:p>
            <a:r>
              <a:rPr lang="en-US" dirty="0"/>
              <a:t>Vepati </a:t>
            </a:r>
            <a:r>
              <a:rPr lang="en-US"/>
              <a:t>Naga Bhavana</a:t>
            </a:r>
            <a:endParaRPr lang="en-US" dirty="0"/>
          </a:p>
          <a:p>
            <a:r>
              <a:rPr lang="en-US" dirty="0"/>
              <a:t>Yamini </a:t>
            </a:r>
            <a:r>
              <a:rPr lang="en-US" dirty="0" err="1"/>
              <a:t>Yelleti</a:t>
            </a:r>
            <a:endParaRPr lang="en-US" dirty="0"/>
          </a:p>
          <a:p>
            <a:r>
              <a:rPr lang="en-US" dirty="0" err="1"/>
              <a:t>Bestha</a:t>
            </a:r>
            <a:r>
              <a:rPr lang="en-US" dirty="0"/>
              <a:t> Srihari</a:t>
            </a:r>
          </a:p>
        </p:txBody>
      </p:sp>
    </p:spTree>
    <p:extLst>
      <p:ext uri="{BB962C8B-B14F-4D97-AF65-F5344CB8AC3E}">
        <p14:creationId xmlns:p14="http://schemas.microsoft.com/office/powerpoint/2010/main" val="834419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a:t>Integrating with MongoDB</a:t>
            </a:r>
          </a:p>
        </p:txBody>
      </p:sp>
      <p:sp>
        <p:nvSpPr>
          <p:cNvPr id="16" name="Text Placeholder 15">
            <a:extLst>
              <a:ext uri="{FF2B5EF4-FFF2-40B4-BE49-F238E27FC236}">
                <a16:creationId xmlns:a16="http://schemas.microsoft.com/office/drawing/2014/main" id="{DDA30558-DE1F-690A-7477-AA60362E128C}"/>
              </a:ext>
            </a:extLst>
          </p:cNvPr>
          <p:cNvSpPr>
            <a:spLocks noGrp="1"/>
          </p:cNvSpPr>
          <p:nvPr>
            <p:ph type="body" sz="quarter" idx="16"/>
          </p:nvPr>
        </p:nvSpPr>
        <p:spPr/>
        <p:txBody>
          <a:bodyPr/>
          <a:lstStyle/>
          <a:p>
            <a:endParaRPr lang="en-IN"/>
          </a:p>
        </p:txBody>
      </p:sp>
    </p:spTree>
    <p:extLst>
      <p:ext uri="{BB962C8B-B14F-4D97-AF65-F5344CB8AC3E}">
        <p14:creationId xmlns:p14="http://schemas.microsoft.com/office/powerpoint/2010/main" val="79529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78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64BD2-7E09-45E2-95C0-B3726BD6234A}"/>
              </a:ext>
            </a:extLst>
          </p:cNvPr>
          <p:cNvSpPr>
            <a:spLocks noGrp="1"/>
          </p:cNvSpPr>
          <p:nvPr>
            <p:ph type="title"/>
          </p:nvPr>
        </p:nvSpPr>
        <p:spPr>
          <a:xfrm>
            <a:off x="395999" y="396000"/>
            <a:ext cx="11520000" cy="864000"/>
          </a:xfrm>
        </p:spPr>
        <p:txBody>
          <a:bodyPr anchor="t">
            <a:normAutofit/>
          </a:bodyPr>
          <a:lstStyle/>
          <a:p>
            <a:r>
              <a:rPr lang="en-US" dirty="0"/>
              <a:t>Problem: </a:t>
            </a:r>
            <a:r>
              <a:rPr lang="en-IN" b="0" i="0" dirty="0"/>
              <a:t>Extraction of text from PDF</a:t>
            </a:r>
            <a:br>
              <a:rPr lang="en-US" dirty="0"/>
            </a:br>
            <a:endParaRPr lang="en-US" dirty="0"/>
          </a:p>
        </p:txBody>
      </p:sp>
      <p:graphicFrame>
        <p:nvGraphicFramePr>
          <p:cNvPr id="5" name="Espace réservé du texte 2">
            <a:extLst>
              <a:ext uri="{FF2B5EF4-FFF2-40B4-BE49-F238E27FC236}">
                <a16:creationId xmlns:a16="http://schemas.microsoft.com/office/drawing/2014/main" id="{574884A8-5322-099E-29C5-196D20A86E90}"/>
              </a:ext>
            </a:extLst>
          </p:cNvPr>
          <p:cNvGraphicFramePr/>
          <p:nvPr>
            <p:extLst>
              <p:ext uri="{D42A27DB-BD31-4B8C-83A1-F6EECF244321}">
                <p14:modId xmlns:p14="http://schemas.microsoft.com/office/powerpoint/2010/main" val="3230821060"/>
              </p:ext>
            </p:extLst>
          </p:nvPr>
        </p:nvGraphicFramePr>
        <p:xfrm>
          <a:off x="278846" y="1227172"/>
          <a:ext cx="11520487" cy="4248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314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a:t>Agenda</a:t>
            </a:r>
            <a:endParaRPr lang="en-US" dirty="0"/>
          </a:p>
        </p:txBody>
      </p:sp>
      <p:sp>
        <p:nvSpPr>
          <p:cNvPr id="3" name="Espace réservé du texte 2">
            <a:extLst>
              <a:ext uri="{FF2B5EF4-FFF2-40B4-BE49-F238E27FC236}">
                <a16:creationId xmlns:a16="http://schemas.microsoft.com/office/drawing/2014/main" id="{2415052C-B773-46E8-A935-E7FEE5E1107B}"/>
              </a:ext>
            </a:extLst>
          </p:cNvPr>
          <p:cNvSpPr>
            <a:spLocks noGrp="1"/>
          </p:cNvSpPr>
          <p:nvPr>
            <p:ph type="body" sz="quarter" idx="16"/>
          </p:nvPr>
        </p:nvSpPr>
        <p:spPr>
          <a:xfrm>
            <a:off x="1176142" y="1712733"/>
            <a:ext cx="3874714" cy="569979"/>
          </a:xfrm>
        </p:spPr>
        <p:txBody>
          <a:bodyPr/>
          <a:lstStyle/>
          <a:p>
            <a:r>
              <a:rPr lang="en-US" dirty="0"/>
              <a:t>1. Creating AWS account</a:t>
            </a:r>
          </a:p>
        </p:txBody>
      </p:sp>
      <p:sp>
        <p:nvSpPr>
          <p:cNvPr id="4" name="Espace réservé du texte 3">
            <a:extLst>
              <a:ext uri="{FF2B5EF4-FFF2-40B4-BE49-F238E27FC236}">
                <a16:creationId xmlns:a16="http://schemas.microsoft.com/office/drawing/2014/main" id="{F53601D5-D53B-4235-8A0F-16524F73D43C}"/>
              </a:ext>
            </a:extLst>
          </p:cNvPr>
          <p:cNvSpPr>
            <a:spLocks noGrp="1"/>
          </p:cNvSpPr>
          <p:nvPr>
            <p:ph type="body" sz="quarter" idx="17"/>
          </p:nvPr>
        </p:nvSpPr>
        <p:spPr>
          <a:xfrm>
            <a:off x="1199456" y="4901230"/>
            <a:ext cx="3635374" cy="488073"/>
          </a:xfrm>
        </p:spPr>
        <p:txBody>
          <a:bodyPr/>
          <a:lstStyle/>
          <a:p>
            <a:r>
              <a:rPr lang="en-US" dirty="0"/>
              <a:t>7.Executing Test</a:t>
            </a:r>
          </a:p>
        </p:txBody>
      </p:sp>
      <p:sp>
        <p:nvSpPr>
          <p:cNvPr id="5" name="Espace réservé du texte 4">
            <a:extLst>
              <a:ext uri="{FF2B5EF4-FFF2-40B4-BE49-F238E27FC236}">
                <a16:creationId xmlns:a16="http://schemas.microsoft.com/office/drawing/2014/main" id="{54703816-973F-4F9E-9E21-444291470A60}"/>
              </a:ext>
            </a:extLst>
          </p:cNvPr>
          <p:cNvSpPr>
            <a:spLocks noGrp="1"/>
          </p:cNvSpPr>
          <p:nvPr>
            <p:ph type="body" sz="quarter" idx="18"/>
          </p:nvPr>
        </p:nvSpPr>
        <p:spPr>
          <a:xfrm>
            <a:off x="1176141" y="3657822"/>
            <a:ext cx="3745723" cy="435162"/>
          </a:xfrm>
        </p:spPr>
        <p:txBody>
          <a:bodyPr/>
          <a:lstStyle/>
          <a:p>
            <a:r>
              <a:rPr lang="en-US" dirty="0"/>
              <a:t>5. </a:t>
            </a:r>
            <a:r>
              <a:rPr lang="en-US" dirty="0">
                <a:latin typeface="+mj-lt"/>
                <a:ea typeface="+mj-ea"/>
                <a:cs typeface="+mj-cs"/>
              </a:rPr>
              <a:t>C</a:t>
            </a:r>
            <a:r>
              <a:rPr lang="en-US" b="0" i="0" kern="1200" dirty="0">
                <a:effectLst/>
                <a:latin typeface="+mj-lt"/>
                <a:ea typeface="+mj-ea"/>
                <a:cs typeface="+mj-cs"/>
              </a:rPr>
              <a:t>reate a lambda function</a:t>
            </a:r>
            <a:endParaRPr lang="en-US" dirty="0"/>
          </a:p>
        </p:txBody>
      </p:sp>
      <p:sp>
        <p:nvSpPr>
          <p:cNvPr id="6" name="Espace réservé du texte 2">
            <a:extLst>
              <a:ext uri="{FF2B5EF4-FFF2-40B4-BE49-F238E27FC236}">
                <a16:creationId xmlns:a16="http://schemas.microsoft.com/office/drawing/2014/main" id="{85AF8D6F-E011-3A30-7F3E-66AD62F1272A}"/>
              </a:ext>
            </a:extLst>
          </p:cNvPr>
          <p:cNvSpPr txBox="1">
            <a:spLocks/>
          </p:cNvSpPr>
          <p:nvPr/>
        </p:nvSpPr>
        <p:spPr>
          <a:xfrm>
            <a:off x="1158603" y="2203163"/>
            <a:ext cx="3876122" cy="653073"/>
          </a:xfrm>
          <a:prstGeom prst="rect">
            <a:avLst/>
          </a:prstGeom>
        </p:spPr>
        <p:txBody>
          <a:bodyPr vert="horz" lIns="0" tIns="0" rIns="0" bIns="0" rtlCol="0">
            <a:noAutofit/>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158750" indent="0" algn="l" defTabSz="914400" rtl="0" eaLnBrk="1" latinLnBrk="0" hangingPunct="1">
              <a:lnSpc>
                <a:spcPct val="90000"/>
              </a:lnSpc>
              <a:spcBef>
                <a:spcPts val="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 To Launch an Instance</a:t>
            </a:r>
          </a:p>
        </p:txBody>
      </p:sp>
      <p:sp>
        <p:nvSpPr>
          <p:cNvPr id="7" name="Espace réservé du texte 2">
            <a:extLst>
              <a:ext uri="{FF2B5EF4-FFF2-40B4-BE49-F238E27FC236}">
                <a16:creationId xmlns:a16="http://schemas.microsoft.com/office/drawing/2014/main" id="{411092F6-3D54-8BBE-AEB3-F41C4CC64F47}"/>
              </a:ext>
            </a:extLst>
          </p:cNvPr>
          <p:cNvSpPr txBox="1">
            <a:spLocks/>
          </p:cNvSpPr>
          <p:nvPr/>
        </p:nvSpPr>
        <p:spPr>
          <a:xfrm>
            <a:off x="1199456" y="2717873"/>
            <a:ext cx="3817732" cy="482305"/>
          </a:xfrm>
          <a:prstGeom prst="rect">
            <a:avLst/>
          </a:prstGeom>
        </p:spPr>
        <p:txBody>
          <a:bodyPr vert="horz" lIns="0" tIns="0" rIns="0" bIns="0" rtlCol="0">
            <a:noAutofit/>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158750" indent="0" algn="l" defTabSz="914400" rtl="0" eaLnBrk="1" latinLnBrk="0" hangingPunct="1">
              <a:lnSpc>
                <a:spcPct val="90000"/>
              </a:lnSpc>
              <a:spcBef>
                <a:spcPts val="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 Creating S3 Bucket</a:t>
            </a:r>
          </a:p>
        </p:txBody>
      </p:sp>
      <p:sp>
        <p:nvSpPr>
          <p:cNvPr id="8" name="Espace réservé du texte 4">
            <a:extLst>
              <a:ext uri="{FF2B5EF4-FFF2-40B4-BE49-F238E27FC236}">
                <a16:creationId xmlns:a16="http://schemas.microsoft.com/office/drawing/2014/main" id="{1566F7EE-0FD1-5A22-7BB2-443BF4105FC9}"/>
              </a:ext>
            </a:extLst>
          </p:cNvPr>
          <p:cNvSpPr txBox="1">
            <a:spLocks/>
          </p:cNvSpPr>
          <p:nvPr/>
        </p:nvSpPr>
        <p:spPr>
          <a:xfrm>
            <a:off x="1176141" y="4146266"/>
            <a:ext cx="3635375" cy="569979"/>
          </a:xfrm>
          <a:prstGeom prst="rect">
            <a:avLst/>
          </a:prstGeom>
        </p:spPr>
        <p:txBody>
          <a:bodyPr vert="horz" lIns="0" tIns="0" rIns="0" bIns="0" rtlCol="0">
            <a:noAutofit/>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158750" indent="0" algn="l" defTabSz="914400" rtl="0" eaLnBrk="1" latinLnBrk="0" hangingPunct="1">
              <a:lnSpc>
                <a:spcPct val="90000"/>
              </a:lnSpc>
              <a:spcBef>
                <a:spcPts val="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6. Developing code in lambda function by using Python 3.9</a:t>
            </a:r>
          </a:p>
        </p:txBody>
      </p:sp>
      <p:sp>
        <p:nvSpPr>
          <p:cNvPr id="9" name="Espace réservé du texte 2">
            <a:extLst>
              <a:ext uri="{FF2B5EF4-FFF2-40B4-BE49-F238E27FC236}">
                <a16:creationId xmlns:a16="http://schemas.microsoft.com/office/drawing/2014/main" id="{8F54EC93-BD7C-F617-D1A7-07C17CDFA2D2}"/>
              </a:ext>
            </a:extLst>
          </p:cNvPr>
          <p:cNvSpPr txBox="1">
            <a:spLocks/>
          </p:cNvSpPr>
          <p:nvPr/>
        </p:nvSpPr>
        <p:spPr>
          <a:xfrm>
            <a:off x="1176141" y="3200178"/>
            <a:ext cx="3715243" cy="422832"/>
          </a:xfrm>
          <a:prstGeom prst="rect">
            <a:avLst/>
          </a:prstGeom>
        </p:spPr>
        <p:txBody>
          <a:bodyPr vert="horz" lIns="0" tIns="0" rIns="0" bIns="0" rtlCol="0">
            <a:noAutofit/>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158750" indent="0" algn="l" defTabSz="914400" rtl="0" eaLnBrk="1" latinLnBrk="0" hangingPunct="1">
              <a:lnSpc>
                <a:spcPct val="90000"/>
              </a:lnSpc>
              <a:spcBef>
                <a:spcPts val="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 IAM Role creation</a:t>
            </a:r>
          </a:p>
        </p:txBody>
      </p:sp>
      <p:sp>
        <p:nvSpPr>
          <p:cNvPr id="10" name="Espace réservé du texte 3">
            <a:extLst>
              <a:ext uri="{FF2B5EF4-FFF2-40B4-BE49-F238E27FC236}">
                <a16:creationId xmlns:a16="http://schemas.microsoft.com/office/drawing/2014/main" id="{52A45D5A-4F11-1212-F986-FE08413030ED}"/>
              </a:ext>
            </a:extLst>
          </p:cNvPr>
          <p:cNvSpPr txBox="1">
            <a:spLocks/>
          </p:cNvSpPr>
          <p:nvPr/>
        </p:nvSpPr>
        <p:spPr>
          <a:xfrm>
            <a:off x="1241508" y="5301208"/>
            <a:ext cx="3745724" cy="435162"/>
          </a:xfrm>
          <a:prstGeom prst="rect">
            <a:avLst/>
          </a:prstGeom>
        </p:spPr>
        <p:txBody>
          <a:bodyPr vert="horz" lIns="0" tIns="0" rIns="0" bIns="0" rtlCol="0">
            <a:noAutofit/>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158750" indent="0" algn="l" defTabSz="914400" rtl="0" eaLnBrk="1" latinLnBrk="0" hangingPunct="1">
              <a:lnSpc>
                <a:spcPct val="90000"/>
              </a:lnSpc>
              <a:spcBef>
                <a:spcPts val="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8.Result</a:t>
            </a:r>
          </a:p>
        </p:txBody>
      </p:sp>
    </p:spTree>
    <p:extLst>
      <p:ext uri="{BB962C8B-B14F-4D97-AF65-F5344CB8AC3E}">
        <p14:creationId xmlns:p14="http://schemas.microsoft.com/office/powerpoint/2010/main" val="34635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1FCCB941-9A55-4FD8-A71B-74F653F5E2DF}"/>
              </a:ext>
            </a:extLst>
          </p:cNvPr>
          <p:cNvSpPr>
            <a:spLocks noGrp="1"/>
          </p:cNvSpPr>
          <p:nvPr>
            <p:ph type="subTitle" idx="1"/>
          </p:nvPr>
        </p:nvSpPr>
        <p:spPr>
          <a:xfrm>
            <a:off x="263352" y="1916833"/>
            <a:ext cx="5112568" cy="3240360"/>
          </a:xfrm>
        </p:spPr>
        <p:txBody>
          <a:bodyPr/>
          <a:lstStyle/>
          <a:p>
            <a:r>
              <a:rPr lang="en-IN" b="0" i="0" dirty="0">
                <a:solidFill>
                  <a:srgbClr val="16191F"/>
                </a:solidFill>
                <a:effectLst/>
                <a:latin typeface="Amazon Ember"/>
              </a:rPr>
              <a:t>Amazon Textract makes it easy to quickly and accurately extract data from documents and forms. Amazon Textract automatically detects a document’s layout and the key elements on the page, understands the data relationships in any embedded forms or tables, and extracts everything with its context intact. This means you can instantly use the extracted data in an application or store it in a database without a lot of complicated code in between.</a:t>
            </a:r>
            <a:endParaRPr lang="en-US" dirty="0"/>
          </a:p>
        </p:txBody>
      </p:sp>
    </p:spTree>
    <p:extLst>
      <p:ext uri="{BB962C8B-B14F-4D97-AF65-F5344CB8AC3E}">
        <p14:creationId xmlns:p14="http://schemas.microsoft.com/office/powerpoint/2010/main" val="2518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64BD2-7E09-45E2-95C0-B3726BD6234A}"/>
              </a:ext>
            </a:extLst>
          </p:cNvPr>
          <p:cNvSpPr>
            <a:spLocks noGrp="1"/>
          </p:cNvSpPr>
          <p:nvPr>
            <p:ph type="title"/>
          </p:nvPr>
        </p:nvSpPr>
        <p:spPr>
          <a:xfrm>
            <a:off x="395999" y="396000"/>
            <a:ext cx="11520000" cy="864000"/>
          </a:xfrm>
        </p:spPr>
        <p:txBody>
          <a:bodyPr anchor="t">
            <a:normAutofit/>
          </a:bodyPr>
          <a:lstStyle/>
          <a:p>
            <a:r>
              <a:rPr lang="en-US" dirty="0"/>
              <a:t>Creating AWS Account</a:t>
            </a:r>
            <a:br>
              <a:rPr lang="en-US" dirty="0"/>
            </a:br>
            <a:endParaRPr lang="en-US" dirty="0"/>
          </a:p>
        </p:txBody>
      </p:sp>
      <p:graphicFrame>
        <p:nvGraphicFramePr>
          <p:cNvPr id="5" name="Espace réservé du texte 2">
            <a:extLst>
              <a:ext uri="{FF2B5EF4-FFF2-40B4-BE49-F238E27FC236}">
                <a16:creationId xmlns:a16="http://schemas.microsoft.com/office/drawing/2014/main" id="{574884A8-5322-099E-29C5-196D20A86E90}"/>
              </a:ext>
            </a:extLst>
          </p:cNvPr>
          <p:cNvGraphicFramePr/>
          <p:nvPr>
            <p:extLst>
              <p:ext uri="{D42A27DB-BD31-4B8C-83A1-F6EECF244321}">
                <p14:modId xmlns:p14="http://schemas.microsoft.com/office/powerpoint/2010/main" val="1463801237"/>
              </p:ext>
            </p:extLst>
          </p:nvPr>
        </p:nvGraphicFramePr>
        <p:xfrm>
          <a:off x="395288" y="1124744"/>
          <a:ext cx="11520487" cy="5257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6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64BD2-7E09-45E2-95C0-B3726BD6234A}"/>
              </a:ext>
            </a:extLst>
          </p:cNvPr>
          <p:cNvSpPr>
            <a:spLocks noGrp="1"/>
          </p:cNvSpPr>
          <p:nvPr>
            <p:ph type="title"/>
          </p:nvPr>
        </p:nvSpPr>
        <p:spPr>
          <a:xfrm>
            <a:off x="395999" y="396000"/>
            <a:ext cx="11520000" cy="864000"/>
          </a:xfrm>
        </p:spPr>
        <p:txBody>
          <a:bodyPr anchor="t">
            <a:normAutofit/>
          </a:bodyPr>
          <a:lstStyle/>
          <a:p>
            <a:r>
              <a:rPr lang="en-US" dirty="0"/>
              <a:t>To Launch an Instance</a:t>
            </a:r>
            <a:br>
              <a:rPr lang="en-US" dirty="0"/>
            </a:br>
            <a:endParaRPr lang="en-US" dirty="0"/>
          </a:p>
        </p:txBody>
      </p:sp>
      <p:graphicFrame>
        <p:nvGraphicFramePr>
          <p:cNvPr id="5" name="Espace réservé du texte 2">
            <a:extLst>
              <a:ext uri="{FF2B5EF4-FFF2-40B4-BE49-F238E27FC236}">
                <a16:creationId xmlns:a16="http://schemas.microsoft.com/office/drawing/2014/main" id="{574884A8-5322-099E-29C5-196D20A86E90}"/>
              </a:ext>
            </a:extLst>
          </p:cNvPr>
          <p:cNvGraphicFramePr/>
          <p:nvPr>
            <p:extLst>
              <p:ext uri="{D42A27DB-BD31-4B8C-83A1-F6EECF244321}">
                <p14:modId xmlns:p14="http://schemas.microsoft.com/office/powerpoint/2010/main" val="828431729"/>
              </p:ext>
            </p:extLst>
          </p:nvPr>
        </p:nvGraphicFramePr>
        <p:xfrm>
          <a:off x="278846" y="1227172"/>
          <a:ext cx="11520487" cy="4248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497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64BD2-7E09-45E2-95C0-B3726BD6234A}"/>
              </a:ext>
            </a:extLst>
          </p:cNvPr>
          <p:cNvSpPr>
            <a:spLocks noGrp="1"/>
          </p:cNvSpPr>
          <p:nvPr>
            <p:ph type="title"/>
          </p:nvPr>
        </p:nvSpPr>
        <p:spPr>
          <a:xfrm>
            <a:off x="395999" y="396000"/>
            <a:ext cx="11520000" cy="864000"/>
          </a:xfrm>
        </p:spPr>
        <p:txBody>
          <a:bodyPr anchor="t">
            <a:normAutofit/>
          </a:bodyPr>
          <a:lstStyle/>
          <a:p>
            <a:r>
              <a:rPr lang="en-US" dirty="0"/>
              <a:t>Creating S3 Bucket</a:t>
            </a:r>
            <a:br>
              <a:rPr lang="en-US" dirty="0"/>
            </a:br>
            <a:endParaRPr lang="en-US" dirty="0"/>
          </a:p>
        </p:txBody>
      </p:sp>
      <p:graphicFrame>
        <p:nvGraphicFramePr>
          <p:cNvPr id="5" name="Espace réservé du texte 2">
            <a:extLst>
              <a:ext uri="{FF2B5EF4-FFF2-40B4-BE49-F238E27FC236}">
                <a16:creationId xmlns:a16="http://schemas.microsoft.com/office/drawing/2014/main" id="{574884A8-5322-099E-29C5-196D20A86E90}"/>
              </a:ext>
            </a:extLst>
          </p:cNvPr>
          <p:cNvGraphicFramePr/>
          <p:nvPr>
            <p:extLst>
              <p:ext uri="{D42A27DB-BD31-4B8C-83A1-F6EECF244321}">
                <p14:modId xmlns:p14="http://schemas.microsoft.com/office/powerpoint/2010/main" val="325585236"/>
              </p:ext>
            </p:extLst>
          </p:nvPr>
        </p:nvGraphicFramePr>
        <p:xfrm>
          <a:off x="395775" y="1052736"/>
          <a:ext cx="11520000"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13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64BD2-7E09-45E2-95C0-B3726BD6234A}"/>
              </a:ext>
            </a:extLst>
          </p:cNvPr>
          <p:cNvSpPr>
            <a:spLocks noGrp="1"/>
          </p:cNvSpPr>
          <p:nvPr>
            <p:ph type="title"/>
          </p:nvPr>
        </p:nvSpPr>
        <p:spPr>
          <a:xfrm>
            <a:off x="395999" y="396000"/>
            <a:ext cx="11520000" cy="864000"/>
          </a:xfrm>
        </p:spPr>
        <p:txBody>
          <a:bodyPr anchor="t">
            <a:normAutofit fontScale="90000"/>
          </a:bodyPr>
          <a:lstStyle/>
          <a:p>
            <a:r>
              <a:rPr lang="en-US" dirty="0"/>
              <a:t>IAM role creation</a:t>
            </a:r>
            <a:br>
              <a:rPr lang="en-US" dirty="0"/>
            </a:br>
            <a:br>
              <a:rPr lang="en-US" dirty="0"/>
            </a:br>
            <a:endParaRPr lang="en-US" dirty="0"/>
          </a:p>
        </p:txBody>
      </p:sp>
      <p:graphicFrame>
        <p:nvGraphicFramePr>
          <p:cNvPr id="5" name="Espace réservé du texte 2">
            <a:extLst>
              <a:ext uri="{FF2B5EF4-FFF2-40B4-BE49-F238E27FC236}">
                <a16:creationId xmlns:a16="http://schemas.microsoft.com/office/drawing/2014/main" id="{574884A8-5322-099E-29C5-196D20A86E90}"/>
              </a:ext>
            </a:extLst>
          </p:cNvPr>
          <p:cNvGraphicFramePr/>
          <p:nvPr>
            <p:extLst>
              <p:ext uri="{D42A27DB-BD31-4B8C-83A1-F6EECF244321}">
                <p14:modId xmlns:p14="http://schemas.microsoft.com/office/powerpoint/2010/main" val="206503470"/>
              </p:ext>
            </p:extLst>
          </p:nvPr>
        </p:nvGraphicFramePr>
        <p:xfrm>
          <a:off x="278846" y="1227172"/>
          <a:ext cx="11520487" cy="4248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25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A60A-5308-08DC-8E57-9C750FAF04AD}"/>
              </a:ext>
            </a:extLst>
          </p:cNvPr>
          <p:cNvSpPr>
            <a:spLocks noGrp="1"/>
          </p:cNvSpPr>
          <p:nvPr>
            <p:ph type="title"/>
          </p:nvPr>
        </p:nvSpPr>
        <p:spPr>
          <a:xfrm>
            <a:off x="395999" y="396000"/>
            <a:ext cx="11520000" cy="864000"/>
          </a:xfrm>
        </p:spPr>
        <p:txBody>
          <a:bodyPr vert="horz" lIns="0" tIns="0" rIns="0" bIns="0" rtlCol="0" anchor="t">
            <a:normAutofit/>
          </a:bodyPr>
          <a:lstStyle/>
          <a:p>
            <a:r>
              <a:rPr lang="en-US" b="0" i="0" kern="1200" dirty="0">
                <a:effectLst/>
                <a:latin typeface="+mj-lt"/>
                <a:ea typeface="+mj-ea"/>
                <a:cs typeface="+mj-cs"/>
              </a:rPr>
              <a:t> Create a lambda function</a:t>
            </a:r>
            <a:endParaRPr lang="en-US" kern="1200" dirty="0">
              <a:latin typeface="+mj-lt"/>
              <a:ea typeface="+mj-ea"/>
              <a:cs typeface="+mj-cs"/>
            </a:endParaRPr>
          </a:p>
        </p:txBody>
      </p:sp>
      <p:graphicFrame>
        <p:nvGraphicFramePr>
          <p:cNvPr id="15" name="TextBox 5">
            <a:extLst>
              <a:ext uri="{FF2B5EF4-FFF2-40B4-BE49-F238E27FC236}">
                <a16:creationId xmlns:a16="http://schemas.microsoft.com/office/drawing/2014/main" id="{A51A4298-5417-E617-4C46-92A81128DEC5}"/>
              </a:ext>
            </a:extLst>
          </p:cNvPr>
          <p:cNvGraphicFramePr/>
          <p:nvPr>
            <p:extLst>
              <p:ext uri="{D42A27DB-BD31-4B8C-83A1-F6EECF244321}">
                <p14:modId xmlns:p14="http://schemas.microsoft.com/office/powerpoint/2010/main" val="4130696845"/>
              </p:ext>
            </p:extLst>
          </p:nvPr>
        </p:nvGraphicFramePr>
        <p:xfrm>
          <a:off x="395775" y="1260000"/>
          <a:ext cx="11520000" cy="512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151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ogeti Master">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595BA45-15D7-47DB-832D-E0C8B02F2209}" vid="{F5F6ADEF-7253-4895-A17B-8F21273B61E5}"/>
    </a:ext>
  </a:extLst>
</a:theme>
</file>

<file path=ppt/theme/theme2.xml><?xml version="1.0" encoding="utf-8"?>
<a:theme xmlns:a="http://schemas.openxmlformats.org/drawingml/2006/main" name="Cover option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595BA45-15D7-47DB-832D-E0C8B02F2209}" vid="{AC71A3FD-7506-4034-8A15-9C633F24C2D9}"/>
    </a:ext>
  </a:extLst>
</a:theme>
</file>

<file path=ppt/theme/theme3.xml><?xml version="1.0" encoding="utf-8"?>
<a:theme xmlns:a="http://schemas.openxmlformats.org/drawingml/2006/main" name="Section Opener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595BA45-15D7-47DB-832D-E0C8B02F2209}" vid="{8B3078F0-20F3-403D-94D3-AF08874090C8}"/>
    </a:ext>
  </a:extLst>
</a:theme>
</file>

<file path=ppt/theme/theme4.xml><?xml version="1.0" encoding="utf-8"?>
<a:theme xmlns:a="http://schemas.openxmlformats.org/drawingml/2006/main" name="Closing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595BA45-15D7-47DB-832D-E0C8B02F2209}" vid="{60DC60DA-DEC1-4579-B08D-491E47015373}"/>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ntity xmlns="f1122fed-4606-4ec8-90ef-13536176a38c">Sogeti</Entity>
    <Classification xmlns="f1122fed-4606-4ec8-90ef-13536176a38c">Company Confidential (Sec 1)</Classification>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eate a new document." ma:contentTypeScope="" ma:versionID="6e9e2595fa1084b1a028894ca2627931">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42542138c7c0860554875b300c3d4ef7"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3CC7EE-68F2-44AD-A7BC-31A37DEBC76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e9d2b5b-a99c-4b80-8f90-3d5f185775e7"/>
    <ds:schemaRef ds:uri="http://purl.org/dc/elements/1.1/"/>
    <ds:schemaRef ds:uri="http://schemas.microsoft.com/office/2006/metadata/properties"/>
    <ds:schemaRef ds:uri="6ecf9e71-4c70-4ac2-993b-8f8d516e54d5"/>
    <ds:schemaRef ds:uri="http://www.w3.org/XML/1998/namespace"/>
    <ds:schemaRef ds:uri="http://purl.org/dc/dcmitype/"/>
    <ds:schemaRef ds:uri="f1122fed-4606-4ec8-90ef-13536176a38c"/>
  </ds:schemaRefs>
</ds:datastoreItem>
</file>

<file path=customXml/itemProps2.xml><?xml version="1.0" encoding="utf-8"?>
<ds:datastoreItem xmlns:ds="http://schemas.openxmlformats.org/officeDocument/2006/customXml" ds:itemID="{8D805D11-91E0-499C-A73A-CA21676CF8F7}">
  <ds:schemaRefs>
    <ds:schemaRef ds:uri="http://schemas.microsoft.com/sharepoint/v3/contenttype/forms"/>
  </ds:schemaRefs>
</ds:datastoreItem>
</file>

<file path=customXml/itemProps3.xml><?xml version="1.0" encoding="utf-8"?>
<ds:datastoreItem xmlns:ds="http://schemas.openxmlformats.org/officeDocument/2006/customXml" ds:itemID="{68BFE775-CF35-4AB5-8428-A93017C3F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122fed-4606-4ec8-90ef-13536176a38c"/>
    <ds:schemaRef ds:uri="83fd27e2-85d6-4e10-9bbd-a3e555ecf2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 Sogeti</Template>
  <TotalTime>562</TotalTime>
  <Words>460</Words>
  <Application>Microsoft Office PowerPoint</Application>
  <PresentationFormat>Widescreen</PresentationFormat>
  <Paragraphs>56</Paragraphs>
  <Slides>11</Slides>
  <Notes>0</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11</vt:i4>
      </vt:variant>
    </vt:vector>
  </HeadingPairs>
  <TitlesOfParts>
    <vt:vector size="22" baseType="lpstr">
      <vt:lpstr>Amazon Ember</vt:lpstr>
      <vt:lpstr>Arial</vt:lpstr>
      <vt:lpstr>Arial</vt:lpstr>
      <vt:lpstr>Calibri</vt:lpstr>
      <vt:lpstr>Verdana</vt:lpstr>
      <vt:lpstr>Wingdings</vt:lpstr>
      <vt:lpstr>Sogeti Master</vt:lpstr>
      <vt:lpstr>Cover options</vt:lpstr>
      <vt:lpstr>Section Opener options</vt:lpstr>
      <vt:lpstr>Closing options</vt:lpstr>
      <vt:lpstr>think-cell Slide</vt:lpstr>
      <vt:lpstr>Hackathon Solution Creation</vt:lpstr>
      <vt:lpstr>Problem: Extraction of text from PDF </vt:lpstr>
      <vt:lpstr>Agenda</vt:lpstr>
      <vt:lpstr>PowerPoint Presentation</vt:lpstr>
      <vt:lpstr>Creating AWS Account </vt:lpstr>
      <vt:lpstr>To Launch an Instance </vt:lpstr>
      <vt:lpstr>Creating S3 Bucket </vt:lpstr>
      <vt:lpstr>IAM role creation  </vt:lpstr>
      <vt:lpstr> Create a lambda function</vt:lpstr>
      <vt:lpstr>Integrating with MongoDB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Alapati, Padmaja</dc:creator>
  <cp:lastModifiedBy>BESTHA, SRIHARI</cp:lastModifiedBy>
  <cp:revision>2</cp:revision>
  <dcterms:created xsi:type="dcterms:W3CDTF">2022-01-31T12:17:52Z</dcterms:created>
  <dcterms:modified xsi:type="dcterms:W3CDTF">2024-08-26T06:59:40Z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