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47623-EA09-2047-9A52-C86FDBF86CA0}" v="38" dt="2024-04-05T10:17:27.100"/>
    <p1510:client id="{91DE00D5-A5E0-483E-92F9-D2DCAB9F1D7B}" v="1077" dt="2024-04-05T10:32:13.7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0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447675" y="3086100"/>
            <a:ext cx="11296650" cy="3200876"/>
          </a:xfrm>
          <a:prstGeom prst="rect">
            <a:avLst/>
          </a:prstGeom>
          <a:solidFill>
            <a:srgbClr val="465258"/>
          </a:solidFill>
        </p:spPr>
        <p:txBody>
          <a:bodyPr vert="horz" wrap="square" lIns="0" tIns="0" rIns="0" bIns="0" rtlCol="0" anchor="t">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sz="2000" dirty="0">
              <a:latin typeface="Arial"/>
              <a:cs typeface="Arial"/>
            </a:endParaRPr>
          </a:p>
          <a:p>
            <a:pPr marL="2763520"/>
            <a:endParaRPr lang="en-US" sz="2000" dirty="0">
              <a:solidFill>
                <a:srgbClr val="000000"/>
              </a:solidFill>
              <a:latin typeface="Arial"/>
              <a:cs typeface="Arial"/>
            </a:endParaRPr>
          </a:p>
          <a:p>
            <a:pPr marL="2763520"/>
            <a:r>
              <a:rPr lang="en-IN" sz="2000" b="1" dirty="0" smtClean="0">
                <a:solidFill>
                  <a:srgbClr val="1382AC"/>
                </a:solidFill>
                <a:latin typeface="Arial"/>
                <a:cs typeface="Arial"/>
              </a:rPr>
              <a:t>SRILEKHA</a:t>
            </a:r>
            <a:r>
              <a:rPr lang="en-IN" sz="2000" b="1" dirty="0" smtClean="0">
                <a:solidFill>
                  <a:srgbClr val="1382AC"/>
                </a:solidFill>
                <a:latin typeface="Arial"/>
                <a:cs typeface="Arial"/>
              </a:rPr>
              <a:t>.G</a:t>
            </a:r>
            <a:endParaRPr lang="en-US" sz="2000" b="1" dirty="0" smtClean="0">
              <a:solidFill>
                <a:srgbClr val="1382AC"/>
              </a:solidFill>
              <a:latin typeface="Arial"/>
              <a:cs typeface="Arial"/>
            </a:endParaRPr>
          </a:p>
          <a:p>
            <a:pPr marL="2763520"/>
            <a:r>
              <a:rPr lang="en-US" sz="2000" b="1" dirty="0" smtClean="0">
                <a:solidFill>
                  <a:srgbClr val="1382AC"/>
                </a:solidFill>
                <a:latin typeface="Arial"/>
                <a:cs typeface="Arial"/>
              </a:rPr>
              <a:t>THANTHAI </a:t>
            </a:r>
            <a:r>
              <a:rPr lang="en-US" sz="2000" b="1" dirty="0">
                <a:solidFill>
                  <a:srgbClr val="1382AC"/>
                </a:solidFill>
                <a:latin typeface="Arial"/>
                <a:cs typeface="Arial"/>
              </a:rPr>
              <a:t>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 xmlns:a16="http://schemas.microsoft.com/office/drawing/2014/main"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 xmlns:a16="http://schemas.microsoft.com/office/drawing/2014/main"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 xmlns:a16="http://schemas.microsoft.com/office/drawing/2014/main"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 xmlns:a16="http://schemas.microsoft.com/office/drawing/2014/main"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 xmlns:a16="http://schemas.microsoft.com/office/drawing/2014/main"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 xmlns:a16="http://schemas.microsoft.com/office/drawing/2014/main"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 xmlns:a16="http://schemas.microsoft.com/office/drawing/2014/main"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 xmlns:a16="http://schemas.microsoft.com/office/drawing/2014/main"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 xmlns:a16="http://schemas.microsoft.com/office/drawing/2014/main"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 xmlns:a16="http://schemas.microsoft.com/office/drawing/2014/main"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 xmlns:a16="http://schemas.microsoft.com/office/drawing/2014/main" id="{18C912F7-ADB2-6E7D-D593-0BADA941E9A6}"/>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 xmlns:a16="http://schemas.microsoft.com/office/drawing/2014/main" id="{90C0C270-55C7-442F-EBDD-193F8BD761DD}"/>
              </a:ext>
            </a:extLst>
          </p:cNvPr>
          <p:cNvPicPr>
            <a:picLocks noChangeAspect="1"/>
          </p:cNvPicPr>
          <p:nvPr/>
        </p:nvPicPr>
        <p:blipFill rotWithShape="1">
          <a:blip r:embed="rId4">
            <a:extLst>
              <a:ext uri="{28A0092B-C50C-407E-A947-70E740481C1C}">
                <a14:useLocalDpi xmlns="" xmlns:a14="http://schemas.microsoft.com/office/drawing/2010/main" val="0"/>
              </a:ext>
            </a:extLst>
          </a:blip>
          <a:srcRect b="19456"/>
          <a:stretch/>
        </p:blipFill>
        <p:spPr>
          <a:xfrm>
            <a:off x="7799323" y="926163"/>
            <a:ext cx="4094383" cy="2800739"/>
          </a:xfrm>
          <a:prstGeom prst="rect">
            <a:avLst/>
          </a:prstGeom>
        </p:spPr>
      </p:pic>
      <p:pic>
        <p:nvPicPr>
          <p:cNvPr id="6" name="Picture 6">
            <a:extLst>
              <a:ext uri="{FF2B5EF4-FFF2-40B4-BE49-F238E27FC236}">
                <a16:creationId xmlns="" xmlns:a16="http://schemas.microsoft.com/office/drawing/2014/main" id="{EC83159E-5386-74A4-F531-7DECA262B560}"/>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 xmlns:a16="http://schemas.microsoft.com/office/drawing/2014/main" id="{B05ACE8D-611F-EC06-804A-0A6860546B68}"/>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 xmlns:a16="http://schemas.microsoft.com/office/drawing/2014/main" id="{5F5C992D-86B7-3166-7C25-D208FE794B03}"/>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 xmlns:a16="http://schemas.microsoft.com/office/drawing/2014/main"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 xmlns:a16="http://schemas.microsoft.com/office/drawing/2014/main"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496</Words>
  <Application>Microsoft Office PowerPoint</Application>
  <PresentationFormat>Custom</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lastModifiedBy>TPGIT 5</cp:lastModifiedBy>
  <cp:revision>209</cp:revision>
  <dcterms:created xsi:type="dcterms:W3CDTF">2024-04-05T08:48:08Z</dcterms:created>
  <dcterms:modified xsi:type="dcterms:W3CDTF">2024-04-05T11:33:32Z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