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8"/>
  </p:notesMasterIdLst>
  <p:sldIdLst>
    <p:sldId id="337" r:id="rId4"/>
    <p:sldId id="306" r:id="rId5"/>
    <p:sldId id="307" r:id="rId6"/>
    <p:sldId id="297" r:id="rId7"/>
    <p:sldId id="338" r:id="rId8"/>
    <p:sldId id="340" r:id="rId9"/>
    <p:sldId id="341" r:id="rId10"/>
    <p:sldId id="339" r:id="rId11"/>
    <p:sldId id="342" r:id="rId12"/>
    <p:sldId id="343" r:id="rId13"/>
    <p:sldId id="344" r:id="rId14"/>
    <p:sldId id="345" r:id="rId15"/>
    <p:sldId id="346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5" autoAdjust="0"/>
    <p:restoredTop sz="95846" autoAdjust="0"/>
  </p:normalViewPr>
  <p:slideViewPr>
    <p:cSldViewPr snapToGrid="0" showGuides="1">
      <p:cViewPr varScale="1">
        <p:scale>
          <a:sx n="107" d="100"/>
          <a:sy n="107" d="100"/>
        </p:scale>
        <p:origin x="552" y="17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94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/>
              <a:t>			</a:t>
            </a:r>
          </a:p>
          <a:p>
            <a:pPr algn="just"/>
            <a:r>
              <a:rPr lang="en-US" sz="2000" b="1" dirty="0"/>
              <a:t>			I </a:t>
            </a:r>
            <a:r>
              <a:rPr lang="en-US" sz="2000" b="1" dirty="0" err="1"/>
              <a:t>Nyoman</a:t>
            </a:r>
            <a:r>
              <a:rPr lang="en-US" sz="2000" b="1" dirty="0"/>
              <a:t> Sweta			(2129101005)</a:t>
            </a:r>
          </a:p>
          <a:p>
            <a:pPr algn="just"/>
            <a:r>
              <a:rPr lang="en-US" sz="2000" b="1" dirty="0"/>
              <a:t>			</a:t>
            </a:r>
            <a:r>
              <a:rPr lang="en-US" sz="2000" b="1" dirty="0" err="1"/>
              <a:t>Ketut</a:t>
            </a:r>
            <a:r>
              <a:rPr lang="en-US" sz="2000" b="1" dirty="0"/>
              <a:t> </a:t>
            </a:r>
            <a:r>
              <a:rPr lang="en-US" sz="2000" b="1" dirty="0" err="1"/>
              <a:t>Artayasa</a:t>
            </a:r>
            <a:r>
              <a:rPr lang="en-US" sz="2000" b="1" dirty="0"/>
              <a:t>			(2129101002)</a:t>
            </a:r>
          </a:p>
          <a:p>
            <a:pPr algn="just"/>
            <a:r>
              <a:rPr lang="en-US" sz="2000" b="1" dirty="0"/>
              <a:t>			</a:t>
            </a:r>
            <a:r>
              <a:rPr lang="en-US" sz="2000" b="1" dirty="0" err="1"/>
              <a:t>Luh</a:t>
            </a:r>
            <a:r>
              <a:rPr lang="en-US" sz="2000" b="1" dirty="0"/>
              <a:t> Putu </a:t>
            </a:r>
            <a:r>
              <a:rPr lang="en-US" sz="2000" b="1" dirty="0" err="1"/>
              <a:t>Risma</a:t>
            </a:r>
            <a:r>
              <a:rPr lang="en-US" sz="2000" b="1" dirty="0"/>
              <a:t> </a:t>
            </a:r>
            <a:r>
              <a:rPr lang="en-US" sz="2000" b="1" dirty="0" err="1"/>
              <a:t>Noviana</a:t>
            </a:r>
            <a:r>
              <a:rPr lang="en-US" sz="2000" b="1" dirty="0"/>
              <a:t>		(2129101017)</a:t>
            </a:r>
          </a:p>
          <a:p>
            <a:pPr algn="just"/>
            <a:r>
              <a:rPr lang="en-US" sz="2000" b="1" dirty="0"/>
              <a:t>			Ni </a:t>
            </a:r>
            <a:r>
              <a:rPr lang="en-US" sz="2000" b="1" dirty="0" err="1"/>
              <a:t>Komang</a:t>
            </a:r>
            <a:r>
              <a:rPr lang="en-US" sz="2000" b="1" dirty="0"/>
              <a:t> </a:t>
            </a:r>
            <a:r>
              <a:rPr lang="en-US" sz="2000" b="1" dirty="0" err="1"/>
              <a:t>Sriasih</a:t>
            </a:r>
            <a:r>
              <a:rPr lang="en-US" sz="2000" b="1" dirty="0"/>
              <a:t>		(2129101019)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200895" y="3615068"/>
            <a:ext cx="121918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Oleh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584397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F9398F-FB0C-AA46-B436-5E528D6393BB}"/>
              </a:ext>
            </a:extLst>
          </p:cNvPr>
          <p:cNvSpPr txBox="1"/>
          <p:nvPr/>
        </p:nvSpPr>
        <p:spPr>
          <a:xfrm>
            <a:off x="4616273" y="2672258"/>
            <a:ext cx="6892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Evaluasi</a:t>
            </a:r>
            <a:r>
              <a:rPr lang="en-A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r>
              <a:rPr lang="en-A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Informasi</a:t>
            </a:r>
            <a:r>
              <a:rPr lang="en-A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Kemajuan</a:t>
            </a:r>
            <a:r>
              <a:rPr lang="en-A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Akademik</a:t>
            </a:r>
            <a:r>
              <a:rPr lang="en-A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Berbasis</a:t>
            </a:r>
            <a:r>
              <a:rPr lang="en-A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Mobile</a:t>
            </a:r>
          </a:p>
          <a:p>
            <a:r>
              <a:rPr lang="en-A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Menggunakan</a:t>
            </a:r>
            <a:r>
              <a:rPr lang="en-A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Metode</a:t>
            </a:r>
            <a:r>
              <a:rPr lang="en-A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Cognitive Walkthrough</a:t>
            </a:r>
            <a:r>
              <a:rPr lang="en-A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ID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AC4C17-3337-A840-B433-67DC4799D5D7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ANALISA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94A96-627F-C641-B280-03F2F05ACED1}"/>
              </a:ext>
            </a:extLst>
          </p:cNvPr>
          <p:cNvSpPr txBox="1"/>
          <p:nvPr/>
        </p:nvSpPr>
        <p:spPr>
          <a:xfrm>
            <a:off x="976251" y="1394890"/>
            <a:ext cx="102394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just"/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menguji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apakah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berjalan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A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cognitive walkthrough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Adapun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hasilnya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terlihat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tabel-tabel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 algn="just"/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AFE2E1-2800-064E-A8EC-D9E24096A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26796"/>
              </p:ext>
            </p:extLst>
          </p:nvPr>
        </p:nvGraphicFramePr>
        <p:xfrm>
          <a:off x="2514408" y="2603583"/>
          <a:ext cx="5062050" cy="3872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035">
                  <a:extLst>
                    <a:ext uri="{9D8B030D-6E8A-4147-A177-3AD203B41FA5}">
                      <a16:colId xmlns:a16="http://schemas.microsoft.com/office/drawing/2014/main" val="1221310161"/>
                    </a:ext>
                  </a:extLst>
                </a:gridCol>
                <a:gridCol w="2035475">
                  <a:extLst>
                    <a:ext uri="{9D8B030D-6E8A-4147-A177-3AD203B41FA5}">
                      <a16:colId xmlns:a16="http://schemas.microsoft.com/office/drawing/2014/main" val="4165554368"/>
                    </a:ext>
                  </a:extLst>
                </a:gridCol>
                <a:gridCol w="1462527">
                  <a:extLst>
                    <a:ext uri="{9D8B030D-6E8A-4147-A177-3AD203B41FA5}">
                      <a16:colId xmlns:a16="http://schemas.microsoft.com/office/drawing/2014/main" val="4126571392"/>
                    </a:ext>
                  </a:extLst>
                </a:gridCol>
                <a:gridCol w="780013">
                  <a:extLst>
                    <a:ext uri="{9D8B030D-6E8A-4147-A177-3AD203B41FA5}">
                      <a16:colId xmlns:a16="http://schemas.microsoft.com/office/drawing/2014/main" val="3537636948"/>
                    </a:ext>
                  </a:extLst>
                </a:gridCol>
              </a:tblGrid>
              <a:tr h="339060">
                <a:tc>
                  <a:txBody>
                    <a:bodyPr/>
                    <a:lstStyle/>
                    <a:p>
                      <a:pPr indent="-1270" algn="ctr"/>
                      <a:r>
                        <a:rPr lang="en-AU" sz="900">
                          <a:effectLst/>
                        </a:rPr>
                        <a:t>No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900" dirty="0" err="1">
                          <a:effectLst/>
                        </a:rPr>
                        <a:t>Skenario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900">
                          <a:effectLst/>
                        </a:rPr>
                        <a:t>Hasil Yang diharapkan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900">
                          <a:effectLst/>
                        </a:rPr>
                        <a:t>Hasil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extLst>
                  <a:ext uri="{0D108BD9-81ED-4DB2-BD59-A6C34878D82A}">
                    <a16:rowId xmlns:a16="http://schemas.microsoft.com/office/drawing/2014/main" val="3467988457"/>
                  </a:ext>
                </a:extLst>
              </a:tr>
              <a:tr h="318035"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ST1.1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Pilih menu daftar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 dirty="0">
                          <a:effectLst/>
                        </a:rPr>
                        <a:t>Form </a:t>
                      </a:r>
                      <a:r>
                        <a:rPr lang="en-AU" sz="900" dirty="0" err="1">
                          <a:effectLst/>
                        </a:rPr>
                        <a:t>pendaftaran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Sukses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extLst>
                  <a:ext uri="{0D108BD9-81ED-4DB2-BD59-A6C34878D82A}">
                    <a16:rowId xmlns:a16="http://schemas.microsoft.com/office/drawing/2014/main" val="2707088169"/>
                  </a:ext>
                </a:extLst>
              </a:tr>
              <a:tr h="318035"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ST1.2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Pilih Prodi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Isian prodi terisi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Sukses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extLst>
                  <a:ext uri="{0D108BD9-81ED-4DB2-BD59-A6C34878D82A}">
                    <a16:rowId xmlns:a16="http://schemas.microsoft.com/office/drawing/2014/main" val="995534441"/>
                  </a:ext>
                </a:extLst>
              </a:tr>
              <a:tr h="429872"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ST1.3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Isikan angkatan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Isian angkatan terisi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Sukses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extLst>
                  <a:ext uri="{0D108BD9-81ED-4DB2-BD59-A6C34878D82A}">
                    <a16:rowId xmlns:a16="http://schemas.microsoft.com/office/drawing/2014/main" val="2027423073"/>
                  </a:ext>
                </a:extLst>
              </a:tr>
              <a:tr h="318035"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ST1.4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Isikan nama lengkap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Isian nama terisi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Sukses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extLst>
                  <a:ext uri="{0D108BD9-81ED-4DB2-BD59-A6C34878D82A}">
                    <a16:rowId xmlns:a16="http://schemas.microsoft.com/office/drawing/2014/main" val="2771914768"/>
                  </a:ext>
                </a:extLst>
              </a:tr>
              <a:tr h="318035"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ST1.5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Isikan alamat email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Isian email terisi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Sukses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extLst>
                  <a:ext uri="{0D108BD9-81ED-4DB2-BD59-A6C34878D82A}">
                    <a16:rowId xmlns:a16="http://schemas.microsoft.com/office/drawing/2014/main" val="1929287530"/>
                  </a:ext>
                </a:extLst>
              </a:tr>
              <a:tr h="429872"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ST1.6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Isikan NIM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Isian NIM berupa angka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Tidak sukses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extLst>
                  <a:ext uri="{0D108BD9-81ED-4DB2-BD59-A6C34878D82A}">
                    <a16:rowId xmlns:a16="http://schemas.microsoft.com/office/drawing/2014/main" val="1552636995"/>
                  </a:ext>
                </a:extLst>
              </a:tr>
              <a:tr h="541708"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ST1.7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Isikan password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Isian mengandung huruf, angka, simbol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Tidak sukses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extLst>
                  <a:ext uri="{0D108BD9-81ED-4DB2-BD59-A6C34878D82A}">
                    <a16:rowId xmlns:a16="http://schemas.microsoft.com/office/drawing/2014/main" val="1948786975"/>
                  </a:ext>
                </a:extLst>
              </a:tr>
              <a:tr h="429872"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ST1.8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Isikan konfirmasi password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Sama dengan isian password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Tidak sukses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extLst>
                  <a:ext uri="{0D108BD9-81ED-4DB2-BD59-A6C34878D82A}">
                    <a16:rowId xmlns:a16="http://schemas.microsoft.com/office/drawing/2014/main" val="2895517897"/>
                  </a:ext>
                </a:extLst>
              </a:tr>
              <a:tr h="429872"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ST1.9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Klik menu DAFTAR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>
                          <a:effectLst/>
                        </a:rPr>
                        <a:t>Pesan sukses atau tidak sukses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900" dirty="0" err="1">
                          <a:effectLst/>
                        </a:rPr>
                        <a:t>Sukses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864" marR="57864" marT="57864" marB="57864"/>
                </a:tc>
                <a:extLst>
                  <a:ext uri="{0D108BD9-81ED-4DB2-BD59-A6C34878D82A}">
                    <a16:rowId xmlns:a16="http://schemas.microsoft.com/office/drawing/2014/main" val="6119518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70079E-6B18-CE4C-97B7-8E12D47EE914}"/>
              </a:ext>
            </a:extLst>
          </p:cNvPr>
          <p:cNvSpPr txBox="1"/>
          <p:nvPr/>
        </p:nvSpPr>
        <p:spPr>
          <a:xfrm>
            <a:off x="976251" y="2160622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just"/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 Hasil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skenario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 algn="just"/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2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300FE8-2C8B-8240-B5B4-3398154C1829}"/>
              </a:ext>
            </a:extLst>
          </p:cNvPr>
          <p:cNvSpPr txBox="1"/>
          <p:nvPr/>
        </p:nvSpPr>
        <p:spPr>
          <a:xfrm>
            <a:off x="638299" y="33784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just"/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 Hasil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skenario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C623B2-D51E-C548-ABC3-DDD112362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48113"/>
              </p:ext>
            </p:extLst>
          </p:nvPr>
        </p:nvGraphicFramePr>
        <p:xfrm>
          <a:off x="2502724" y="1220180"/>
          <a:ext cx="5881254" cy="4797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732">
                  <a:extLst>
                    <a:ext uri="{9D8B030D-6E8A-4147-A177-3AD203B41FA5}">
                      <a16:colId xmlns:a16="http://schemas.microsoft.com/office/drawing/2014/main" val="1425187449"/>
                    </a:ext>
                  </a:extLst>
                </a:gridCol>
                <a:gridCol w="1911931">
                  <a:extLst>
                    <a:ext uri="{9D8B030D-6E8A-4147-A177-3AD203B41FA5}">
                      <a16:colId xmlns:a16="http://schemas.microsoft.com/office/drawing/2014/main" val="2023784228"/>
                    </a:ext>
                  </a:extLst>
                </a:gridCol>
                <a:gridCol w="1822012">
                  <a:extLst>
                    <a:ext uri="{9D8B030D-6E8A-4147-A177-3AD203B41FA5}">
                      <a16:colId xmlns:a16="http://schemas.microsoft.com/office/drawing/2014/main" val="2725237961"/>
                    </a:ext>
                  </a:extLst>
                </a:gridCol>
                <a:gridCol w="1645579">
                  <a:extLst>
                    <a:ext uri="{9D8B030D-6E8A-4147-A177-3AD203B41FA5}">
                      <a16:colId xmlns:a16="http://schemas.microsoft.com/office/drawing/2014/main" val="3716016599"/>
                    </a:ext>
                  </a:extLst>
                </a:gridCol>
              </a:tblGrid>
              <a:tr h="299485"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200" dirty="0">
                          <a:effectLst/>
                        </a:rPr>
                        <a:t>No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200">
                          <a:effectLst/>
                        </a:rPr>
                        <a:t>Skenario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200" dirty="0">
                          <a:effectLst/>
                        </a:rPr>
                        <a:t>Hasil yang </a:t>
                      </a:r>
                      <a:r>
                        <a:rPr lang="en-AU" sz="1200" dirty="0" err="1">
                          <a:effectLst/>
                        </a:rPr>
                        <a:t>diharapkan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200">
                          <a:effectLst/>
                        </a:rPr>
                        <a:t>Hasil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extLst>
                  <a:ext uri="{0D108BD9-81ED-4DB2-BD59-A6C34878D82A}">
                    <a16:rowId xmlns:a16="http://schemas.microsoft.com/office/drawing/2014/main" val="2854261773"/>
                  </a:ext>
                </a:extLst>
              </a:tr>
              <a:tr h="616586">
                <a:tc>
                  <a:txBody>
                    <a:bodyPr/>
                    <a:lstStyle/>
                    <a:p>
                      <a:pPr indent="-1270"/>
                      <a:r>
                        <a:rPr lang="en-AU" sz="1200" dirty="0">
                          <a:effectLst/>
                        </a:rPr>
                        <a:t>ST2.1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Login dengan username/password salah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Sistem menampilkan pesan salah username atau password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Tidak sukses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extLst>
                  <a:ext uri="{0D108BD9-81ED-4DB2-BD59-A6C34878D82A}">
                    <a16:rowId xmlns:a16="http://schemas.microsoft.com/office/drawing/2014/main" val="1660928950"/>
                  </a:ext>
                </a:extLst>
              </a:tr>
              <a:tr h="405185">
                <a:tc>
                  <a:txBody>
                    <a:bodyPr/>
                    <a:lstStyle/>
                    <a:p>
                      <a:pPr indent="-1270"/>
                      <a:r>
                        <a:rPr lang="en-AU" sz="1200" dirty="0">
                          <a:effectLst/>
                        </a:rPr>
                        <a:t>ST2.2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 dirty="0">
                          <a:effectLst/>
                        </a:rPr>
                        <a:t>Login </a:t>
                      </a:r>
                      <a:r>
                        <a:rPr lang="en-AU" sz="1200" dirty="0" err="1">
                          <a:effectLst/>
                        </a:rPr>
                        <a:t>dengan</a:t>
                      </a:r>
                      <a:r>
                        <a:rPr lang="en-AU" sz="1200" dirty="0">
                          <a:effectLst/>
                        </a:rPr>
                        <a:t> username dan password </a:t>
                      </a:r>
                      <a:r>
                        <a:rPr lang="en-AU" sz="1200" dirty="0" err="1">
                          <a:effectLst/>
                        </a:rPr>
                        <a:t>benar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 dirty="0">
                          <a:effectLst/>
                        </a:rPr>
                        <a:t>User </a:t>
                      </a:r>
                      <a:r>
                        <a:rPr lang="en-AU" sz="1200" dirty="0" err="1">
                          <a:effectLst/>
                        </a:rPr>
                        <a:t>diarahkan</a:t>
                      </a:r>
                      <a:r>
                        <a:rPr lang="en-AU" sz="1200" dirty="0">
                          <a:effectLst/>
                        </a:rPr>
                        <a:t> </a:t>
                      </a:r>
                      <a:r>
                        <a:rPr lang="en-AU" sz="1200" dirty="0" err="1">
                          <a:effectLst/>
                        </a:rPr>
                        <a:t>ke</a:t>
                      </a:r>
                      <a:r>
                        <a:rPr lang="en-AU" sz="1200" dirty="0">
                          <a:effectLst/>
                        </a:rPr>
                        <a:t> </a:t>
                      </a:r>
                      <a:r>
                        <a:rPr lang="en-AU" sz="1200" dirty="0" err="1">
                          <a:effectLst/>
                        </a:rPr>
                        <a:t>halaman</a:t>
                      </a:r>
                      <a:r>
                        <a:rPr lang="en-AU" sz="1200" dirty="0">
                          <a:effectLst/>
                        </a:rPr>
                        <a:t> Home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 dirty="0" err="1">
                          <a:effectLst/>
                        </a:rPr>
                        <a:t>Sukses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extLst>
                  <a:ext uri="{0D108BD9-81ED-4DB2-BD59-A6C34878D82A}">
                    <a16:rowId xmlns:a16="http://schemas.microsoft.com/office/drawing/2014/main" val="1399594113"/>
                  </a:ext>
                </a:extLst>
              </a:tr>
              <a:tr h="510886"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ST2.3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Lihat timeline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Menampilkan Timeline Progress Tesis dari User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 dirty="0" err="1">
                          <a:effectLst/>
                        </a:rPr>
                        <a:t>Sukses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extLst>
                  <a:ext uri="{0D108BD9-81ED-4DB2-BD59-A6C34878D82A}">
                    <a16:rowId xmlns:a16="http://schemas.microsoft.com/office/drawing/2014/main" val="4023173329"/>
                  </a:ext>
                </a:extLst>
              </a:tr>
              <a:tr h="405185"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ST2.4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Pilih menu Jadwal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Menampilkan Jadwal Penelitian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 dirty="0" err="1">
                          <a:effectLst/>
                        </a:rPr>
                        <a:t>Sukses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extLst>
                  <a:ext uri="{0D108BD9-81ED-4DB2-BD59-A6C34878D82A}">
                    <a16:rowId xmlns:a16="http://schemas.microsoft.com/office/drawing/2014/main" val="3221556848"/>
                  </a:ext>
                </a:extLst>
              </a:tr>
              <a:tr h="299485"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ST2.5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Cari jadwal terbaru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Menampilkan jadwal terbaru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 dirty="0" err="1">
                          <a:effectLst/>
                        </a:rPr>
                        <a:t>Sukses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extLst>
                  <a:ext uri="{0D108BD9-81ED-4DB2-BD59-A6C34878D82A}">
                    <a16:rowId xmlns:a16="http://schemas.microsoft.com/office/drawing/2014/main" val="3941914614"/>
                  </a:ext>
                </a:extLst>
              </a:tr>
              <a:tr h="510886"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ST2.6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Cari jadwal pada tanggal tertentu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Menampilkan jadwal sesuai dengan tanggal yang dipilih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 dirty="0" err="1">
                          <a:effectLst/>
                        </a:rPr>
                        <a:t>Tidak</a:t>
                      </a:r>
                      <a:r>
                        <a:rPr lang="en-AU" sz="1200" dirty="0">
                          <a:effectLst/>
                        </a:rPr>
                        <a:t> </a:t>
                      </a:r>
                      <a:r>
                        <a:rPr lang="en-AU" sz="1200" dirty="0" err="1">
                          <a:effectLst/>
                        </a:rPr>
                        <a:t>sukses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extLst>
                  <a:ext uri="{0D108BD9-81ED-4DB2-BD59-A6C34878D82A}">
                    <a16:rowId xmlns:a16="http://schemas.microsoft.com/office/drawing/2014/main" val="1027597870"/>
                  </a:ext>
                </a:extLst>
              </a:tr>
              <a:tr h="405185"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ST2.7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Pilih menu Penelitian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Menampilkan halaman Penelitian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 dirty="0" err="1">
                          <a:effectLst/>
                        </a:rPr>
                        <a:t>Sukses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extLst>
                  <a:ext uri="{0D108BD9-81ED-4DB2-BD59-A6C34878D82A}">
                    <a16:rowId xmlns:a16="http://schemas.microsoft.com/office/drawing/2014/main" val="42409643"/>
                  </a:ext>
                </a:extLst>
              </a:tr>
              <a:tr h="469046"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ST2.8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Lihat 1 file Proposal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Melihat file Proposal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 dirty="0" err="1">
                          <a:effectLst/>
                        </a:rPr>
                        <a:t>Sukss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extLst>
                  <a:ext uri="{0D108BD9-81ED-4DB2-BD59-A6C34878D82A}">
                    <a16:rowId xmlns:a16="http://schemas.microsoft.com/office/drawing/2014/main" val="3814433999"/>
                  </a:ext>
                </a:extLst>
              </a:tr>
              <a:tr h="429408"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ST2.9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Lihat 1 file Thesis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>
                          <a:effectLst/>
                        </a:rPr>
                        <a:t>Melihat File Tesis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200" dirty="0" err="1">
                          <a:effectLst/>
                        </a:rPr>
                        <a:t>Sukses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042" marR="44042" marT="44042" marB="44042"/>
                </a:tc>
                <a:extLst>
                  <a:ext uri="{0D108BD9-81ED-4DB2-BD59-A6C34878D82A}">
                    <a16:rowId xmlns:a16="http://schemas.microsoft.com/office/drawing/2014/main" val="2393375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74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BB9EC-32B5-6846-95DD-0EFCF530A27E}"/>
              </a:ext>
            </a:extLst>
          </p:cNvPr>
          <p:cNvSpPr txBox="1"/>
          <p:nvPr/>
        </p:nvSpPr>
        <p:spPr>
          <a:xfrm>
            <a:off x="940625" y="1375507"/>
            <a:ext cx="10310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just"/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penjelasan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parameter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tingkat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penyelesaian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skenario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tugas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kesalahan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masalah-masalah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dihadapi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ketika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SIsKa</a:t>
            </a:r>
            <a:r>
              <a:rPr lang="en-A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NG.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adanya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adanya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perbaikan-perbaikan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Permasalahan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rekomendasi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perbaikan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dijelaskan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076C797-5500-0C44-84FD-21343AD08F80}"/>
              </a:ext>
            </a:extLst>
          </p:cNvPr>
          <p:cNvSpPr txBox="1">
            <a:spLocks/>
          </p:cNvSpPr>
          <p:nvPr/>
        </p:nvSpPr>
        <p:spPr>
          <a:xfrm>
            <a:off x="359155" y="651260"/>
            <a:ext cx="9758622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Masalah-Masalah</a:t>
            </a:r>
            <a:r>
              <a:rPr lang="en-A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AU" sz="3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Rekomendasi</a:t>
            </a:r>
            <a:r>
              <a:rPr lang="en-A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3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Perbaikan</a:t>
            </a:r>
            <a:endParaRPr lang="en-ID" sz="4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7D62DA-9933-7B42-92FB-55F0524D7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63074"/>
              </p:ext>
            </p:extLst>
          </p:nvPr>
        </p:nvGraphicFramePr>
        <p:xfrm>
          <a:off x="2949040" y="2670839"/>
          <a:ext cx="6990607" cy="3869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002">
                  <a:extLst>
                    <a:ext uri="{9D8B030D-6E8A-4147-A177-3AD203B41FA5}">
                      <a16:colId xmlns:a16="http://schemas.microsoft.com/office/drawing/2014/main" val="754557309"/>
                    </a:ext>
                  </a:extLst>
                </a:gridCol>
                <a:gridCol w="1413319">
                  <a:extLst>
                    <a:ext uri="{9D8B030D-6E8A-4147-A177-3AD203B41FA5}">
                      <a16:colId xmlns:a16="http://schemas.microsoft.com/office/drawing/2014/main" val="4187519680"/>
                    </a:ext>
                  </a:extLst>
                </a:gridCol>
                <a:gridCol w="2416317">
                  <a:extLst>
                    <a:ext uri="{9D8B030D-6E8A-4147-A177-3AD203B41FA5}">
                      <a16:colId xmlns:a16="http://schemas.microsoft.com/office/drawing/2014/main" val="1611182475"/>
                    </a:ext>
                  </a:extLst>
                </a:gridCol>
                <a:gridCol w="2157969">
                  <a:extLst>
                    <a:ext uri="{9D8B030D-6E8A-4147-A177-3AD203B41FA5}">
                      <a16:colId xmlns:a16="http://schemas.microsoft.com/office/drawing/2014/main" val="2219653315"/>
                    </a:ext>
                  </a:extLst>
                </a:gridCol>
              </a:tblGrid>
              <a:tr h="187385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Tujuan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n-AU" sz="1000">
                          <a:effectLst/>
                        </a:rPr>
                        <a:t>Permasalahan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n-AU" sz="1000">
                          <a:effectLst/>
                        </a:rPr>
                        <a:t>Rekomendasi perbaikan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extLst>
                  <a:ext uri="{0D108BD9-81ED-4DB2-BD59-A6C34878D82A}">
                    <a16:rowId xmlns:a16="http://schemas.microsoft.com/office/drawing/2014/main" val="4147930887"/>
                  </a:ext>
                </a:extLst>
              </a:tr>
              <a:tr h="509227">
                <a:tc>
                  <a:txBody>
                    <a:bodyPr/>
                    <a:lstStyle/>
                    <a:p>
                      <a:pPr indent="-1270"/>
                      <a:r>
                        <a:rPr lang="en-AU" sz="1000" dirty="0">
                          <a:effectLst/>
                        </a:rPr>
                        <a:t>ST1.6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Isikan NIM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Isian berupa angka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Isian dibatasi hanya menerima isian berupa angka, untuk mencegah kesalahan ketik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extLst>
                  <a:ext uri="{0D108BD9-81ED-4DB2-BD59-A6C34878D82A}">
                    <a16:rowId xmlns:a16="http://schemas.microsoft.com/office/drawing/2014/main" val="1039960444"/>
                  </a:ext>
                </a:extLst>
              </a:tr>
              <a:tr h="678968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ST1.7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Isian password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Password merupakan kombinasi huruf, angka, dan simbol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Ada notifikasi pada saat pengguna melakukan pengisian, tidak menunggu pengecekan pada saat submit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extLst>
                  <a:ext uri="{0D108BD9-81ED-4DB2-BD59-A6C34878D82A}">
                    <a16:rowId xmlns:a16="http://schemas.microsoft.com/office/drawing/2014/main" val="129957237"/>
                  </a:ext>
                </a:extLst>
              </a:tr>
              <a:tr h="424355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ST1.8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 dirty="0" err="1">
                          <a:effectLst/>
                        </a:rPr>
                        <a:t>Isian</a:t>
                      </a:r>
                      <a:r>
                        <a:rPr lang="en-AU" sz="1000" dirty="0">
                          <a:effectLst/>
                        </a:rPr>
                        <a:t> </a:t>
                      </a:r>
                      <a:r>
                        <a:rPr lang="en-AU" sz="1000" dirty="0" err="1">
                          <a:effectLst/>
                        </a:rPr>
                        <a:t>konfirmasi</a:t>
                      </a:r>
                      <a:r>
                        <a:rPr lang="en-AU" sz="1000" dirty="0">
                          <a:effectLst/>
                        </a:rPr>
                        <a:t> password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 dirty="0" err="1">
                          <a:effectLst/>
                        </a:rPr>
                        <a:t>Isian</a:t>
                      </a:r>
                      <a:r>
                        <a:rPr lang="en-AU" sz="1000" dirty="0">
                          <a:effectLst/>
                        </a:rPr>
                        <a:t> </a:t>
                      </a:r>
                      <a:r>
                        <a:rPr lang="en-AU" sz="1000" dirty="0" err="1">
                          <a:effectLst/>
                        </a:rPr>
                        <a:t>sama</a:t>
                      </a:r>
                      <a:r>
                        <a:rPr lang="en-AU" sz="1000" dirty="0">
                          <a:effectLst/>
                        </a:rPr>
                        <a:t> </a:t>
                      </a:r>
                      <a:r>
                        <a:rPr lang="en-AU" sz="1000" dirty="0" err="1">
                          <a:effectLst/>
                        </a:rPr>
                        <a:t>dengan</a:t>
                      </a:r>
                      <a:r>
                        <a:rPr lang="en-AU" sz="1000" dirty="0">
                          <a:effectLst/>
                        </a:rPr>
                        <a:t> </a:t>
                      </a:r>
                      <a:r>
                        <a:rPr lang="en-AU" sz="1000" dirty="0" err="1">
                          <a:effectLst/>
                        </a:rPr>
                        <a:t>isian</a:t>
                      </a:r>
                      <a:r>
                        <a:rPr lang="en-AU" sz="1000" dirty="0">
                          <a:effectLst/>
                        </a:rPr>
                        <a:t> password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Pengecekan secara realtime tidak menunggu pengecekan pada saat submit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extLst>
                  <a:ext uri="{0D108BD9-81ED-4DB2-BD59-A6C34878D82A}">
                    <a16:rowId xmlns:a16="http://schemas.microsoft.com/office/drawing/2014/main" val="3324254039"/>
                  </a:ext>
                </a:extLst>
              </a:tr>
              <a:tr h="933581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ST2.1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 dirty="0">
                          <a:effectLst/>
                        </a:rPr>
                        <a:t>Login </a:t>
                      </a:r>
                      <a:r>
                        <a:rPr lang="en-AU" sz="1000" dirty="0" err="1">
                          <a:effectLst/>
                        </a:rPr>
                        <a:t>dengan</a:t>
                      </a:r>
                      <a:r>
                        <a:rPr lang="en-AU" sz="1000" dirty="0">
                          <a:effectLst/>
                        </a:rPr>
                        <a:t> username/password salah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 dirty="0">
                          <a:effectLst/>
                        </a:rPr>
                        <a:t>Ada </a:t>
                      </a:r>
                      <a:r>
                        <a:rPr lang="en-AU" sz="1000" dirty="0" err="1">
                          <a:effectLst/>
                        </a:rPr>
                        <a:t>notifikasi</a:t>
                      </a:r>
                      <a:r>
                        <a:rPr lang="en-AU" sz="1000" dirty="0">
                          <a:effectLst/>
                        </a:rPr>
                        <a:t> </a:t>
                      </a:r>
                      <a:r>
                        <a:rPr lang="en-AU" sz="1000" dirty="0" err="1">
                          <a:effectLst/>
                        </a:rPr>
                        <a:t>bahwa</a:t>
                      </a:r>
                      <a:r>
                        <a:rPr lang="en-AU" sz="1000" dirty="0">
                          <a:effectLst/>
                        </a:rPr>
                        <a:t> </a:t>
                      </a:r>
                      <a:r>
                        <a:rPr lang="en-AU" sz="1000" dirty="0" err="1">
                          <a:effectLst/>
                        </a:rPr>
                        <a:t>pengguna</a:t>
                      </a:r>
                      <a:r>
                        <a:rPr lang="en-AU" sz="1000" dirty="0">
                          <a:effectLst/>
                        </a:rPr>
                        <a:t> </a:t>
                      </a:r>
                      <a:r>
                        <a:rPr lang="en-AU" sz="1000" dirty="0" err="1">
                          <a:effectLst/>
                        </a:rPr>
                        <a:t>melakukan</a:t>
                      </a:r>
                      <a:r>
                        <a:rPr lang="en-AU" sz="1000" dirty="0">
                          <a:effectLst/>
                        </a:rPr>
                        <a:t> </a:t>
                      </a:r>
                      <a:r>
                        <a:rPr lang="en-AU" sz="1000" dirty="0" err="1">
                          <a:effectLst/>
                        </a:rPr>
                        <a:t>kesalahan</a:t>
                      </a:r>
                      <a:r>
                        <a:rPr lang="en-AU" sz="1000" dirty="0">
                          <a:effectLst/>
                        </a:rPr>
                        <a:t> pada username/password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Pada sistem hanya muncul ikon loading, membingungkan pengguna, sebaiknya dibuatkan notifikasi ada kesalahan username/password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extLst>
                  <a:ext uri="{0D108BD9-81ED-4DB2-BD59-A6C34878D82A}">
                    <a16:rowId xmlns:a16="http://schemas.microsoft.com/office/drawing/2014/main" val="2143334983"/>
                  </a:ext>
                </a:extLst>
              </a:tr>
              <a:tr h="594097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ST2.6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Cari jadwal pada tanggal tertentu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 dirty="0">
                          <a:effectLst/>
                        </a:rPr>
                        <a:t>Ada menu </a:t>
                      </a:r>
                      <a:r>
                        <a:rPr lang="en-AU" sz="1000" dirty="0" err="1">
                          <a:effectLst/>
                        </a:rPr>
                        <a:t>pencarian</a:t>
                      </a:r>
                      <a:r>
                        <a:rPr lang="en-AU" sz="1000" dirty="0">
                          <a:effectLst/>
                        </a:rPr>
                        <a:t> </a:t>
                      </a:r>
                      <a:r>
                        <a:rPr lang="en-AU" sz="1000" dirty="0" err="1">
                          <a:effectLst/>
                        </a:rPr>
                        <a:t>jadwal</a:t>
                      </a:r>
                      <a:r>
                        <a:rPr lang="en-AU" sz="1000" dirty="0">
                          <a:effectLst/>
                        </a:rPr>
                        <a:t> </a:t>
                      </a:r>
                      <a:r>
                        <a:rPr lang="en-AU" sz="1000" dirty="0" err="1">
                          <a:effectLst/>
                        </a:rPr>
                        <a:t>menurut</a:t>
                      </a:r>
                      <a:r>
                        <a:rPr lang="en-AU" sz="1000" dirty="0">
                          <a:effectLst/>
                        </a:rPr>
                        <a:t> </a:t>
                      </a:r>
                      <a:r>
                        <a:rPr lang="en-AU" sz="1000" dirty="0" err="1">
                          <a:effectLst/>
                        </a:rPr>
                        <a:t>waktu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Perlu ditambahkan pencarian jadwal menurut waktu yang dibutuhkan oleh pengguna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extLst>
                  <a:ext uri="{0D108BD9-81ED-4DB2-BD59-A6C34878D82A}">
                    <a16:rowId xmlns:a16="http://schemas.microsoft.com/office/drawing/2014/main" val="1331346021"/>
                  </a:ext>
                </a:extLst>
              </a:tr>
              <a:tr h="339484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ST2.8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Lihat 1 file proposal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Menampilkan file proposal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Fitur menampilkan file proposal belum berfungsi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extLst>
                  <a:ext uri="{0D108BD9-81ED-4DB2-BD59-A6C34878D82A}">
                    <a16:rowId xmlns:a16="http://schemas.microsoft.com/office/drawing/2014/main" val="250473272"/>
                  </a:ext>
                </a:extLst>
              </a:tr>
              <a:tr h="169742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ST2.9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Lihat 1 file thesis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Menampilkan file thesis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 dirty="0">
                          <a:effectLst/>
                        </a:rPr>
                        <a:t>Fitur file thesis </a:t>
                      </a:r>
                      <a:r>
                        <a:rPr lang="en-AU" sz="1000" dirty="0" err="1">
                          <a:effectLst/>
                        </a:rPr>
                        <a:t>belum</a:t>
                      </a:r>
                      <a:r>
                        <a:rPr lang="en-AU" sz="1000" dirty="0">
                          <a:effectLst/>
                        </a:rPr>
                        <a:t> </a:t>
                      </a:r>
                      <a:r>
                        <a:rPr lang="en-AU" sz="1000" dirty="0" err="1">
                          <a:effectLst/>
                        </a:rPr>
                        <a:t>berfungsi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6" marR="48126" marT="0" marB="0"/>
                </a:tc>
                <a:extLst>
                  <a:ext uri="{0D108BD9-81ED-4DB2-BD59-A6C34878D82A}">
                    <a16:rowId xmlns:a16="http://schemas.microsoft.com/office/drawing/2014/main" val="408172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31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95BC98-BED2-174E-8EDB-E690666F1B9F}"/>
              </a:ext>
            </a:extLst>
          </p:cNvPr>
          <p:cNvSpPr txBox="1"/>
          <p:nvPr/>
        </p:nvSpPr>
        <p:spPr>
          <a:xfrm>
            <a:off x="653143" y="480353"/>
            <a:ext cx="1061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5400" dirty="0"/>
              <a:t>KESIMPULAN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8E392-72A4-8347-B91B-ECE047CED6EA}"/>
              </a:ext>
            </a:extLst>
          </p:cNvPr>
          <p:cNvSpPr txBox="1"/>
          <p:nvPr/>
        </p:nvSpPr>
        <p:spPr>
          <a:xfrm>
            <a:off x="1220189" y="1640959"/>
            <a:ext cx="100494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just"/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cognitive walkthrough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diperoleh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kesimpulan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Cognitive Walkthrough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tepat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Kemajuan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Akademik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Berbasis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Mobile. Dari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didapat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 algn="just"/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fungsionalitas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berfungsi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sebagaimana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diharapkan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 algn="just"/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Namun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beberapa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perbaikan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kecil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diajukan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rekomendasi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perbaikan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ditunjukkan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5,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harapan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kemudahan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Dari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ditampilkan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jelas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 algn="just"/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Adapun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Technology Acceptance Model (TAM)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reaksi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lainnya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 User Computing (EUC) Satisfaction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menguji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tingkat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kepuasan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8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1FF71-3F1B-4CB4-8242-FBB7B35AFA66}"/>
              </a:ext>
            </a:extLst>
          </p:cNvPr>
          <p:cNvSpPr txBox="1"/>
          <p:nvPr/>
        </p:nvSpPr>
        <p:spPr>
          <a:xfrm>
            <a:off x="3983392" y="2661067"/>
            <a:ext cx="4438231" cy="646270"/>
          </a:xfrm>
          <a:custGeom>
            <a:avLst/>
            <a:gdLst>
              <a:gd name="connsiteX0" fmla="*/ 1217399 w 4438231"/>
              <a:gd name="connsiteY0" fmla="*/ 148169 h 646270"/>
              <a:gd name="connsiteX1" fmla="*/ 1217399 w 4438231"/>
              <a:gd name="connsiteY1" fmla="*/ 496301 h 646270"/>
              <a:gd name="connsiteX2" fmla="*/ 1253957 w 4438231"/>
              <a:gd name="connsiteY2" fmla="*/ 496301 h 646270"/>
              <a:gd name="connsiteX3" fmla="*/ 1395216 w 4438231"/>
              <a:gd name="connsiteY3" fmla="*/ 433537 h 646270"/>
              <a:gd name="connsiteX4" fmla="*/ 1430872 w 4438231"/>
              <a:gd name="connsiteY4" fmla="*/ 322009 h 646270"/>
              <a:gd name="connsiteX5" fmla="*/ 1395216 w 4438231"/>
              <a:gd name="connsiteY5" fmla="*/ 210933 h 646270"/>
              <a:gd name="connsiteX6" fmla="*/ 1253957 w 4438231"/>
              <a:gd name="connsiteY6" fmla="*/ 148169 h 646270"/>
              <a:gd name="connsiteX7" fmla="*/ 3484816 w 4438231"/>
              <a:gd name="connsiteY7" fmla="*/ 136461 h 646270"/>
              <a:gd name="connsiteX8" fmla="*/ 3484816 w 4438231"/>
              <a:gd name="connsiteY8" fmla="*/ 289583 h 646270"/>
              <a:gd name="connsiteX9" fmla="*/ 3514647 w 4438231"/>
              <a:gd name="connsiteY9" fmla="*/ 289583 h 646270"/>
              <a:gd name="connsiteX10" fmla="*/ 3587415 w 4438231"/>
              <a:gd name="connsiteY10" fmla="*/ 268481 h 646270"/>
              <a:gd name="connsiteX11" fmla="*/ 3611369 w 4438231"/>
              <a:gd name="connsiteY11" fmla="*/ 212797 h 646270"/>
              <a:gd name="connsiteX12" fmla="*/ 3587415 w 4438231"/>
              <a:gd name="connsiteY12" fmla="*/ 157564 h 646270"/>
              <a:gd name="connsiteX13" fmla="*/ 3514647 w 4438231"/>
              <a:gd name="connsiteY13" fmla="*/ 136461 h 646270"/>
              <a:gd name="connsiteX14" fmla="*/ 3825741 w 4438231"/>
              <a:gd name="connsiteY14" fmla="*/ 14864 h 646270"/>
              <a:gd name="connsiteX15" fmla="*/ 4016693 w 4438231"/>
              <a:gd name="connsiteY15" fmla="*/ 14864 h 646270"/>
              <a:gd name="connsiteX16" fmla="*/ 4132887 w 4438231"/>
              <a:gd name="connsiteY16" fmla="*/ 182398 h 646270"/>
              <a:gd name="connsiteX17" fmla="*/ 4244577 w 4438231"/>
              <a:gd name="connsiteY17" fmla="*/ 14864 h 646270"/>
              <a:gd name="connsiteX18" fmla="*/ 4438231 w 4438231"/>
              <a:gd name="connsiteY18" fmla="*/ 14864 h 646270"/>
              <a:gd name="connsiteX19" fmla="*/ 4208098 w 4438231"/>
              <a:gd name="connsiteY19" fmla="*/ 334171 h 646270"/>
              <a:gd name="connsiteX20" fmla="*/ 4208098 w 4438231"/>
              <a:gd name="connsiteY20" fmla="*/ 629607 h 646270"/>
              <a:gd name="connsiteX21" fmla="*/ 4048218 w 4438231"/>
              <a:gd name="connsiteY21" fmla="*/ 629607 h 646270"/>
              <a:gd name="connsiteX22" fmla="*/ 4048218 w 4438231"/>
              <a:gd name="connsiteY22" fmla="*/ 334171 h 646270"/>
              <a:gd name="connsiteX23" fmla="*/ 3324939 w 4438231"/>
              <a:gd name="connsiteY23" fmla="*/ 14864 h 646270"/>
              <a:gd name="connsiteX24" fmla="*/ 3573538 w 4438231"/>
              <a:gd name="connsiteY24" fmla="*/ 14864 h 646270"/>
              <a:gd name="connsiteX25" fmla="*/ 3734768 w 4438231"/>
              <a:gd name="connsiteY25" fmla="*/ 80165 h 646270"/>
              <a:gd name="connsiteX26" fmla="*/ 3777103 w 4438231"/>
              <a:gd name="connsiteY26" fmla="*/ 204014 h 646270"/>
              <a:gd name="connsiteX27" fmla="*/ 3728463 w 4438231"/>
              <a:gd name="connsiteY27" fmla="*/ 334171 h 646270"/>
              <a:gd name="connsiteX28" fmla="*/ 3642893 w 4438231"/>
              <a:gd name="connsiteY28" fmla="*/ 377405 h 646270"/>
              <a:gd name="connsiteX29" fmla="*/ 3836099 w 4438231"/>
              <a:gd name="connsiteY29" fmla="*/ 629607 h 646270"/>
              <a:gd name="connsiteX30" fmla="*/ 3637490 w 4438231"/>
              <a:gd name="connsiteY30" fmla="*/ 629607 h 646270"/>
              <a:gd name="connsiteX31" fmla="*/ 3484816 w 4438231"/>
              <a:gd name="connsiteY31" fmla="*/ 393618 h 646270"/>
              <a:gd name="connsiteX32" fmla="*/ 3484816 w 4438231"/>
              <a:gd name="connsiteY32" fmla="*/ 629607 h 646270"/>
              <a:gd name="connsiteX33" fmla="*/ 3324939 w 4438231"/>
              <a:gd name="connsiteY33" fmla="*/ 629607 h 646270"/>
              <a:gd name="connsiteX34" fmla="*/ 2831294 w 4438231"/>
              <a:gd name="connsiteY34" fmla="*/ 14864 h 646270"/>
              <a:gd name="connsiteX35" fmla="*/ 3253732 w 4438231"/>
              <a:gd name="connsiteY35" fmla="*/ 14864 h 646270"/>
              <a:gd name="connsiteX36" fmla="*/ 3253732 w 4438231"/>
              <a:gd name="connsiteY36" fmla="*/ 148169 h 646270"/>
              <a:gd name="connsiteX37" fmla="*/ 3121325 w 4438231"/>
              <a:gd name="connsiteY37" fmla="*/ 148169 h 646270"/>
              <a:gd name="connsiteX38" fmla="*/ 3121325 w 4438231"/>
              <a:gd name="connsiteY38" fmla="*/ 629607 h 646270"/>
              <a:gd name="connsiteX39" fmla="*/ 2961448 w 4438231"/>
              <a:gd name="connsiteY39" fmla="*/ 629607 h 646270"/>
              <a:gd name="connsiteX40" fmla="*/ 2961448 w 4438231"/>
              <a:gd name="connsiteY40" fmla="*/ 148169 h 646270"/>
              <a:gd name="connsiteX41" fmla="*/ 2831294 w 4438231"/>
              <a:gd name="connsiteY41" fmla="*/ 148169 h 646270"/>
              <a:gd name="connsiteX42" fmla="*/ 1698036 w 4438231"/>
              <a:gd name="connsiteY42" fmla="*/ 14864 h 646270"/>
              <a:gd name="connsiteX43" fmla="*/ 1857913 w 4438231"/>
              <a:gd name="connsiteY43" fmla="*/ 14864 h 646270"/>
              <a:gd name="connsiteX44" fmla="*/ 1857913 w 4438231"/>
              <a:gd name="connsiteY44" fmla="*/ 347379 h 646270"/>
              <a:gd name="connsiteX45" fmla="*/ 1859265 w 4438231"/>
              <a:gd name="connsiteY45" fmla="*/ 407220 h 646270"/>
              <a:gd name="connsiteX46" fmla="*/ 1916460 w 4438231"/>
              <a:gd name="connsiteY46" fmla="*/ 494505 h 646270"/>
              <a:gd name="connsiteX47" fmla="*/ 1964197 w 4438231"/>
              <a:gd name="connsiteY47" fmla="*/ 504857 h 646270"/>
              <a:gd name="connsiteX48" fmla="*/ 2052468 w 4438231"/>
              <a:gd name="connsiteY48" fmla="*/ 463910 h 646270"/>
              <a:gd name="connsiteX49" fmla="*/ 2074537 w 4438231"/>
              <a:gd name="connsiteY49" fmla="*/ 347379 h 646270"/>
              <a:gd name="connsiteX50" fmla="*/ 2074537 w 4438231"/>
              <a:gd name="connsiteY50" fmla="*/ 14864 h 646270"/>
              <a:gd name="connsiteX51" fmla="*/ 2234415 w 4438231"/>
              <a:gd name="connsiteY51" fmla="*/ 14864 h 646270"/>
              <a:gd name="connsiteX52" fmla="*/ 2234415 w 4438231"/>
              <a:gd name="connsiteY52" fmla="*/ 369298 h 646270"/>
              <a:gd name="connsiteX53" fmla="*/ 2225409 w 4438231"/>
              <a:gd name="connsiteY53" fmla="*/ 463874 h 646270"/>
              <a:gd name="connsiteX54" fmla="*/ 2158754 w 4438231"/>
              <a:gd name="connsiteY54" fmla="*/ 574664 h 646270"/>
              <a:gd name="connsiteX55" fmla="*/ 1958795 w 4438231"/>
              <a:gd name="connsiteY55" fmla="*/ 645369 h 646270"/>
              <a:gd name="connsiteX56" fmla="*/ 1759734 w 4438231"/>
              <a:gd name="connsiteY56" fmla="*/ 573312 h 646270"/>
              <a:gd name="connsiteX57" fmla="*/ 1707944 w 4438231"/>
              <a:gd name="connsiteY57" fmla="*/ 478286 h 646270"/>
              <a:gd name="connsiteX58" fmla="*/ 1698036 w 4438231"/>
              <a:gd name="connsiteY58" fmla="*/ 369298 h 646270"/>
              <a:gd name="connsiteX59" fmla="*/ 1057522 w 4438231"/>
              <a:gd name="connsiteY59" fmla="*/ 14864 h 646270"/>
              <a:gd name="connsiteX60" fmla="*/ 1293511 w 4438231"/>
              <a:gd name="connsiteY60" fmla="*/ 14864 h 646270"/>
              <a:gd name="connsiteX61" fmla="*/ 1453840 w 4438231"/>
              <a:gd name="connsiteY61" fmla="*/ 63050 h 646270"/>
              <a:gd name="connsiteX62" fmla="*/ 1565079 w 4438231"/>
              <a:gd name="connsiteY62" fmla="*/ 188252 h 646270"/>
              <a:gd name="connsiteX63" fmla="*/ 1596604 w 4438231"/>
              <a:gd name="connsiteY63" fmla="*/ 322009 h 646270"/>
              <a:gd name="connsiteX64" fmla="*/ 1538732 w 4438231"/>
              <a:gd name="connsiteY64" fmla="*/ 499678 h 646270"/>
              <a:gd name="connsiteX65" fmla="*/ 1390789 w 4438231"/>
              <a:gd name="connsiteY65" fmla="*/ 612944 h 646270"/>
              <a:gd name="connsiteX66" fmla="*/ 1293511 w 4438231"/>
              <a:gd name="connsiteY66" fmla="*/ 629607 h 646270"/>
              <a:gd name="connsiteX67" fmla="*/ 1057522 w 4438231"/>
              <a:gd name="connsiteY67" fmla="*/ 629607 h 646270"/>
              <a:gd name="connsiteX68" fmla="*/ 294637 w 4438231"/>
              <a:gd name="connsiteY68" fmla="*/ 13238 h 646270"/>
              <a:gd name="connsiteX69" fmla="*/ 454515 w 4438231"/>
              <a:gd name="connsiteY69" fmla="*/ 13238 h 646270"/>
              <a:gd name="connsiteX70" fmla="*/ 748600 w 4438231"/>
              <a:gd name="connsiteY70" fmla="*/ 389290 h 646270"/>
              <a:gd name="connsiteX71" fmla="*/ 748600 w 4438231"/>
              <a:gd name="connsiteY71" fmla="*/ 13238 h 646270"/>
              <a:gd name="connsiteX72" fmla="*/ 908479 w 4438231"/>
              <a:gd name="connsiteY72" fmla="*/ 13238 h 646270"/>
              <a:gd name="connsiteX73" fmla="*/ 908479 w 4438231"/>
              <a:gd name="connsiteY73" fmla="*/ 627982 h 646270"/>
              <a:gd name="connsiteX74" fmla="*/ 748600 w 4438231"/>
              <a:gd name="connsiteY74" fmla="*/ 627982 h 646270"/>
              <a:gd name="connsiteX75" fmla="*/ 454515 w 4438231"/>
              <a:gd name="connsiteY75" fmla="*/ 251478 h 646270"/>
              <a:gd name="connsiteX76" fmla="*/ 454515 w 4438231"/>
              <a:gd name="connsiteY76" fmla="*/ 627982 h 646270"/>
              <a:gd name="connsiteX77" fmla="*/ 294637 w 4438231"/>
              <a:gd name="connsiteY77" fmla="*/ 627982 h 646270"/>
              <a:gd name="connsiteX78" fmla="*/ 0 w 4438231"/>
              <a:gd name="connsiteY78" fmla="*/ 13238 h 646270"/>
              <a:gd name="connsiteX79" fmla="*/ 159879 w 4438231"/>
              <a:gd name="connsiteY79" fmla="*/ 13238 h 646270"/>
              <a:gd name="connsiteX80" fmla="*/ 159879 w 4438231"/>
              <a:gd name="connsiteY80" fmla="*/ 627982 h 646270"/>
              <a:gd name="connsiteX81" fmla="*/ 0 w 4438231"/>
              <a:gd name="connsiteY81" fmla="*/ 627982 h 646270"/>
              <a:gd name="connsiteX82" fmla="*/ 2570434 w 4438231"/>
              <a:gd name="connsiteY82" fmla="*/ 0 h 646270"/>
              <a:gd name="connsiteX83" fmla="*/ 2765440 w 4438231"/>
              <a:gd name="connsiteY83" fmla="*/ 49991 h 646270"/>
              <a:gd name="connsiteX84" fmla="*/ 2701489 w 4438231"/>
              <a:gd name="connsiteY84" fmla="*/ 174291 h 646270"/>
              <a:gd name="connsiteX85" fmla="*/ 2595830 w 4438231"/>
              <a:gd name="connsiteY85" fmla="*/ 133309 h 646270"/>
              <a:gd name="connsiteX86" fmla="*/ 2549773 w 4438231"/>
              <a:gd name="connsiteY86" fmla="*/ 146417 h 646270"/>
              <a:gd name="connsiteX87" fmla="*/ 2526751 w 4438231"/>
              <a:gd name="connsiteY87" fmla="*/ 186197 h 646270"/>
              <a:gd name="connsiteX88" fmla="*/ 2556973 w 4438231"/>
              <a:gd name="connsiteY88" fmla="*/ 228228 h 646270"/>
              <a:gd name="connsiteX89" fmla="*/ 2638178 w 4438231"/>
              <a:gd name="connsiteY89" fmla="*/ 256255 h 646270"/>
              <a:gd name="connsiteX90" fmla="*/ 2759080 w 4438231"/>
              <a:gd name="connsiteY90" fmla="*/ 326598 h 646270"/>
              <a:gd name="connsiteX91" fmla="*/ 2790212 w 4438231"/>
              <a:gd name="connsiteY91" fmla="*/ 426239 h 646270"/>
              <a:gd name="connsiteX92" fmla="*/ 2653300 w 4438231"/>
              <a:gd name="connsiteY92" fmla="*/ 629586 h 646270"/>
              <a:gd name="connsiteX93" fmla="*/ 2550619 w 4438231"/>
              <a:gd name="connsiteY93" fmla="*/ 646270 h 646270"/>
              <a:gd name="connsiteX94" fmla="*/ 2336697 w 4438231"/>
              <a:gd name="connsiteY94" fmla="*/ 576465 h 646270"/>
              <a:gd name="connsiteX95" fmla="*/ 2405151 w 4438231"/>
              <a:gd name="connsiteY95" fmla="*/ 447660 h 646270"/>
              <a:gd name="connsiteX96" fmla="*/ 2546403 w 4438231"/>
              <a:gd name="connsiteY96" fmla="*/ 512964 h 646270"/>
              <a:gd name="connsiteX97" fmla="*/ 2599209 w 4438231"/>
              <a:gd name="connsiteY97" fmla="*/ 498404 h 646270"/>
              <a:gd name="connsiteX98" fmla="*/ 2624478 w 4438231"/>
              <a:gd name="connsiteY98" fmla="*/ 452004 h 646270"/>
              <a:gd name="connsiteX99" fmla="*/ 2596506 w 4438231"/>
              <a:gd name="connsiteY99" fmla="*/ 406508 h 646270"/>
              <a:gd name="connsiteX100" fmla="*/ 2526580 w 4438231"/>
              <a:gd name="connsiteY100" fmla="*/ 378754 h 646270"/>
              <a:gd name="connsiteX101" fmla="*/ 2451694 w 4438231"/>
              <a:gd name="connsiteY101" fmla="*/ 354465 h 646270"/>
              <a:gd name="connsiteX102" fmla="*/ 2410191 w 4438231"/>
              <a:gd name="connsiteY102" fmla="*/ 330171 h 646270"/>
              <a:gd name="connsiteX103" fmla="*/ 2361016 w 4438231"/>
              <a:gd name="connsiteY103" fmla="*/ 207821 h 646270"/>
              <a:gd name="connsiteX104" fmla="*/ 2411907 w 4438231"/>
              <a:gd name="connsiteY104" fmla="*/ 66127 h 646270"/>
              <a:gd name="connsiteX105" fmla="*/ 2570434 w 4438231"/>
              <a:gd name="connsiteY105" fmla="*/ 0 h 64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7087209" y="2098350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530" y="3377289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7DDD5-7A69-4408-A169-D3BEB20173D5}"/>
              </a:ext>
            </a:extLst>
          </p:cNvPr>
          <p:cNvSpPr txBox="1"/>
          <p:nvPr/>
        </p:nvSpPr>
        <p:spPr>
          <a:xfrm>
            <a:off x="3934482" y="4264092"/>
            <a:ext cx="43313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5730920" y="1736115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Latar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Belakang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3675F2-9A72-4B96-9291-9F0BED2AF5D7}"/>
              </a:ext>
            </a:extLst>
          </p:cNvPr>
          <p:cNvSpPr txBox="1"/>
          <p:nvPr/>
        </p:nvSpPr>
        <p:spPr>
          <a:xfrm>
            <a:off x="5730920" y="2940165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Metode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Penelitian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0325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2A0BE8-4E1C-478F-AE7B-D913C667D3CA}"/>
              </a:ext>
            </a:extLst>
          </p:cNvPr>
          <p:cNvSpPr txBox="1"/>
          <p:nvPr/>
        </p:nvSpPr>
        <p:spPr>
          <a:xfrm>
            <a:off x="5730920" y="4144215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Hasil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Penelitian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52365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E23BF-9144-41BB-82CF-6D901195B783}"/>
              </a:ext>
            </a:extLst>
          </p:cNvPr>
          <p:cNvSpPr txBox="1"/>
          <p:nvPr/>
        </p:nvSpPr>
        <p:spPr>
          <a:xfrm>
            <a:off x="5730920" y="5348265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Kesimpulan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5" y="2523921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523921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96245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6" y="2532670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4205768" y="4009188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4549525" y="2952619"/>
            <a:ext cx="0" cy="1015416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928A80-3668-45FE-879A-7F828F293C9F}"/>
              </a:ext>
            </a:extLst>
          </p:cNvPr>
          <p:cNvSpPr txBox="1"/>
          <p:nvPr/>
        </p:nvSpPr>
        <p:spPr>
          <a:xfrm>
            <a:off x="6647967" y="1929068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C9E00C0B-1AD0-4DEC-8569-C1B4C4906912}"/>
              </a:ext>
            </a:extLst>
          </p:cNvPr>
          <p:cNvSpPr/>
          <p:nvPr/>
        </p:nvSpPr>
        <p:spPr>
          <a:xfrm>
            <a:off x="2860874" y="441949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2F829467-DEB6-4AC9-B56D-F92A4B040F58}"/>
              </a:ext>
            </a:extLst>
          </p:cNvPr>
          <p:cNvSpPr/>
          <p:nvPr/>
        </p:nvSpPr>
        <p:spPr>
          <a:xfrm>
            <a:off x="10520926" y="3399259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70F4ED28-041B-4162-8304-24DC4110682B}"/>
              </a:ext>
            </a:extLst>
          </p:cNvPr>
          <p:cNvSpPr/>
          <p:nvPr/>
        </p:nvSpPr>
        <p:spPr>
          <a:xfrm>
            <a:off x="4352931" y="4193697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8983397" y="444604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45574" y="3235606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11809C-4391-44F7-98BD-E061958DD2E1}"/>
              </a:ext>
            </a:extLst>
          </p:cNvPr>
          <p:cNvSpPr txBox="1"/>
          <p:nvPr/>
        </p:nvSpPr>
        <p:spPr>
          <a:xfrm>
            <a:off x="3734257" y="4692138"/>
            <a:ext cx="17283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Indrawan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 tenting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proposal dan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tesis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2)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ujian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3)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pengamatan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fungsionalitas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SIsKA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487574" y="2941709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423D9B-8F85-492A-B36F-7886CAF47ECF}"/>
              </a:ext>
            </a:extLst>
          </p:cNvPr>
          <p:cNvSpPr txBox="1"/>
          <p:nvPr/>
        </p:nvSpPr>
        <p:spPr>
          <a:xfrm>
            <a:off x="3623535" y="1862641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438AFCCA-4CBE-468E-B03A-38DC9C25DF0B}"/>
              </a:ext>
            </a:extLst>
          </p:cNvPr>
          <p:cNvSpPr/>
          <p:nvPr/>
        </p:nvSpPr>
        <p:spPr>
          <a:xfrm>
            <a:off x="1297545" y="3398104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118C39-7429-9A4C-A944-A6246BA5C2D8}"/>
              </a:ext>
            </a:extLst>
          </p:cNvPr>
          <p:cNvSpPr txBox="1"/>
          <p:nvPr/>
        </p:nvSpPr>
        <p:spPr>
          <a:xfrm>
            <a:off x="6358827" y="4086435"/>
            <a:ext cx="1728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Paramitha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SIsKA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heuristik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0E711B-9FD5-8C49-9466-EC9ADFA2768C}"/>
              </a:ext>
            </a:extLst>
          </p:cNvPr>
          <p:cNvSpPr txBox="1"/>
          <p:nvPr/>
        </p:nvSpPr>
        <p:spPr>
          <a:xfrm>
            <a:off x="793510" y="4031711"/>
            <a:ext cx="1728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Kemajuan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Akademik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SIsKA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yang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sejak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terbukti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Pascasarjana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Universitas Pendidikan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Ganesha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prodi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Ilkom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113">
            <a:extLst>
              <a:ext uri="{FF2B5EF4-FFF2-40B4-BE49-F238E27FC236}">
                <a16:creationId xmlns:a16="http://schemas.microsoft.com/office/drawing/2014/main" id="{1EE7F47B-13B4-7147-B6AF-FEF628B77266}"/>
              </a:ext>
            </a:extLst>
          </p:cNvPr>
          <p:cNvSpPr/>
          <p:nvPr/>
        </p:nvSpPr>
        <p:spPr>
          <a:xfrm>
            <a:off x="6872896" y="3277832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9" name="Straight Arrow Connector 115">
            <a:extLst>
              <a:ext uri="{FF2B5EF4-FFF2-40B4-BE49-F238E27FC236}">
                <a16:creationId xmlns:a16="http://schemas.microsoft.com/office/drawing/2014/main" id="{E4A9BC41-0852-1049-B9BC-00A1EFA51A3F}"/>
              </a:ext>
            </a:extLst>
          </p:cNvPr>
          <p:cNvCxnSpPr>
            <a:cxnSpLocks/>
          </p:cNvCxnSpPr>
          <p:nvPr/>
        </p:nvCxnSpPr>
        <p:spPr>
          <a:xfrm flipV="1">
            <a:off x="7209339" y="2936234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lock Arc 25">
            <a:extLst>
              <a:ext uri="{FF2B5EF4-FFF2-40B4-BE49-F238E27FC236}">
                <a16:creationId xmlns:a16="http://schemas.microsoft.com/office/drawing/2014/main" id="{98079D29-B0B1-8F43-B711-8D3CC6B946BF}"/>
              </a:ext>
            </a:extLst>
          </p:cNvPr>
          <p:cNvSpPr/>
          <p:nvPr/>
        </p:nvSpPr>
        <p:spPr>
          <a:xfrm>
            <a:off x="7092199" y="3432085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3AC1BC-236A-1C4B-9244-DACA663F2E28}"/>
              </a:ext>
            </a:extLst>
          </p:cNvPr>
          <p:cNvSpPr txBox="1"/>
          <p:nvPr/>
        </p:nvSpPr>
        <p:spPr>
          <a:xfrm>
            <a:off x="710619" y="1703930"/>
            <a:ext cx="153397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Awal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SIsKA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-NG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Oval 113">
            <a:extLst>
              <a:ext uri="{FF2B5EF4-FFF2-40B4-BE49-F238E27FC236}">
                <a16:creationId xmlns:a16="http://schemas.microsoft.com/office/drawing/2014/main" id="{BD0A26E1-C93B-374F-BCF5-9B5B7401F3C7}"/>
              </a:ext>
            </a:extLst>
          </p:cNvPr>
          <p:cNvSpPr/>
          <p:nvPr/>
        </p:nvSpPr>
        <p:spPr>
          <a:xfrm>
            <a:off x="10362426" y="3230131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36" name="Straight Arrow Connector 115">
            <a:extLst>
              <a:ext uri="{FF2B5EF4-FFF2-40B4-BE49-F238E27FC236}">
                <a16:creationId xmlns:a16="http://schemas.microsoft.com/office/drawing/2014/main" id="{47222BC6-6059-B54F-9B76-FEB479D8C2BC}"/>
              </a:ext>
            </a:extLst>
          </p:cNvPr>
          <p:cNvCxnSpPr>
            <a:cxnSpLocks/>
          </p:cNvCxnSpPr>
          <p:nvPr/>
        </p:nvCxnSpPr>
        <p:spPr>
          <a:xfrm flipV="1">
            <a:off x="10704426" y="2936234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9">
            <a:extLst>
              <a:ext uri="{FF2B5EF4-FFF2-40B4-BE49-F238E27FC236}">
                <a16:creationId xmlns:a16="http://schemas.microsoft.com/office/drawing/2014/main" id="{0431AC8F-64EE-0441-8629-F6E71A0964E4}"/>
              </a:ext>
            </a:extLst>
          </p:cNvPr>
          <p:cNvSpPr/>
          <p:nvPr/>
        </p:nvSpPr>
        <p:spPr>
          <a:xfrm>
            <a:off x="10514397" y="3392629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EF2BC-35FC-604B-99E6-B21847165BDC}"/>
              </a:ext>
            </a:extLst>
          </p:cNvPr>
          <p:cNvSpPr txBox="1"/>
          <p:nvPr/>
        </p:nvSpPr>
        <p:spPr>
          <a:xfrm>
            <a:off x="9949434" y="1978702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2022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68974F-E11F-7848-AE91-2A715CB6EF17}"/>
              </a:ext>
            </a:extLst>
          </p:cNvPr>
          <p:cNvSpPr txBox="1"/>
          <p:nvPr/>
        </p:nvSpPr>
        <p:spPr>
          <a:xfrm>
            <a:off x="9820320" y="4053616"/>
            <a:ext cx="172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EDAE2-D4C1-FC4E-B4FE-08022F73340E}"/>
              </a:ext>
            </a:extLst>
          </p:cNvPr>
          <p:cNvSpPr txBox="1"/>
          <p:nvPr/>
        </p:nvSpPr>
        <p:spPr>
          <a:xfrm>
            <a:off x="9433792" y="1319808"/>
            <a:ext cx="217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-NG</a:t>
            </a:r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B3A42-7A73-4839-B087-1ED41F0410E1}"/>
              </a:ext>
            </a:extLst>
          </p:cNvPr>
          <p:cNvGrpSpPr/>
          <p:nvPr/>
        </p:nvGrpSpPr>
        <p:grpSpPr>
          <a:xfrm>
            <a:off x="6373372" y="2923489"/>
            <a:ext cx="4076914" cy="379785"/>
            <a:chOff x="611559" y="2708920"/>
            <a:chExt cx="1772278" cy="379785"/>
          </a:xfrm>
        </p:grpSpPr>
        <p:sp>
          <p:nvSpPr>
            <p:cNvPr id="37" name="Rounded Rectangle 58">
              <a:extLst>
                <a:ext uri="{FF2B5EF4-FFF2-40B4-BE49-F238E27FC236}">
                  <a16:creationId xmlns:a16="http://schemas.microsoft.com/office/drawing/2014/main" id="{38BC4B03-DEE4-4394-BE14-577BA81D6CA1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661971-F0C0-4314-8CE1-CE6CD4EAE420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22319E-62B8-40DD-A2E7-4A1D33A84825}"/>
              </a:ext>
            </a:extLst>
          </p:cNvPr>
          <p:cNvGrpSpPr/>
          <p:nvPr/>
        </p:nvGrpSpPr>
        <p:grpSpPr>
          <a:xfrm>
            <a:off x="6373372" y="3711396"/>
            <a:ext cx="4350046" cy="584775"/>
            <a:chOff x="611559" y="2685548"/>
            <a:chExt cx="1890373" cy="584775"/>
          </a:xfrm>
        </p:grpSpPr>
        <p:sp>
          <p:nvSpPr>
            <p:cNvPr id="41" name="Rounded Rectangle 64">
              <a:extLst>
                <a:ext uri="{FF2B5EF4-FFF2-40B4-BE49-F238E27FC236}">
                  <a16:creationId xmlns:a16="http://schemas.microsoft.com/office/drawing/2014/main" id="{BCC66D0D-7351-4839-B06F-388BA76A862F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8CA2E-E7E4-40CC-93E1-3F8D99D7CAAF}"/>
                </a:ext>
              </a:extLst>
            </p:cNvPr>
            <p:cNvSpPr txBox="1"/>
            <p:nvPr/>
          </p:nvSpPr>
          <p:spPr>
            <a:xfrm>
              <a:off x="665833" y="2685548"/>
              <a:ext cx="18360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AU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Tahapan</a:t>
              </a:r>
              <a:r>
                <a:rPr lang="en-AU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uji </a:t>
              </a:r>
              <a:r>
                <a:rPr lang="en-AU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cognitive walkthrough</a:t>
              </a:r>
              <a:endParaRPr lang="en-ID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C4FA91-1440-4EE4-9D9E-461AA8288FB3}"/>
              </a:ext>
            </a:extLst>
          </p:cNvPr>
          <p:cNvGrpSpPr/>
          <p:nvPr/>
        </p:nvGrpSpPr>
        <p:grpSpPr>
          <a:xfrm>
            <a:off x="6373372" y="4457162"/>
            <a:ext cx="4038452" cy="584775"/>
            <a:chOff x="611559" y="2685548"/>
            <a:chExt cx="1772278" cy="584775"/>
          </a:xfrm>
        </p:grpSpPr>
        <p:sp>
          <p:nvSpPr>
            <p:cNvPr id="45" name="Rounded Rectangle 68">
              <a:extLst>
                <a:ext uri="{FF2B5EF4-FFF2-40B4-BE49-F238E27FC236}">
                  <a16:creationId xmlns:a16="http://schemas.microsoft.com/office/drawing/2014/main" id="{0A390A04-6EFA-4D4B-AC76-BF81BF31BB0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3906D9-7489-4B64-9BE6-8E18FD685DED}"/>
                </a:ext>
              </a:extLst>
            </p:cNvPr>
            <p:cNvSpPr txBox="1"/>
            <p:nvPr/>
          </p:nvSpPr>
          <p:spPr>
            <a:xfrm>
              <a:off x="665833" y="2685548"/>
              <a:ext cx="1501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  </a:t>
              </a:r>
              <a:r>
                <a:rPr lang="en-AU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Tahapan</a:t>
              </a:r>
              <a:r>
                <a:rPr lang="en-AU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analisa</a:t>
              </a:r>
              <a:r>
                <a:rPr lang="en-AU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hasil</a:t>
              </a:r>
              <a:r>
                <a:rPr lang="en-AU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uji</a:t>
              </a:r>
              <a:endParaRPr lang="en-ID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0AD41F8-D669-4BE0-B128-984F99FA696D}"/>
              </a:ext>
            </a:extLst>
          </p:cNvPr>
          <p:cNvSpPr txBox="1"/>
          <p:nvPr/>
        </p:nvSpPr>
        <p:spPr>
          <a:xfrm>
            <a:off x="774791" y="1300295"/>
            <a:ext cx="10939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usability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walkthrough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SIsKA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-NG. Pada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empat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20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EA52CB-291C-C94C-869E-0B5813A7E15B}"/>
              </a:ext>
            </a:extLst>
          </p:cNvPr>
          <p:cNvSpPr txBox="1"/>
          <p:nvPr/>
        </p:nvSpPr>
        <p:spPr>
          <a:xfrm>
            <a:off x="6539396" y="2912789"/>
            <a:ext cx="2879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buFont typeface="+mj-lt"/>
              <a:buAutoNum type="arabicPeriod"/>
            </a:pPr>
            <a:r>
              <a:rPr lang="en-AU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Tahapan</a:t>
            </a:r>
            <a:r>
              <a:rPr lang="en-AU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persiapan</a:t>
            </a:r>
            <a:endParaRPr lang="en-ID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3" name="그룹 3">
            <a:extLst>
              <a:ext uri="{FF2B5EF4-FFF2-40B4-BE49-F238E27FC236}">
                <a16:creationId xmlns:a16="http://schemas.microsoft.com/office/drawing/2014/main" id="{44B48940-40EC-D642-862A-D1D583F4E697}"/>
              </a:ext>
            </a:extLst>
          </p:cNvPr>
          <p:cNvGrpSpPr/>
          <p:nvPr/>
        </p:nvGrpSpPr>
        <p:grpSpPr>
          <a:xfrm>
            <a:off x="1280755" y="2757092"/>
            <a:ext cx="3852299" cy="3268838"/>
            <a:chOff x="4708647" y="2271244"/>
            <a:chExt cx="3462733" cy="2938275"/>
          </a:xfrm>
        </p:grpSpPr>
        <p:sp>
          <p:nvSpPr>
            <p:cNvPr id="54" name="자유형: 도형 112">
              <a:extLst>
                <a:ext uri="{FF2B5EF4-FFF2-40B4-BE49-F238E27FC236}">
                  <a16:creationId xmlns:a16="http://schemas.microsoft.com/office/drawing/2014/main" id="{EAB0E1EA-0B15-894F-9B1A-B25F1ECA1C99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자유형: 도형 113">
              <a:extLst>
                <a:ext uri="{FF2B5EF4-FFF2-40B4-BE49-F238E27FC236}">
                  <a16:creationId xmlns:a16="http://schemas.microsoft.com/office/drawing/2014/main" id="{A85239D0-5628-984C-A305-06F84A2B42F6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자유형: 도형 114">
              <a:extLst>
                <a:ext uri="{FF2B5EF4-FFF2-40B4-BE49-F238E27FC236}">
                  <a16:creationId xmlns:a16="http://schemas.microsoft.com/office/drawing/2014/main" id="{D86002C4-D056-C247-9E72-40756CA327E1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7" name="자유형: 도형 116">
              <a:extLst>
                <a:ext uri="{FF2B5EF4-FFF2-40B4-BE49-F238E27FC236}">
                  <a16:creationId xmlns:a16="http://schemas.microsoft.com/office/drawing/2014/main" id="{7BC255EB-9D51-AA4A-99C8-B3A04467793E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58" name="Rounded Rectangle 25">
            <a:extLst>
              <a:ext uri="{FF2B5EF4-FFF2-40B4-BE49-F238E27FC236}">
                <a16:creationId xmlns:a16="http://schemas.microsoft.com/office/drawing/2014/main" id="{82D2FCB9-6829-D744-B81B-D9E6B57D696C}"/>
              </a:ext>
            </a:extLst>
          </p:cNvPr>
          <p:cNvSpPr/>
          <p:nvPr/>
        </p:nvSpPr>
        <p:spPr>
          <a:xfrm>
            <a:off x="1751557" y="3194520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rapezoid 22">
            <a:extLst>
              <a:ext uri="{FF2B5EF4-FFF2-40B4-BE49-F238E27FC236}">
                <a16:creationId xmlns:a16="http://schemas.microsoft.com/office/drawing/2014/main" id="{348E0197-C7F2-024C-BF40-D8B4AE395F4F}"/>
              </a:ext>
            </a:extLst>
          </p:cNvPr>
          <p:cNvSpPr>
            <a:spLocks noChangeAspect="1"/>
          </p:cNvSpPr>
          <p:nvPr/>
        </p:nvSpPr>
        <p:spPr>
          <a:xfrm>
            <a:off x="4273015" y="4303667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id="{9A5C08C5-BDDC-C348-88EF-C9FEE6E26413}"/>
              </a:ext>
            </a:extLst>
          </p:cNvPr>
          <p:cNvSpPr/>
          <p:nvPr/>
        </p:nvSpPr>
        <p:spPr>
          <a:xfrm>
            <a:off x="1765107" y="5209541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Freeform 55">
            <a:extLst>
              <a:ext uri="{FF2B5EF4-FFF2-40B4-BE49-F238E27FC236}">
                <a16:creationId xmlns:a16="http://schemas.microsoft.com/office/drawing/2014/main" id="{3251110D-D806-B345-9B9C-E2FC82CED645}"/>
              </a:ext>
            </a:extLst>
          </p:cNvPr>
          <p:cNvSpPr/>
          <p:nvPr/>
        </p:nvSpPr>
        <p:spPr>
          <a:xfrm rot="2700000">
            <a:off x="2864473" y="4028274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D4B0B-1E5B-2145-AAC6-292C9BAC1902}"/>
              </a:ext>
            </a:extLst>
          </p:cNvPr>
          <p:cNvGrpSpPr/>
          <p:nvPr/>
        </p:nvGrpSpPr>
        <p:grpSpPr>
          <a:xfrm>
            <a:off x="6373372" y="5238197"/>
            <a:ext cx="4076914" cy="381585"/>
            <a:chOff x="611559" y="2708920"/>
            <a:chExt cx="1772278" cy="38158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4" name="Rounded Rectangle 58">
              <a:extLst>
                <a:ext uri="{FF2B5EF4-FFF2-40B4-BE49-F238E27FC236}">
                  <a16:creationId xmlns:a16="http://schemas.microsoft.com/office/drawing/2014/main" id="{031B3CFE-1839-1944-BFF8-097FD1C581B3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grpFill/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04A0B3-A264-094D-AAA6-10977A59C526}"/>
                </a:ext>
              </a:extLst>
            </p:cNvPr>
            <p:cNvSpPr txBox="1"/>
            <p:nvPr/>
          </p:nvSpPr>
          <p:spPr>
            <a:xfrm>
              <a:off x="686481" y="2721173"/>
              <a:ext cx="150122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  </a:t>
              </a:r>
              <a:r>
                <a:rPr lang="en-US" altLang="ko-KR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Rekomendasi</a:t>
              </a:r>
              <a:r>
                <a:rPr lang="en-US" altLang="ko-K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ko-KR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3643D2-DD88-B74B-99E8-212AB2E9CE31}"/>
              </a:ext>
            </a:extLst>
          </p:cNvPr>
          <p:cNvSpPr txBox="1">
            <a:spLocks/>
          </p:cNvSpPr>
          <p:nvPr/>
        </p:nvSpPr>
        <p:spPr>
          <a:xfrm>
            <a:off x="323530" y="339509"/>
            <a:ext cx="601789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Persiapan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B238A-BC45-E04E-8212-C0468EB8BAA8}"/>
              </a:ext>
            </a:extLst>
          </p:cNvPr>
          <p:cNvSpPr txBox="1"/>
          <p:nvPr/>
        </p:nvSpPr>
        <p:spPr>
          <a:xfrm>
            <a:off x="1733798" y="1151906"/>
            <a:ext cx="8407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SIsKA-nG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sistemnya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terkumpul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uji.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daftar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empat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(Wharton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dkk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1994):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68358-677F-A340-B527-200A55A90876}"/>
              </a:ext>
            </a:extLst>
          </p:cNvPr>
          <p:cNvSpPr txBox="1"/>
          <p:nvPr/>
        </p:nvSpPr>
        <p:spPr>
          <a:xfrm>
            <a:off x="3332477" y="3429000"/>
            <a:ext cx="67303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fontAlgn="base">
              <a:buFont typeface="Wingdings" pitchFamily="2" charset="2"/>
              <a:buChar char="v"/>
            </a:pP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Akankah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Wingdings" pitchFamily="2" charset="2"/>
              <a:buChar char="v"/>
            </a:pP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Akankah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Wingdings" pitchFamily="2" charset="2"/>
              <a:buChar char="v"/>
            </a:pP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Akankah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mengasosiasikan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Wingdings" pitchFamily="2" charset="2"/>
              <a:buChar char="v"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akankah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progress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4CE026-E6DF-F04E-BE86-7E69BD95933D}"/>
              </a:ext>
            </a:extLst>
          </p:cNvPr>
          <p:cNvGrpSpPr/>
          <p:nvPr/>
        </p:nvGrpSpPr>
        <p:grpSpPr>
          <a:xfrm>
            <a:off x="615766" y="5269389"/>
            <a:ext cx="4425067" cy="1355914"/>
            <a:chOff x="3983392" y="1386078"/>
            <a:chExt cx="4425067" cy="1355914"/>
          </a:xfrm>
        </p:grpSpPr>
        <p:sp>
          <p:nvSpPr>
            <p:cNvPr id="7" name="Freeform: Shape 3">
              <a:extLst>
                <a:ext uri="{FF2B5EF4-FFF2-40B4-BE49-F238E27FC236}">
                  <a16:creationId xmlns:a16="http://schemas.microsoft.com/office/drawing/2014/main" id="{994461E7-5043-9246-BE9B-E17687B73C09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A2A3CB01-DE54-9A45-8F72-D2165BAD52E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:a16="http://schemas.microsoft.com/office/drawing/2014/main" id="{C5A40D1D-2F49-F24E-9810-126E71AAC130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952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3B2276-568F-3249-8926-B8156C93D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57813"/>
              </p:ext>
            </p:extLst>
          </p:nvPr>
        </p:nvGraphicFramePr>
        <p:xfrm>
          <a:off x="2593397" y="3270992"/>
          <a:ext cx="6384347" cy="293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85794436"/>
                    </a:ext>
                  </a:extLst>
                </a:gridCol>
                <a:gridCol w="4281718">
                  <a:extLst>
                    <a:ext uri="{9D8B030D-6E8A-4147-A177-3AD203B41FA5}">
                      <a16:colId xmlns:a16="http://schemas.microsoft.com/office/drawing/2014/main" val="1413168761"/>
                    </a:ext>
                  </a:extLst>
                </a:gridCol>
                <a:gridCol w="1166004">
                  <a:extLst>
                    <a:ext uri="{9D8B030D-6E8A-4147-A177-3AD203B41FA5}">
                      <a16:colId xmlns:a16="http://schemas.microsoft.com/office/drawing/2014/main" val="875772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ST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 dirty="0" err="1">
                          <a:effectLst/>
                        </a:rPr>
                        <a:t>Tujuan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Tahapan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3120571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ST1.1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Pilih menu daftar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4369068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ST1.2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 dirty="0" err="1">
                          <a:effectLst/>
                        </a:rPr>
                        <a:t>Pilih</a:t>
                      </a:r>
                      <a:r>
                        <a:rPr lang="en-AU" sz="1000" dirty="0">
                          <a:effectLst/>
                        </a:rPr>
                        <a:t> Prodi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7440423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ST1.3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Isikan angkatan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1277541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ST1.4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Isikan nama lengkap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8278415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ST1.5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Isikan alamat email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1759922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ST1.6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Isikan NIM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4637752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ST1.7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Isikan password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9565805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ST1.8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Isikan konfirmasi password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912554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ST1.9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Klik menu DAFTAR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 dirty="0">
                          <a:effectLst/>
                        </a:rPr>
                        <a:t>3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586296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A71F4A-3B3F-D249-B3C9-3397A08932BB}"/>
              </a:ext>
            </a:extLst>
          </p:cNvPr>
          <p:cNvSpPr txBox="1"/>
          <p:nvPr/>
        </p:nvSpPr>
        <p:spPr>
          <a:xfrm>
            <a:off x="1325547" y="1018309"/>
            <a:ext cx="94928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yang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CW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daftar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potensi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usability pada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(Jaspers, 2009).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scenario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terbagi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terdaftar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terdaftar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E9294-EC67-4B4B-9E10-6C8E3D25E3DF}"/>
              </a:ext>
            </a:extLst>
          </p:cNvPr>
          <p:cNvSpPr txBox="1"/>
          <p:nvPr/>
        </p:nvSpPr>
        <p:spPr>
          <a:xfrm>
            <a:off x="1325547" y="2646544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 Daftar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terdaftar</a:t>
            </a:r>
            <a:r>
              <a:rPr lang="en-ID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1C318D-7E86-E549-86BD-04249E2C311C}"/>
              </a:ext>
            </a:extLst>
          </p:cNvPr>
          <p:cNvGrpSpPr/>
          <p:nvPr/>
        </p:nvGrpSpPr>
        <p:grpSpPr>
          <a:xfrm>
            <a:off x="10438817" y="5276870"/>
            <a:ext cx="1149481" cy="1371962"/>
            <a:chOff x="3570" y="619306"/>
            <a:chExt cx="4703649" cy="5614032"/>
          </a:xfrm>
          <a:solidFill>
            <a:schemeClr val="accent3"/>
          </a:solidFill>
        </p:grpSpPr>
        <p:sp>
          <p:nvSpPr>
            <p:cNvPr id="7" name="Freeform: Shape 166">
              <a:extLst>
                <a:ext uri="{FF2B5EF4-FFF2-40B4-BE49-F238E27FC236}">
                  <a16:creationId xmlns:a16="http://schemas.microsoft.com/office/drawing/2014/main" id="{8C4B96F4-B9A8-C144-9500-06E7BF41350F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167">
              <a:extLst>
                <a:ext uri="{FF2B5EF4-FFF2-40B4-BE49-F238E27FC236}">
                  <a16:creationId xmlns:a16="http://schemas.microsoft.com/office/drawing/2014/main" id="{9A43B0F8-A640-EB40-8FFC-05C73C9AF701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68">
              <a:extLst>
                <a:ext uri="{FF2B5EF4-FFF2-40B4-BE49-F238E27FC236}">
                  <a16:creationId xmlns:a16="http://schemas.microsoft.com/office/drawing/2014/main" id="{D20307F5-BA3B-6B45-9A38-414509543C83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69">
              <a:extLst>
                <a:ext uri="{FF2B5EF4-FFF2-40B4-BE49-F238E27FC236}">
                  <a16:creationId xmlns:a16="http://schemas.microsoft.com/office/drawing/2014/main" id="{CAD8A407-9BF2-C048-BFD6-8F54088D4C8D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70">
              <a:extLst>
                <a:ext uri="{FF2B5EF4-FFF2-40B4-BE49-F238E27FC236}">
                  <a16:creationId xmlns:a16="http://schemas.microsoft.com/office/drawing/2014/main" id="{6A71858F-3D58-824C-8EA9-F8FF83D8F7AD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32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C70A5A-874D-A14A-99A5-A4BD0F677AC1}"/>
              </a:ext>
            </a:extLst>
          </p:cNvPr>
          <p:cNvSpPr txBox="1"/>
          <p:nvPr/>
        </p:nvSpPr>
        <p:spPr>
          <a:xfrm>
            <a:off x="792678" y="745614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just"/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 Daftar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skenario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tugas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terdaftar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 algn="just"/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66EC98-11CB-A34C-BDF7-ADC0F5D29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69894"/>
              </p:ext>
            </p:extLst>
          </p:nvPr>
        </p:nvGraphicFramePr>
        <p:xfrm>
          <a:off x="1453367" y="1391945"/>
          <a:ext cx="6182467" cy="3521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009">
                  <a:extLst>
                    <a:ext uri="{9D8B030D-6E8A-4147-A177-3AD203B41FA5}">
                      <a16:colId xmlns:a16="http://schemas.microsoft.com/office/drawing/2014/main" val="2975401573"/>
                    </a:ext>
                  </a:extLst>
                </a:gridCol>
                <a:gridCol w="3454552">
                  <a:extLst>
                    <a:ext uri="{9D8B030D-6E8A-4147-A177-3AD203B41FA5}">
                      <a16:colId xmlns:a16="http://schemas.microsoft.com/office/drawing/2014/main" val="3503279220"/>
                    </a:ext>
                  </a:extLst>
                </a:gridCol>
                <a:gridCol w="1820906">
                  <a:extLst>
                    <a:ext uri="{9D8B030D-6E8A-4147-A177-3AD203B41FA5}">
                      <a16:colId xmlns:a16="http://schemas.microsoft.com/office/drawing/2014/main" val="3861644440"/>
                    </a:ext>
                  </a:extLst>
                </a:gridCol>
              </a:tblGrid>
              <a:tr h="446744"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ST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Tujuan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Tahapan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13810719"/>
                  </a:ext>
                </a:extLst>
              </a:tr>
              <a:tr h="446744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ST2.1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Login dengan username/password salah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47434793"/>
                  </a:ext>
                </a:extLst>
              </a:tr>
              <a:tr h="446744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ST2.2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Login dengan username dan password benar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66570966"/>
                  </a:ext>
                </a:extLst>
              </a:tr>
              <a:tr h="289070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ST2.3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Lihat timeline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47939452"/>
                  </a:ext>
                </a:extLst>
              </a:tr>
              <a:tr h="289070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ST2.4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Pilih menu Jadwal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92267617"/>
                  </a:ext>
                </a:extLst>
              </a:tr>
              <a:tr h="289070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ST2.5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Cari jadwal terbaru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96477009"/>
                  </a:ext>
                </a:extLst>
              </a:tr>
              <a:tr h="446744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ST2.6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Cari jadwal pada tanggal 04-10-2021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39250152"/>
                  </a:ext>
                </a:extLst>
              </a:tr>
              <a:tr h="289070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ST2.7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Pilih menu Penelitian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41238111"/>
                  </a:ext>
                </a:extLst>
              </a:tr>
              <a:tr h="289070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ST2.8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Lihat 1 file Proposal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54474989"/>
                  </a:ext>
                </a:extLst>
              </a:tr>
              <a:tr h="289070"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ST2.9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/>
                      <a:r>
                        <a:rPr lang="en-AU" sz="1000">
                          <a:effectLst/>
                        </a:rPr>
                        <a:t>Lihat 1 file Thesis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AU" sz="1000" dirty="0">
                          <a:effectLst/>
                        </a:rPr>
                        <a:t>5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33248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433113-0AD1-D941-8122-549CC63FA3CC}"/>
              </a:ext>
            </a:extLst>
          </p:cNvPr>
          <p:cNvSpPr txBox="1"/>
          <p:nvPr/>
        </p:nvSpPr>
        <p:spPr>
          <a:xfrm>
            <a:off x="697676" y="5098007"/>
            <a:ext cx="10488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just"/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Skenario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tugas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dipilih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beberapa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SIsKA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sampai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fitur-fitur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terdaftar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08A6C58-94C9-5E4D-8837-FDB6AAA8CB40}"/>
              </a:ext>
            </a:extLst>
          </p:cNvPr>
          <p:cNvSpPr/>
          <p:nvPr/>
        </p:nvSpPr>
        <p:spPr>
          <a:xfrm>
            <a:off x="10881621" y="5791838"/>
            <a:ext cx="981827" cy="8345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19769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14E17-B7C0-3344-BA0E-64DCA2CDE541}"/>
              </a:ext>
            </a:extLst>
          </p:cNvPr>
          <p:cNvSpPr txBox="1">
            <a:spLocks/>
          </p:cNvSpPr>
          <p:nvPr/>
        </p:nvSpPr>
        <p:spPr>
          <a:xfrm>
            <a:off x="323530" y="339509"/>
            <a:ext cx="749043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Uji Cognitive Walkthrough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4CE0E-EABF-5A4E-A26A-597A0850BC17}"/>
              </a:ext>
            </a:extLst>
          </p:cNvPr>
          <p:cNvSpPr txBox="1"/>
          <p:nvPr/>
        </p:nvSpPr>
        <p:spPr>
          <a:xfrm>
            <a:off x="1873332" y="1185415"/>
            <a:ext cx="82919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just"/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empat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skenario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tugas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ditetapkan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A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cognitive walkthrough.</a:t>
            </a: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beberapa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skenario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kemungkinan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kesalahan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input oleh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Masing-masing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seluruh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skenario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ditetapkan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Parameter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keberhasilan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melaksanakan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skenario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tugas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dibandingkan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masing-masing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kondisi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ideal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setiap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skenario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tugas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 algn="just"/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E1FBDC0-232F-CF49-8606-EA82B99AF2EC}"/>
              </a:ext>
            </a:extLst>
          </p:cNvPr>
          <p:cNvSpPr txBox="1">
            <a:spLocks/>
          </p:cNvSpPr>
          <p:nvPr/>
        </p:nvSpPr>
        <p:spPr>
          <a:xfrm>
            <a:off x="323530" y="3382585"/>
            <a:ext cx="749043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Analisa Hasil Uji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A4646-B50C-9A45-B3E0-A2CB9255251B}"/>
              </a:ext>
            </a:extLst>
          </p:cNvPr>
          <p:cNvSpPr txBox="1"/>
          <p:nvPr/>
        </p:nvSpPr>
        <p:spPr>
          <a:xfrm>
            <a:off x="2217718" y="3995678"/>
            <a:ext cx="94557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just"/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uji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diperoleh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skenario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tugas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diolah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dianalisis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mendapatkan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ditemukan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Analisa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membandingkan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ideal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perbandingan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diberikan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 dan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uji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sesuai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ideal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diberikan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1,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jumlah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masing-masing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skenario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tugas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(ST)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tingkat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urgensi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rekomendasi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diperbaiki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 algn="just"/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5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DDEE62-BEDA-A94C-A30A-060B48F6E98F}"/>
              </a:ext>
            </a:extLst>
          </p:cNvPr>
          <p:cNvSpPr txBox="1">
            <a:spLocks/>
          </p:cNvSpPr>
          <p:nvPr/>
        </p:nvSpPr>
        <p:spPr>
          <a:xfrm>
            <a:off x="359156" y="651260"/>
            <a:ext cx="749043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C8F71-3E16-6444-8BF1-195F068410F6}"/>
              </a:ext>
            </a:extLst>
          </p:cNvPr>
          <p:cNvSpPr txBox="1"/>
          <p:nvPr/>
        </p:nvSpPr>
        <p:spPr>
          <a:xfrm>
            <a:off x="1956459" y="1375507"/>
            <a:ext cx="9111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just"/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 </a:t>
            </a:r>
            <a:r>
              <a:rPr lang="en-A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analisa</a:t>
            </a: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uji </a:t>
            </a:r>
            <a:r>
              <a:rPr lang="en-A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A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rekomendasi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SIsKA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potensi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ditemukan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lagi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1270" algn="just"/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CB5E5A-B511-8A44-AD32-CC70021912FA}"/>
              </a:ext>
            </a:extLst>
          </p:cNvPr>
          <p:cNvGrpSpPr/>
          <p:nvPr/>
        </p:nvGrpSpPr>
        <p:grpSpPr>
          <a:xfrm>
            <a:off x="8514608" y="5070765"/>
            <a:ext cx="3218213" cy="1351886"/>
            <a:chOff x="9838117" y="3034601"/>
            <a:chExt cx="2324346" cy="16003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2A4A62-4352-734A-B6F0-99C74B7851A6}"/>
                </a:ext>
              </a:extLst>
            </p:cNvPr>
            <p:cNvGrpSpPr/>
            <p:nvPr/>
          </p:nvGrpSpPr>
          <p:grpSpPr>
            <a:xfrm>
              <a:off x="9838117" y="3034601"/>
              <a:ext cx="2324346" cy="1600321"/>
              <a:chOff x="9839517" y="2895698"/>
              <a:chExt cx="4551811" cy="313393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118D30D-95B3-A744-9A34-6800AA412237}"/>
                  </a:ext>
                </a:extLst>
              </p:cNvPr>
              <p:cNvGrpSpPr/>
              <p:nvPr/>
            </p:nvGrpSpPr>
            <p:grpSpPr>
              <a:xfrm>
                <a:off x="10095620" y="2895698"/>
                <a:ext cx="3288407" cy="2443852"/>
                <a:chOff x="10095620" y="2895698"/>
                <a:chExt cx="3288407" cy="2443852"/>
              </a:xfrm>
            </p:grpSpPr>
            <p:sp>
              <p:nvSpPr>
                <p:cNvPr id="24" name="Trapezoid 23">
                  <a:extLst>
                    <a:ext uri="{FF2B5EF4-FFF2-40B4-BE49-F238E27FC236}">
                      <a16:creationId xmlns:a16="http://schemas.microsoft.com/office/drawing/2014/main" id="{0F342983-90B2-4949-B724-9C19F41CD332}"/>
                    </a:ext>
                  </a:extLst>
                </p:cNvPr>
                <p:cNvSpPr/>
                <p:nvPr/>
              </p:nvSpPr>
              <p:spPr>
                <a:xfrm rot="6820098">
                  <a:off x="12103251" y="2553136"/>
                  <a:ext cx="433277" cy="1473747"/>
                </a:xfrm>
                <a:prstGeom prst="trapezoid">
                  <a:avLst>
                    <a:gd name="adj" fmla="val 11476"/>
                  </a:avLst>
                </a:pr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B95869F-87E6-2C41-ADA3-721E82EF2091}"/>
                    </a:ext>
                  </a:extLst>
                </p:cNvPr>
                <p:cNvGrpSpPr/>
                <p:nvPr/>
              </p:nvGrpSpPr>
              <p:grpSpPr>
                <a:xfrm>
                  <a:off x="10541428" y="2895698"/>
                  <a:ext cx="1434926" cy="560920"/>
                  <a:chOff x="10541428" y="2895698"/>
                  <a:chExt cx="1434926" cy="560920"/>
                </a:xfrm>
              </p:grpSpPr>
              <p:sp>
                <p:nvSpPr>
                  <p:cNvPr id="37" name="Rectangle: Rounded Corners 117">
                    <a:extLst>
                      <a:ext uri="{FF2B5EF4-FFF2-40B4-BE49-F238E27FC236}">
                        <a16:creationId xmlns:a16="http://schemas.microsoft.com/office/drawing/2014/main" id="{63FD5B54-7945-C141-B4DB-C5A43EBC90CD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541428" y="2992155"/>
                    <a:ext cx="1434926" cy="4644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118">
                    <a:extLst>
                      <a:ext uri="{FF2B5EF4-FFF2-40B4-BE49-F238E27FC236}">
                        <a16:creationId xmlns:a16="http://schemas.microsoft.com/office/drawing/2014/main" id="{70771CD7-5A5F-9148-88D0-9C6AD51E0D71}"/>
                      </a:ext>
                    </a:extLst>
                  </p:cNvPr>
                  <p:cNvSpPr/>
                  <p:nvPr/>
                </p:nvSpPr>
                <p:spPr>
                  <a:xfrm>
                    <a:off x="11562170" y="289569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A29682F-771B-844D-935E-ECAB11975B32}"/>
                    </a:ext>
                  </a:extLst>
                </p:cNvPr>
                <p:cNvGrpSpPr/>
                <p:nvPr/>
              </p:nvGrpSpPr>
              <p:grpSpPr>
                <a:xfrm>
                  <a:off x="10226072" y="3384119"/>
                  <a:ext cx="1153558" cy="1269798"/>
                  <a:chOff x="10226072" y="3384119"/>
                  <a:chExt cx="1153558" cy="1269798"/>
                </a:xfrm>
              </p:grpSpPr>
              <p:sp>
                <p:nvSpPr>
                  <p:cNvPr id="35" name="Freeform: Shape 115">
                    <a:extLst>
                      <a:ext uri="{FF2B5EF4-FFF2-40B4-BE49-F238E27FC236}">
                        <a16:creationId xmlns:a16="http://schemas.microsoft.com/office/drawing/2014/main" id="{BD099BD3-04D3-3E41-9C69-00F59A1E4B46}"/>
                      </a:ext>
                    </a:extLst>
                  </p:cNvPr>
                  <p:cNvSpPr/>
                  <p:nvPr/>
                </p:nvSpPr>
                <p:spPr>
                  <a:xfrm rot="19176301">
                    <a:off x="10226072" y="3384119"/>
                    <a:ext cx="1153558" cy="1269798"/>
                  </a:xfrm>
                  <a:custGeom>
                    <a:avLst/>
                    <a:gdLst>
                      <a:gd name="connsiteX0" fmla="*/ 1069399 w 1153558"/>
                      <a:gd name="connsiteY0" fmla="*/ 54157 h 1269798"/>
                      <a:gd name="connsiteX1" fmla="*/ 1098647 w 1153558"/>
                      <a:gd name="connsiteY1" fmla="*/ 383203 h 1269798"/>
                      <a:gd name="connsiteX2" fmla="*/ 358294 w 1153558"/>
                      <a:gd name="connsiteY2" fmla="*/ 1269798 h 1269798"/>
                      <a:gd name="connsiteX3" fmla="*/ 0 w 1153558"/>
                      <a:gd name="connsiteY3" fmla="*/ 970001 h 1269798"/>
                      <a:gd name="connsiteX4" fmla="*/ 740353 w 1153558"/>
                      <a:gd name="connsiteY4" fmla="*/ 83405 h 1269798"/>
                      <a:gd name="connsiteX5" fmla="*/ 1069399 w 1153558"/>
                      <a:gd name="connsiteY5" fmla="*/ 54157 h 1269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53558" h="1269798">
                        <a:moveTo>
                          <a:pt x="1069399" y="54157"/>
                        </a:moveTo>
                        <a:cubicBezTo>
                          <a:pt x="1168112" y="136417"/>
                          <a:pt x="1182737" y="284489"/>
                          <a:pt x="1098647" y="383203"/>
                        </a:cubicBezTo>
                        <a:lnTo>
                          <a:pt x="358294" y="1269798"/>
                        </a:lnTo>
                        <a:lnTo>
                          <a:pt x="0" y="970001"/>
                        </a:lnTo>
                        <a:lnTo>
                          <a:pt x="740353" y="83405"/>
                        </a:lnTo>
                        <a:cubicBezTo>
                          <a:pt x="824442" y="-15309"/>
                          <a:pt x="970685" y="-28106"/>
                          <a:pt x="1069399" y="541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6" name="Freeform: Shape 116">
                    <a:extLst>
                      <a:ext uri="{FF2B5EF4-FFF2-40B4-BE49-F238E27FC236}">
                        <a16:creationId xmlns:a16="http://schemas.microsoft.com/office/drawing/2014/main" id="{E8503209-26A5-DA4A-BA5B-94C784231106}"/>
                      </a:ext>
                    </a:extLst>
                  </p:cNvPr>
                  <p:cNvSpPr/>
                  <p:nvPr/>
                </p:nvSpPr>
                <p:spPr>
                  <a:xfrm>
                    <a:off x="10701546" y="3417653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83B9605-F159-EB4B-A97A-354A93C4FE87}"/>
                    </a:ext>
                  </a:extLst>
                </p:cNvPr>
                <p:cNvGrpSpPr/>
                <p:nvPr/>
              </p:nvGrpSpPr>
              <p:grpSpPr>
                <a:xfrm rot="5400000">
                  <a:off x="12509125" y="3435921"/>
                  <a:ext cx="989342" cy="760462"/>
                  <a:chOff x="10999279" y="2698471"/>
                  <a:chExt cx="989342" cy="760462"/>
                </a:xfrm>
              </p:grpSpPr>
              <p:sp>
                <p:nvSpPr>
                  <p:cNvPr id="32" name="Freeform: Shape 112">
                    <a:extLst>
                      <a:ext uri="{FF2B5EF4-FFF2-40B4-BE49-F238E27FC236}">
                        <a16:creationId xmlns:a16="http://schemas.microsoft.com/office/drawing/2014/main" id="{CDB53270-D593-3A46-9606-CE40439EB431}"/>
                      </a:ext>
                    </a:extLst>
                  </p:cNvPr>
                  <p:cNvSpPr/>
                  <p:nvPr/>
                </p:nvSpPr>
                <p:spPr>
                  <a:xfrm>
                    <a:off x="11237298" y="2698471"/>
                    <a:ext cx="712934" cy="329046"/>
                  </a:xfrm>
                  <a:custGeom>
                    <a:avLst/>
                    <a:gdLst>
                      <a:gd name="connsiteX0" fmla="*/ 7144 w 371475"/>
                      <a:gd name="connsiteY0" fmla="*/ 145256 h 171450"/>
                      <a:gd name="connsiteX1" fmla="*/ 90011 w 371475"/>
                      <a:gd name="connsiteY1" fmla="*/ 32861 h 171450"/>
                      <a:gd name="connsiteX2" fmla="*/ 250984 w 371475"/>
                      <a:gd name="connsiteY2" fmla="*/ 7144 h 171450"/>
                      <a:gd name="connsiteX3" fmla="*/ 361474 w 371475"/>
                      <a:gd name="connsiteY3" fmla="*/ 103346 h 171450"/>
                      <a:gd name="connsiteX4" fmla="*/ 367189 w 371475"/>
                      <a:gd name="connsiteY4" fmla="*/ 139541 h 171450"/>
                      <a:gd name="connsiteX5" fmla="*/ 343376 w 371475"/>
                      <a:gd name="connsiteY5" fmla="*/ 143351 h 171450"/>
                      <a:gd name="connsiteX6" fmla="*/ 234791 w 371475"/>
                      <a:gd name="connsiteY6" fmla="*/ 58579 h 171450"/>
                      <a:gd name="connsiteX7" fmla="*/ 117634 w 371475"/>
                      <a:gd name="connsiteY7" fmla="*/ 76676 h 171450"/>
                      <a:gd name="connsiteX8" fmla="*/ 58579 w 371475"/>
                      <a:gd name="connsiteY8" fmla="*/ 167164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1475" h="171450">
                        <a:moveTo>
                          <a:pt x="7144" y="145256"/>
                        </a:moveTo>
                        <a:lnTo>
                          <a:pt x="90011" y="32861"/>
                        </a:lnTo>
                        <a:lnTo>
                          <a:pt x="250984" y="7144"/>
                        </a:lnTo>
                        <a:lnTo>
                          <a:pt x="361474" y="103346"/>
                        </a:lnTo>
                        <a:lnTo>
                          <a:pt x="367189" y="139541"/>
                        </a:lnTo>
                        <a:lnTo>
                          <a:pt x="343376" y="143351"/>
                        </a:lnTo>
                        <a:lnTo>
                          <a:pt x="234791" y="58579"/>
                        </a:lnTo>
                        <a:lnTo>
                          <a:pt x="117634" y="76676"/>
                        </a:lnTo>
                        <a:lnTo>
                          <a:pt x="58579" y="16716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113">
                    <a:extLst>
                      <a:ext uri="{FF2B5EF4-FFF2-40B4-BE49-F238E27FC236}">
                        <a16:creationId xmlns:a16="http://schemas.microsoft.com/office/drawing/2014/main" id="{5FA56BE5-8978-2245-9233-3CBE94E172E1}"/>
                      </a:ext>
                    </a:extLst>
                  </p:cNvPr>
                  <p:cNvSpPr/>
                  <p:nvPr/>
                </p:nvSpPr>
                <p:spPr>
                  <a:xfrm>
                    <a:off x="11293968" y="3075046"/>
                    <a:ext cx="694653" cy="383887"/>
                  </a:xfrm>
                  <a:custGeom>
                    <a:avLst/>
                    <a:gdLst>
                      <a:gd name="connsiteX0" fmla="*/ 7144 w 361950"/>
                      <a:gd name="connsiteY0" fmla="*/ 114776 h 200025"/>
                      <a:gd name="connsiteX1" fmla="*/ 120491 w 361950"/>
                      <a:gd name="connsiteY1" fmla="*/ 194786 h 200025"/>
                      <a:gd name="connsiteX2" fmla="*/ 281464 w 361950"/>
                      <a:gd name="connsiteY2" fmla="*/ 169069 h 200025"/>
                      <a:gd name="connsiteX3" fmla="*/ 355759 w 361950"/>
                      <a:gd name="connsiteY3" fmla="*/ 43339 h 200025"/>
                      <a:gd name="connsiteX4" fmla="*/ 350044 w 361950"/>
                      <a:gd name="connsiteY4" fmla="*/ 7144 h 200025"/>
                      <a:gd name="connsiteX5" fmla="*/ 327184 w 361950"/>
                      <a:gd name="connsiteY5" fmla="*/ 10954 h 200025"/>
                      <a:gd name="connsiteX6" fmla="*/ 250031 w 361950"/>
                      <a:gd name="connsiteY6" fmla="*/ 125254 h 200025"/>
                      <a:gd name="connsiteX7" fmla="*/ 132874 w 361950"/>
                      <a:gd name="connsiteY7" fmla="*/ 144304 h 200025"/>
                      <a:gd name="connsiteX8" fmla="*/ 48101 w 361950"/>
                      <a:gd name="connsiteY8" fmla="*/ 77629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1950" h="200025">
                        <a:moveTo>
                          <a:pt x="7144" y="114776"/>
                        </a:moveTo>
                        <a:lnTo>
                          <a:pt x="120491" y="194786"/>
                        </a:lnTo>
                        <a:lnTo>
                          <a:pt x="281464" y="169069"/>
                        </a:lnTo>
                        <a:lnTo>
                          <a:pt x="355759" y="43339"/>
                        </a:lnTo>
                        <a:lnTo>
                          <a:pt x="350044" y="7144"/>
                        </a:lnTo>
                        <a:lnTo>
                          <a:pt x="327184" y="10954"/>
                        </a:lnTo>
                        <a:lnTo>
                          <a:pt x="250031" y="125254"/>
                        </a:lnTo>
                        <a:lnTo>
                          <a:pt x="132874" y="144304"/>
                        </a:lnTo>
                        <a:lnTo>
                          <a:pt x="48101" y="7762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114">
                    <a:extLst>
                      <a:ext uri="{FF2B5EF4-FFF2-40B4-BE49-F238E27FC236}">
                        <a16:creationId xmlns:a16="http://schemas.microsoft.com/office/drawing/2014/main" id="{A53799B4-26D0-BE40-9DF8-B29F591B187D}"/>
                      </a:ext>
                    </a:extLst>
                  </p:cNvPr>
                  <p:cNvSpPr/>
                  <p:nvPr/>
                </p:nvSpPr>
                <p:spPr>
                  <a:xfrm>
                    <a:off x="10999279" y="2942227"/>
                    <a:ext cx="457009" cy="457009"/>
                  </a:xfrm>
                  <a:custGeom>
                    <a:avLst/>
                    <a:gdLst>
                      <a:gd name="connsiteX0" fmla="*/ 102790 w 238125"/>
                      <a:gd name="connsiteY0" fmla="*/ 8493 h 238125"/>
                      <a:gd name="connsiteX1" fmla="*/ 8493 w 238125"/>
                      <a:gd name="connsiteY1" fmla="*/ 138985 h 238125"/>
                      <a:gd name="connsiteX2" fmla="*/ 138985 w 238125"/>
                      <a:gd name="connsiteY2" fmla="*/ 233283 h 238125"/>
                      <a:gd name="connsiteX3" fmla="*/ 233283 w 238125"/>
                      <a:gd name="connsiteY3" fmla="*/ 102790 h 238125"/>
                      <a:gd name="connsiteX4" fmla="*/ 102790 w 238125"/>
                      <a:gd name="connsiteY4" fmla="*/ 8493 h 238125"/>
                      <a:gd name="connsiteX5" fmla="*/ 128508 w 238125"/>
                      <a:gd name="connsiteY5" fmla="*/ 164703 h 238125"/>
                      <a:gd name="connsiteX6" fmla="*/ 78025 w 238125"/>
                      <a:gd name="connsiteY6" fmla="*/ 128508 h 238125"/>
                      <a:gd name="connsiteX7" fmla="*/ 114220 w 238125"/>
                      <a:gd name="connsiteY7" fmla="*/ 78025 h 238125"/>
                      <a:gd name="connsiteX8" fmla="*/ 164703 w 238125"/>
                      <a:gd name="connsiteY8" fmla="*/ 114220 h 238125"/>
                      <a:gd name="connsiteX9" fmla="*/ 128508 w 238125"/>
                      <a:gd name="connsiteY9" fmla="*/ 164703 h 238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8125" h="238125">
                        <a:moveTo>
                          <a:pt x="102790" y="8493"/>
                        </a:moveTo>
                        <a:cubicBezTo>
                          <a:pt x="40878" y="18018"/>
                          <a:pt x="-1032" y="77073"/>
                          <a:pt x="8493" y="138985"/>
                        </a:cubicBezTo>
                        <a:cubicBezTo>
                          <a:pt x="18018" y="200898"/>
                          <a:pt x="77073" y="242808"/>
                          <a:pt x="138985" y="233283"/>
                        </a:cubicBezTo>
                        <a:cubicBezTo>
                          <a:pt x="200898" y="223758"/>
                          <a:pt x="242808" y="164703"/>
                          <a:pt x="233283" y="102790"/>
                        </a:cubicBezTo>
                        <a:cubicBezTo>
                          <a:pt x="222805" y="40878"/>
                          <a:pt x="164703" y="-1032"/>
                          <a:pt x="102790" y="8493"/>
                        </a:cubicBezTo>
                        <a:close/>
                        <a:moveTo>
                          <a:pt x="128508" y="164703"/>
                        </a:moveTo>
                        <a:cubicBezTo>
                          <a:pt x="104695" y="168513"/>
                          <a:pt x="81835" y="152320"/>
                          <a:pt x="78025" y="128508"/>
                        </a:cubicBezTo>
                        <a:cubicBezTo>
                          <a:pt x="74215" y="104695"/>
                          <a:pt x="90408" y="81835"/>
                          <a:pt x="114220" y="78025"/>
                        </a:cubicBezTo>
                        <a:cubicBezTo>
                          <a:pt x="138033" y="74215"/>
                          <a:pt x="160893" y="90408"/>
                          <a:pt x="164703" y="114220"/>
                        </a:cubicBezTo>
                        <a:cubicBezTo>
                          <a:pt x="169465" y="138033"/>
                          <a:pt x="152320" y="160893"/>
                          <a:pt x="128508" y="16470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6B7B46BA-AC3D-B34D-A364-C6C5D000EDD9}"/>
                    </a:ext>
                  </a:extLst>
                </p:cNvPr>
                <p:cNvGrpSpPr/>
                <p:nvPr/>
              </p:nvGrpSpPr>
              <p:grpSpPr>
                <a:xfrm>
                  <a:off x="10095620" y="4304882"/>
                  <a:ext cx="1425867" cy="1034668"/>
                  <a:chOff x="10095620" y="4304882"/>
                  <a:chExt cx="1425867" cy="1034668"/>
                </a:xfrm>
              </p:grpSpPr>
              <p:sp>
                <p:nvSpPr>
                  <p:cNvPr id="29" name="Freeform: Shape 109">
                    <a:extLst>
                      <a:ext uri="{FF2B5EF4-FFF2-40B4-BE49-F238E27FC236}">
                        <a16:creationId xmlns:a16="http://schemas.microsoft.com/office/drawing/2014/main" id="{D4BCE1A7-2AA0-D445-A560-96222B25B9FB}"/>
                      </a:ext>
                    </a:extLst>
                  </p:cNvPr>
                  <p:cNvSpPr/>
                  <p:nvPr/>
                </p:nvSpPr>
                <p:spPr>
                  <a:xfrm>
                    <a:off x="10226256" y="4304882"/>
                    <a:ext cx="1133382" cy="914017"/>
                  </a:xfrm>
                  <a:custGeom>
                    <a:avLst/>
                    <a:gdLst>
                      <a:gd name="connsiteX0" fmla="*/ 558641 w 590550"/>
                      <a:gd name="connsiteY0" fmla="*/ 470059 h 476250"/>
                      <a:gd name="connsiteX1" fmla="*/ 37624 w 590550"/>
                      <a:gd name="connsiteY1" fmla="*/ 470059 h 476250"/>
                      <a:gd name="connsiteX2" fmla="*/ 7144 w 590550"/>
                      <a:gd name="connsiteY2" fmla="*/ 439579 h 476250"/>
                      <a:gd name="connsiteX3" fmla="*/ 7144 w 590550"/>
                      <a:gd name="connsiteY3" fmla="*/ 98584 h 476250"/>
                      <a:gd name="connsiteX4" fmla="*/ 98584 w 590550"/>
                      <a:gd name="connsiteY4" fmla="*/ 7144 h 476250"/>
                      <a:gd name="connsiteX5" fmla="*/ 498634 w 590550"/>
                      <a:gd name="connsiteY5" fmla="*/ 7144 h 476250"/>
                      <a:gd name="connsiteX6" fmla="*/ 590074 w 590550"/>
                      <a:gd name="connsiteY6" fmla="*/ 98584 h 476250"/>
                      <a:gd name="connsiteX7" fmla="*/ 590074 w 590550"/>
                      <a:gd name="connsiteY7" fmla="*/ 440531 h 476250"/>
                      <a:gd name="connsiteX8" fmla="*/ 558641 w 590550"/>
                      <a:gd name="connsiteY8" fmla="*/ 470059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0550" h="476250">
                        <a:moveTo>
                          <a:pt x="558641" y="470059"/>
                        </a:moveTo>
                        <a:lnTo>
                          <a:pt x="37624" y="470059"/>
                        </a:lnTo>
                        <a:cubicBezTo>
                          <a:pt x="20479" y="470059"/>
                          <a:pt x="7144" y="456724"/>
                          <a:pt x="7144" y="439579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498634" y="7144"/>
                        </a:lnTo>
                        <a:cubicBezTo>
                          <a:pt x="549116" y="7144"/>
                          <a:pt x="590074" y="48101"/>
                          <a:pt x="590074" y="98584"/>
                        </a:cubicBezTo>
                        <a:lnTo>
                          <a:pt x="590074" y="440531"/>
                        </a:lnTo>
                        <a:cubicBezTo>
                          <a:pt x="589121" y="456724"/>
                          <a:pt x="574834" y="470059"/>
                          <a:pt x="558641" y="4700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110">
                    <a:extLst>
                      <a:ext uri="{FF2B5EF4-FFF2-40B4-BE49-F238E27FC236}">
                        <a16:creationId xmlns:a16="http://schemas.microsoft.com/office/drawing/2014/main" id="{F06EBF37-ABB8-D642-9159-360C003F07F3}"/>
                      </a:ext>
                    </a:extLst>
                  </p:cNvPr>
                  <p:cNvSpPr/>
                  <p:nvPr/>
                </p:nvSpPr>
                <p:spPr>
                  <a:xfrm>
                    <a:off x="10095620" y="5083625"/>
                    <a:ext cx="1425867" cy="255925"/>
                  </a:xfrm>
                  <a:custGeom>
                    <a:avLst/>
                    <a:gdLst>
                      <a:gd name="connsiteX0" fmla="*/ 711994 w 742950"/>
                      <a:gd name="connsiteY0" fmla="*/ 129064 h 133350"/>
                      <a:gd name="connsiteX1" fmla="*/ 37624 w 742950"/>
                      <a:gd name="connsiteY1" fmla="*/ 129064 h 133350"/>
                      <a:gd name="connsiteX2" fmla="*/ 7144 w 742950"/>
                      <a:gd name="connsiteY2" fmla="*/ 98584 h 133350"/>
                      <a:gd name="connsiteX3" fmla="*/ 7144 w 742950"/>
                      <a:gd name="connsiteY3" fmla="*/ 98584 h 133350"/>
                      <a:gd name="connsiteX4" fmla="*/ 98584 w 742950"/>
                      <a:gd name="connsiteY4" fmla="*/ 7144 h 133350"/>
                      <a:gd name="connsiteX5" fmla="*/ 651986 w 742950"/>
                      <a:gd name="connsiteY5" fmla="*/ 7144 h 133350"/>
                      <a:gd name="connsiteX6" fmla="*/ 743426 w 742950"/>
                      <a:gd name="connsiteY6" fmla="*/ 98584 h 133350"/>
                      <a:gd name="connsiteX7" fmla="*/ 743426 w 742950"/>
                      <a:gd name="connsiteY7" fmla="*/ 98584 h 133350"/>
                      <a:gd name="connsiteX8" fmla="*/ 711994 w 742950"/>
                      <a:gd name="connsiteY8" fmla="*/ 129064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2950" h="133350">
                        <a:moveTo>
                          <a:pt x="711994" y="129064"/>
                        </a:moveTo>
                        <a:lnTo>
                          <a:pt x="37624" y="129064"/>
                        </a:lnTo>
                        <a:cubicBezTo>
                          <a:pt x="20479" y="129064"/>
                          <a:pt x="7144" y="115729"/>
                          <a:pt x="7144" y="98584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651986" y="7144"/>
                        </a:lnTo>
                        <a:cubicBezTo>
                          <a:pt x="702469" y="7144"/>
                          <a:pt x="743426" y="48101"/>
                          <a:pt x="743426" y="98584"/>
                        </a:cubicBezTo>
                        <a:lnTo>
                          <a:pt x="743426" y="98584"/>
                        </a:lnTo>
                        <a:cubicBezTo>
                          <a:pt x="742474" y="115729"/>
                          <a:pt x="729139" y="129064"/>
                          <a:pt x="711994" y="1290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111">
                    <a:extLst>
                      <a:ext uri="{FF2B5EF4-FFF2-40B4-BE49-F238E27FC236}">
                        <a16:creationId xmlns:a16="http://schemas.microsoft.com/office/drawing/2014/main" id="{B80EE284-2E53-1F42-8655-EF862ABDD131}"/>
                      </a:ext>
                    </a:extLst>
                  </p:cNvPr>
                  <p:cNvSpPr/>
                  <p:nvPr/>
                </p:nvSpPr>
                <p:spPr>
                  <a:xfrm>
                    <a:off x="10701546" y="441106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075322A-C109-3C47-A633-87CF236F31EE}"/>
                  </a:ext>
                </a:extLst>
              </p:cNvPr>
              <p:cNvGrpSpPr/>
              <p:nvPr/>
            </p:nvGrpSpPr>
            <p:grpSpPr>
              <a:xfrm>
                <a:off x="9839517" y="5316702"/>
                <a:ext cx="4551811" cy="712934"/>
                <a:chOff x="2716823" y="4480799"/>
                <a:chExt cx="5838092" cy="9144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80947C3-B68A-D14C-A351-3B9837A6CD13}"/>
                    </a:ext>
                  </a:extLst>
                </p:cNvPr>
                <p:cNvGrpSpPr/>
                <p:nvPr/>
              </p:nvGrpSpPr>
              <p:grpSpPr>
                <a:xfrm>
                  <a:off x="2716823" y="4480799"/>
                  <a:ext cx="5838092" cy="914400"/>
                  <a:chOff x="175847" y="4480799"/>
                  <a:chExt cx="8801100" cy="914400"/>
                </a:xfrm>
              </p:grpSpPr>
              <p:sp>
                <p:nvSpPr>
                  <p:cNvPr id="22" name="Rectangle: Rounded Corners 102">
                    <a:extLst>
                      <a:ext uri="{FF2B5EF4-FFF2-40B4-BE49-F238E27FC236}">
                        <a16:creationId xmlns:a16="http://schemas.microsoft.com/office/drawing/2014/main" id="{E6925F00-47E0-3540-84D7-4B87D4703730}"/>
                      </a:ext>
                    </a:extLst>
                  </p:cNvPr>
                  <p:cNvSpPr/>
                  <p:nvPr/>
                </p:nvSpPr>
                <p:spPr>
                  <a:xfrm>
                    <a:off x="175847" y="4480799"/>
                    <a:ext cx="8801100" cy="914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: Rounded Corners 103">
                    <a:extLst>
                      <a:ext uri="{FF2B5EF4-FFF2-40B4-BE49-F238E27FC236}">
                        <a16:creationId xmlns:a16="http://schemas.microsoft.com/office/drawing/2014/main" id="{5201B506-1CA0-AE43-A61A-1AC56F676954}"/>
                      </a:ext>
                    </a:extLst>
                  </p:cNvPr>
                  <p:cNvSpPr/>
                  <p:nvPr/>
                </p:nvSpPr>
                <p:spPr>
                  <a:xfrm>
                    <a:off x="352032" y="4595617"/>
                    <a:ext cx="8448730" cy="6847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ACD7818C-C498-1043-AB25-3254F7038E3D}"/>
                    </a:ext>
                  </a:extLst>
                </p:cNvPr>
                <p:cNvGrpSpPr/>
                <p:nvPr/>
              </p:nvGrpSpPr>
              <p:grpSpPr>
                <a:xfrm>
                  <a:off x="2954961" y="4660680"/>
                  <a:ext cx="5376674" cy="563948"/>
                  <a:chOff x="3193903" y="4660680"/>
                  <a:chExt cx="5376674" cy="563948"/>
                </a:xfrm>
              </p:grpSpPr>
              <p:sp>
                <p:nvSpPr>
                  <p:cNvPr id="15" name="Circle: Hollow 95">
                    <a:extLst>
                      <a:ext uri="{FF2B5EF4-FFF2-40B4-BE49-F238E27FC236}">
                        <a16:creationId xmlns:a16="http://schemas.microsoft.com/office/drawing/2014/main" id="{E0134399-76FD-D742-A646-616A35B83F34}"/>
                      </a:ext>
                    </a:extLst>
                  </p:cNvPr>
                  <p:cNvSpPr/>
                  <p:nvPr/>
                </p:nvSpPr>
                <p:spPr>
                  <a:xfrm>
                    <a:off x="3193903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Circle: Hollow 96">
                    <a:extLst>
                      <a:ext uri="{FF2B5EF4-FFF2-40B4-BE49-F238E27FC236}">
                        <a16:creationId xmlns:a16="http://schemas.microsoft.com/office/drawing/2014/main" id="{DE99FE38-023B-6F4C-9F16-FF517C6A2CFD}"/>
                      </a:ext>
                    </a:extLst>
                  </p:cNvPr>
                  <p:cNvSpPr/>
                  <p:nvPr/>
                </p:nvSpPr>
                <p:spPr>
                  <a:xfrm>
                    <a:off x="3996024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Circle: Hollow 97">
                    <a:extLst>
                      <a:ext uri="{FF2B5EF4-FFF2-40B4-BE49-F238E27FC236}">
                        <a16:creationId xmlns:a16="http://schemas.microsoft.com/office/drawing/2014/main" id="{0A5BD61B-7033-104F-804E-FF05DD388377}"/>
                      </a:ext>
                    </a:extLst>
                  </p:cNvPr>
                  <p:cNvSpPr/>
                  <p:nvPr/>
                </p:nvSpPr>
                <p:spPr>
                  <a:xfrm>
                    <a:off x="4798145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Circle: Hollow 98">
                    <a:extLst>
                      <a:ext uri="{FF2B5EF4-FFF2-40B4-BE49-F238E27FC236}">
                        <a16:creationId xmlns:a16="http://schemas.microsoft.com/office/drawing/2014/main" id="{324555C5-0267-5D45-A9A1-FCC2B06EA0C8}"/>
                      </a:ext>
                    </a:extLst>
                  </p:cNvPr>
                  <p:cNvSpPr/>
                  <p:nvPr/>
                </p:nvSpPr>
                <p:spPr>
                  <a:xfrm>
                    <a:off x="5600266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Circle: Hollow 99">
                    <a:extLst>
                      <a:ext uri="{FF2B5EF4-FFF2-40B4-BE49-F238E27FC236}">
                        <a16:creationId xmlns:a16="http://schemas.microsoft.com/office/drawing/2014/main" id="{A6DB6DAF-C456-8843-92CB-12495708509A}"/>
                      </a:ext>
                    </a:extLst>
                  </p:cNvPr>
                  <p:cNvSpPr/>
                  <p:nvPr/>
                </p:nvSpPr>
                <p:spPr>
                  <a:xfrm>
                    <a:off x="6402387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Circle: Hollow 100">
                    <a:extLst>
                      <a:ext uri="{FF2B5EF4-FFF2-40B4-BE49-F238E27FC236}">
                        <a16:creationId xmlns:a16="http://schemas.microsoft.com/office/drawing/2014/main" id="{A8D74670-2225-E340-9217-274D2AADB325}"/>
                      </a:ext>
                    </a:extLst>
                  </p:cNvPr>
                  <p:cNvSpPr/>
                  <p:nvPr/>
                </p:nvSpPr>
                <p:spPr>
                  <a:xfrm>
                    <a:off x="7204508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Circle: Hollow 101">
                    <a:extLst>
                      <a:ext uri="{FF2B5EF4-FFF2-40B4-BE49-F238E27FC236}">
                        <a16:creationId xmlns:a16="http://schemas.microsoft.com/office/drawing/2014/main" id="{1C1EEFC6-250A-8243-8537-C31C746DBCD8}"/>
                      </a:ext>
                    </a:extLst>
                  </p:cNvPr>
                  <p:cNvSpPr/>
                  <p:nvPr/>
                </p:nvSpPr>
                <p:spPr>
                  <a:xfrm>
                    <a:off x="8006629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7" name="Freeform: Shape 87">
              <a:extLst>
                <a:ext uri="{FF2B5EF4-FFF2-40B4-BE49-F238E27FC236}">
                  <a16:creationId xmlns:a16="http://schemas.microsoft.com/office/drawing/2014/main" id="{C024E5DB-F67E-484F-8242-3E7EF735CFC4}"/>
                </a:ext>
              </a:extLst>
            </p:cNvPr>
            <p:cNvSpPr/>
            <p:nvPr/>
          </p:nvSpPr>
          <p:spPr>
            <a:xfrm>
              <a:off x="1092744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8">
              <a:extLst>
                <a:ext uri="{FF2B5EF4-FFF2-40B4-BE49-F238E27FC236}">
                  <a16:creationId xmlns:a16="http://schemas.microsoft.com/office/drawing/2014/main" id="{B1E0018C-0135-0942-AA19-FE5BFC3113E1}"/>
                </a:ext>
              </a:extLst>
            </p:cNvPr>
            <p:cNvSpPr/>
            <p:nvPr/>
          </p:nvSpPr>
          <p:spPr>
            <a:xfrm>
              <a:off x="1117427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9">
              <a:extLst>
                <a:ext uri="{FF2B5EF4-FFF2-40B4-BE49-F238E27FC236}">
                  <a16:creationId xmlns:a16="http://schemas.microsoft.com/office/drawing/2014/main" id="{A8356EAC-9026-6F4A-9374-67533A957320}"/>
                </a:ext>
              </a:extLst>
            </p:cNvPr>
            <p:cNvSpPr/>
            <p:nvPr/>
          </p:nvSpPr>
          <p:spPr>
            <a:xfrm>
              <a:off x="1142111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0">
              <a:extLst>
                <a:ext uri="{FF2B5EF4-FFF2-40B4-BE49-F238E27FC236}">
                  <a16:creationId xmlns:a16="http://schemas.microsoft.com/office/drawing/2014/main" id="{F0EBE281-AB7A-3644-9BC3-272AC55277D3}"/>
                </a:ext>
              </a:extLst>
            </p:cNvPr>
            <p:cNvSpPr/>
            <p:nvPr/>
          </p:nvSpPr>
          <p:spPr>
            <a:xfrm>
              <a:off x="1166794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25921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1326</Words>
  <Application>Microsoft Macintosh PowerPoint</Application>
  <PresentationFormat>Widescreen</PresentationFormat>
  <Paragraphs>244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Aharoni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User</cp:lastModifiedBy>
  <cp:revision>138</cp:revision>
  <dcterms:created xsi:type="dcterms:W3CDTF">2019-01-14T06:35:35Z</dcterms:created>
  <dcterms:modified xsi:type="dcterms:W3CDTF">2022-02-28T12:50:55Z</dcterms:modified>
</cp:coreProperties>
</file>