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0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0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086A-3EEA-4405-9DD5-9F453AD7C1D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FEE5-6DEC-4605-86CA-9E8EA5C3C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VEHICLE PARKING RESERVATION SYSTEM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 SHOTS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274638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1:</a:t>
            </a:r>
            <a:r>
              <a:rPr lang="en-US" sz="3600" dirty="0" smtClean="0"/>
              <a:t>Base </a:t>
            </a:r>
            <a:r>
              <a:rPr lang="en-US" sz="3600" dirty="0"/>
              <a:t>View of Vehicle Reserved Parking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1" descr="d1f1a9d9-10e7-43d5-b826-225a10990116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199"/>
            <a:ext cx="7467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smtClean="0"/>
              <a:t>Vehicle </a:t>
            </a:r>
            <a:r>
              <a:rPr lang="en-US" sz="3200" b="1" dirty="0"/>
              <a:t>Parking Reservation 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2" descr="5131fb26-206e-4395-80b7-de3063c0605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0052"/>
            <a:ext cx="9143999" cy="47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3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ONLINE VEHICLE PARKING RESERVATION SYSTEM </vt:lpstr>
      <vt:lpstr>SCREENSHOT 1:Base View of Vehicle Reserved Parking</vt:lpstr>
      <vt:lpstr>SCREENSHOT 2: Vehicle Parking Reservation 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VEHICLE PARKING RESERVATION SYSTEM </dc:title>
  <dc:creator>new</dc:creator>
  <cp:lastModifiedBy>new</cp:lastModifiedBy>
  <cp:revision>1</cp:revision>
  <dcterms:created xsi:type="dcterms:W3CDTF">2024-06-05T17:14:29Z</dcterms:created>
  <dcterms:modified xsi:type="dcterms:W3CDTF">2024-06-05T17:19:47Z</dcterms:modified>
</cp:coreProperties>
</file>