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3581399" y="1795461"/>
            <a:ext cx="8610600" cy="25805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ID:C94E26539459B2A85C34D4304A8E4B0C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SATHAK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2024-09-12T01:35:24Z</dcterms:created>
  <dcterms:modified xsi:type="dcterms:W3CDTF">2024-09-12T01:35:24Z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594bb284e7a9467192b95ca68f7a15f6</vt:lpwstr>
  </property>
</Properties>
</file>