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E6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0EB9-3521-443B-BCC7-A0AD546E46F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E732-1962-4189-AED3-7331FC6DB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2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0EB9-3521-443B-BCC7-A0AD546E46F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E732-1962-4189-AED3-7331FC6DB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9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0EB9-3521-443B-BCC7-A0AD546E46F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E732-1962-4189-AED3-7331FC6DB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2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0EB9-3521-443B-BCC7-A0AD546E46F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E732-1962-4189-AED3-7331FC6DB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25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0EB9-3521-443B-BCC7-A0AD546E46F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E732-1962-4189-AED3-7331FC6DB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8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0EB9-3521-443B-BCC7-A0AD546E46F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E732-1962-4189-AED3-7331FC6DB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0EB9-3521-443B-BCC7-A0AD546E46F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E732-1962-4189-AED3-7331FC6DB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2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0EB9-3521-443B-BCC7-A0AD546E46F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E732-1962-4189-AED3-7331FC6DB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0EB9-3521-443B-BCC7-A0AD546E46F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E732-1962-4189-AED3-7331FC6DB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8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0EB9-3521-443B-BCC7-A0AD546E46F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E732-1962-4189-AED3-7331FC6DB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1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0EB9-3521-443B-BCC7-A0AD546E46F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E732-1962-4189-AED3-7331FC6DB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5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F0EB9-3521-443B-BCC7-A0AD546E46F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4E732-1962-4189-AED3-7331FC6DB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2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6">
                <a:lumMod val="0"/>
                <a:lumOff val="100000"/>
                <a:alpha val="74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164" y="-947469"/>
            <a:ext cx="8809994" cy="8791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" t="7697" r="7017" b="66682"/>
          <a:stretch/>
        </p:blipFill>
        <p:spPr>
          <a:xfrm>
            <a:off x="3664935" y="2414639"/>
            <a:ext cx="4840451" cy="9744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5723" y="3347651"/>
            <a:ext cx="5886653" cy="967754"/>
          </a:xfr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scene3d>
            <a:camera prst="perspectiveRelaxedModerately"/>
            <a:lightRig rig="threePt" dir="t"/>
          </a:scene3d>
          <a:sp3d>
            <a:bevelT w="114300" prst="artDeco"/>
          </a:sp3d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Gentrification Edition</a:t>
            </a:r>
            <a:endParaRPr lang="en-US" sz="36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2173" y="4574149"/>
            <a:ext cx="5990204" cy="1429487"/>
          </a:xfr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28575">
            <a:solidFill>
              <a:schemeClr val="bg1">
                <a:lumMod val="95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txBody>
          <a:bodyPr anchor="ctr">
            <a:normAutofit fontScale="92500"/>
          </a:bodyPr>
          <a:lstStyle/>
          <a:p>
            <a:pPr>
              <a:lnSpc>
                <a:spcPct val="160000"/>
              </a:lnSpc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Sans" panose="020B0602030504020204" pitchFamily="34" charset="0"/>
              </a:rPr>
              <a:t>How Air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Sans" panose="020B0602030504020204" pitchFamily="34" charset="0"/>
              </a:rPr>
              <a:t>b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Sans" panose="020B0602030504020204" pitchFamily="34" charset="0"/>
              </a:rPr>
              <a:t>nb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Sans" panose="020B0602030504020204" pitchFamily="34" charset="0"/>
              </a:rPr>
              <a:t> Activity Correlates with Gentrification Patterns of Washington D.C. </a:t>
            </a:r>
          </a:p>
        </p:txBody>
      </p:sp>
    </p:spTree>
    <p:extLst>
      <p:ext uri="{BB962C8B-B14F-4D97-AF65-F5344CB8AC3E}">
        <p14:creationId xmlns:p14="http://schemas.microsoft.com/office/powerpoint/2010/main" val="118520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277" r="21183" b="4632"/>
          <a:stretch/>
        </p:blipFill>
        <p:spPr>
          <a:xfrm>
            <a:off x="3282846" y="0"/>
            <a:ext cx="8909154" cy="571115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2856" r="21165" b="3684"/>
          <a:stretch/>
        </p:blipFill>
        <p:spPr>
          <a:xfrm>
            <a:off x="3282846" y="560"/>
            <a:ext cx="8875148" cy="57105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Monopoly Banker (@AS28956309) | Twit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26" y="410726"/>
            <a:ext cx="2685171" cy="268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et Of Monopoly Icons - Download Free Vectors, Clipart Graphics ..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575" b="26638" l="39634" r="603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047" t="692" r="37083" b="70479"/>
          <a:stretch/>
        </p:blipFill>
        <p:spPr bwMode="auto">
          <a:xfrm>
            <a:off x="249175" y="4365680"/>
            <a:ext cx="1606731" cy="134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Set Of Monopoly Icons - Download Free Vectors, Clipart Graphics ...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061" b="37755" l="64429" r="911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703" t="693" r="8954" b="72345"/>
          <a:stretch/>
        </p:blipFill>
        <p:spPr bwMode="auto">
          <a:xfrm>
            <a:off x="1010089" y="5081960"/>
            <a:ext cx="1511843" cy="125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2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2594" y="404949"/>
            <a:ext cx="8347166" cy="263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4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373793" cy="70030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9" t="15429" r="8489" b="50147"/>
          <a:stretch/>
        </p:blipFill>
        <p:spPr>
          <a:xfrm>
            <a:off x="701042" y="359230"/>
            <a:ext cx="2829462" cy="15218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9" t="54273" r="10360" b="12000"/>
          <a:stretch/>
        </p:blipFill>
        <p:spPr>
          <a:xfrm>
            <a:off x="701042" y="2090057"/>
            <a:ext cx="2773679" cy="149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1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826" r="14029" b="4213"/>
          <a:stretch/>
        </p:blipFill>
        <p:spPr>
          <a:xfrm>
            <a:off x="1833393" y="0"/>
            <a:ext cx="7898436" cy="68087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772" r="14200" b="4265"/>
          <a:stretch/>
        </p:blipFill>
        <p:spPr>
          <a:xfrm>
            <a:off x="1833394" y="0"/>
            <a:ext cx="7898436" cy="68222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3039" r="14241" b="4319"/>
          <a:stretch/>
        </p:blipFill>
        <p:spPr>
          <a:xfrm>
            <a:off x="1833394" y="0"/>
            <a:ext cx="7898436" cy="68021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81" r="50894" b="190"/>
          <a:stretch/>
        </p:blipFill>
        <p:spPr>
          <a:xfrm>
            <a:off x="91748" y="413210"/>
            <a:ext cx="1449977" cy="59958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52" t="12571" r="-738" b="1"/>
          <a:stretch/>
        </p:blipFill>
        <p:spPr>
          <a:xfrm>
            <a:off x="10315166" y="413210"/>
            <a:ext cx="1493656" cy="59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7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524206" y="0"/>
            <a:ext cx="3592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Conclusions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24206" y="2233749"/>
            <a:ext cx="41670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Stay Tuned!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5729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19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Lucida Sans</vt:lpstr>
      <vt:lpstr>Office Theme</vt:lpstr>
      <vt:lpstr>The Gentrification Edition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Gentrification Edition</dc:title>
  <dc:creator>Shantell Richardson</dc:creator>
  <cp:lastModifiedBy>Shantell Richardson</cp:lastModifiedBy>
  <cp:revision>18</cp:revision>
  <dcterms:created xsi:type="dcterms:W3CDTF">2020-08-06T12:41:28Z</dcterms:created>
  <dcterms:modified xsi:type="dcterms:W3CDTF">2020-08-07T03:16:47Z</dcterms:modified>
</cp:coreProperties>
</file>