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F538-103F-A2A7-F885-A5B8E612E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6F697-42DF-D0EE-2A64-EB90DC16F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105B-E9B2-ECC5-B463-980F7C8C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DE082-2F87-6245-770A-D97B843E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6F740-915C-6FB2-4564-FB68FDD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4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C32A-1C89-4597-95CB-55D5D892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6621-335A-C9E1-1CF7-CE061D859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B1C8-5348-1B1E-EA44-DD2E5D65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F5D8-F342-50F6-64DA-C5A64E78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CF25-FA83-BDD1-3201-1F8896CB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6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798D8-4D50-3887-8AD8-C0161FE45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D8AB6-9A8E-14A3-5FC9-17393CF3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D8B9-6955-5490-FC00-CDAC8240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5E6D-9F97-FBA0-B4F6-CEDFE91F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BF93-8CA0-7CAC-E9C1-44785284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4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35F7-4EB6-82A0-F32C-4C1865E0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96D0-361B-9C04-5A8C-A9FF5CD0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03137-8570-9146-1362-26158BD3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9AA2-206E-E059-BD03-2B306F9C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38161-4311-E218-4028-1E849340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31C7-B508-8FD5-147F-55087491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FCF6C-331F-2773-331F-7E3EC263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5F27A-CCC1-C606-EB0C-EB1F7CC4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F4B39-F4BD-2AEF-B9BE-04B82E92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5C1F-7E7F-6E73-8F75-71082CA5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6A8D-4523-1355-D3F4-9DC9908B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30D9-30E1-00A7-0359-012BD2C52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3E503-A3A1-F5A9-8B50-94A0A5F9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4D48A-EC34-975D-76B8-89F8F104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0744E-8EBE-287F-AB6C-06B77C3A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FA32B-E1E4-13FD-3CFC-4D56B49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45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8C7E-3568-7F31-2ECF-AF3CE86C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AB6CA-FC63-C6F1-8F1C-F78CF1D4F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2419A-9026-9438-2195-D25C64C5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B6832-BD46-A3CE-522D-EA0C7E3A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B39FD-39BB-1E99-28C8-EAED12491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E0ABF-0A5E-EB9E-3CF2-2AA80500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BAE78-A2F6-2003-CA97-706156E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608E-E472-386F-83F6-2EC50CF2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CD69-3926-4F40-19A7-FDB6A27A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1ED7E-6A6A-8976-008F-1D2350C4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E8E25-0EBD-B8B7-7EEE-F8EC0DE24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012A3-7C93-A74D-51B8-851ACCD9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6E7AE-44CC-EC1C-4732-7E06CDB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0BC34-1D6F-E96D-E67E-54AF50B5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D1C0-EA4B-133E-D08C-E28C65ED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64FC-A76E-00D2-1CB9-E5D47BC2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61430-8136-0702-B72E-A616DA4A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3D144-98A6-F406-D583-C2D103AA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F1F27-9FF1-020F-0953-827E0D04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77F0D-32A7-7FD0-D9AA-E3FBE043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6E12-0EFF-16A8-0DA6-E77A944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6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7819-2B57-8F9E-F38B-E999F52E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377E7-8851-F6A7-B4E2-86CEB6F6E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8424B-7374-5588-4BE9-86B35959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40E1-2FC0-82BC-A487-24D602F7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6DA49-F7E2-7150-180A-FA0FB187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A554-EF6B-0BCF-B12B-D894A67A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EB810-CCC9-9146-43B1-630C08FA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881AD-A34E-87C7-DCD1-F069EEF1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A4579-3856-CF0B-CACF-1BF708823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8F64C-6D4A-40FA-BA5E-C311B1A3E5DE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F91C6-C83B-56EB-6AA5-36AF329D6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5BD3-226D-FE41-EDD4-431B372A3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EB119-B3B5-4E03-8D0A-0CC01BE8C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1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4547E-44A6-0F1D-7FD3-5971F002E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FEED8-B9FC-41CC-F9D2-1C6F95B4F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lose-up of a hand shaking a robot">
            <a:extLst>
              <a:ext uri="{FF2B5EF4-FFF2-40B4-BE49-F238E27FC236}">
                <a16:creationId xmlns:a16="http://schemas.microsoft.com/office/drawing/2014/main" id="{99BF0869-45D2-CBE5-B554-E0CE7AF55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26"/>
            <a:ext cx="12205946" cy="68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2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D988-BBBF-2ADB-BA10-E1B862FF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cubes with text">
            <a:extLst>
              <a:ext uri="{FF2B5EF4-FFF2-40B4-BE49-F238E27FC236}">
                <a16:creationId xmlns:a16="http://schemas.microsoft.com/office/drawing/2014/main" id="{F718A8D7-AFC1-E148-8754-3D276A587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132" cy="6858000"/>
          </a:xfrm>
        </p:spPr>
      </p:pic>
    </p:spTree>
    <p:extLst>
      <p:ext uri="{BB962C8B-B14F-4D97-AF65-F5344CB8AC3E}">
        <p14:creationId xmlns:p14="http://schemas.microsoft.com/office/powerpoint/2010/main" val="67295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69C4-7DCE-94F4-658F-983ED601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plant">
            <a:extLst>
              <a:ext uri="{FF2B5EF4-FFF2-40B4-BE49-F238E27FC236}">
                <a16:creationId xmlns:a16="http://schemas.microsoft.com/office/drawing/2014/main" id="{E79B4D99-BB2E-31AC-AA86-79D6A2A53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5850" cy="6858000"/>
          </a:xfrm>
        </p:spPr>
      </p:pic>
    </p:spTree>
    <p:extLst>
      <p:ext uri="{BB962C8B-B14F-4D97-AF65-F5344CB8AC3E}">
        <p14:creationId xmlns:p14="http://schemas.microsoft.com/office/powerpoint/2010/main" val="566529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diagram of a business&#10;&#10;AI-generated content may be incorrect.">
            <a:extLst>
              <a:ext uri="{FF2B5EF4-FFF2-40B4-BE49-F238E27FC236}">
                <a16:creationId xmlns:a16="http://schemas.microsoft.com/office/drawing/2014/main" id="{1846F548-CE68-B7C9-814E-080173A9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" b="1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1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sitting at a table and a wooden figure&#10;&#10;AI-generated content may be incorrect.">
            <a:extLst>
              <a:ext uri="{FF2B5EF4-FFF2-40B4-BE49-F238E27FC236}">
                <a16:creationId xmlns:a16="http://schemas.microsoft.com/office/drawing/2014/main" id="{FA611B17-2195-8F66-9A35-9EE9D001F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8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person sitting at a desk working on a computer&#10;&#10;AI-generated content may be incorrect.">
            <a:extLst>
              <a:ext uri="{FF2B5EF4-FFF2-40B4-BE49-F238E27FC236}">
                <a16:creationId xmlns:a16="http://schemas.microsoft.com/office/drawing/2014/main" id="{4A7BAF65-7146-4EBC-4A1E-06CAC673D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B2046C-F489-3900-5759-D71A7639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" r="36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9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328D-A719-A899-AC0E-22E84F9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document">
            <a:extLst>
              <a:ext uri="{FF2B5EF4-FFF2-40B4-BE49-F238E27FC236}">
                <a16:creationId xmlns:a16="http://schemas.microsoft.com/office/drawing/2014/main" id="{B2EED462-C84C-91CB-3DD0-EB152369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2365"/>
          </a:xfrm>
        </p:spPr>
      </p:pic>
    </p:spTree>
    <p:extLst>
      <p:ext uri="{BB962C8B-B14F-4D97-AF65-F5344CB8AC3E}">
        <p14:creationId xmlns:p14="http://schemas.microsoft.com/office/powerpoint/2010/main" val="6867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F5BAB7-50FA-A84C-7273-2B9C48EFF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lose-up of a computer">
            <a:extLst>
              <a:ext uri="{FF2B5EF4-FFF2-40B4-BE49-F238E27FC236}">
                <a16:creationId xmlns:a16="http://schemas.microsoft.com/office/drawing/2014/main" id="{16290C7D-FD22-5624-B945-AE7E1A1E0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2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screenshot of a social media campaign">
            <a:extLst>
              <a:ext uri="{FF2B5EF4-FFF2-40B4-BE49-F238E27FC236}">
                <a16:creationId xmlns:a16="http://schemas.microsoft.com/office/drawing/2014/main" id="{0E4479DC-E427-598E-EBCD-D6815FD9A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E0E5-DFBA-6348-3C19-31FF97A4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hand writing on a white board">
            <a:extLst>
              <a:ext uri="{FF2B5EF4-FFF2-40B4-BE49-F238E27FC236}">
                <a16:creationId xmlns:a16="http://schemas.microsoft.com/office/drawing/2014/main" id="{DE1BA7C3-EA76-2C8A-4CE6-8AB107227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66570" cy="6858000"/>
          </a:xfrm>
        </p:spPr>
      </p:pic>
    </p:spTree>
    <p:extLst>
      <p:ext uri="{BB962C8B-B14F-4D97-AF65-F5344CB8AC3E}">
        <p14:creationId xmlns:p14="http://schemas.microsoft.com/office/powerpoint/2010/main" val="137903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Charan</dc:creator>
  <cp:lastModifiedBy>Sri Charan</cp:lastModifiedBy>
  <cp:revision>3</cp:revision>
  <dcterms:created xsi:type="dcterms:W3CDTF">2025-10-05T07:03:31Z</dcterms:created>
  <dcterms:modified xsi:type="dcterms:W3CDTF">2025-10-05T12:12:12Z</dcterms:modified>
</cp:coreProperties>
</file>