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kajdbvaugv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B2634-6EC2-4E2F-9E89-A379DFA81FC5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8EA74-57C7-4CB7-B08E-40847C40EF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14232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kajdbvaugv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BE3CE-9514-409E-BA7D-4040CD4B78C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EFDEC-29B5-46DA-A18C-C283D48F7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00173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EFDEC-29B5-46DA-A18C-C283D48F7199}" type="slidenum">
              <a:rPr lang="en-IN" smtClean="0"/>
              <a:t>1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379842F-DFCE-432C-92C1-FE12567F9836}" type="datetime1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35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13B77-53D7-C56E-76AD-D119687A6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BE83C2-8952-869F-A978-C051A98F30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666A5D-FAA1-7A00-2987-84AA67A6BC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7EEF5-EFE2-05B1-8CD9-EB27813D88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EFDEC-29B5-46DA-A18C-C283D48F7199}" type="slidenum">
              <a:rPr lang="en-IN" smtClean="0"/>
              <a:t>2</a:t>
            </a:fld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0B337-645F-FBB9-F055-C8433C9F07F3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379842F-DFCE-432C-92C1-FE12567F9836}" type="datetime1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85729-D5C5-F5E8-5AC7-6055452CCCD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337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6B7AA-9C1A-F535-13D1-F45D6C4FA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3482DE-A4D4-DC5F-E4CC-E5AF2F0499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DC2AF6-CD3C-A2CC-6E4F-D6F895889B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F4127-E979-07C1-2824-596861923C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EFDEC-29B5-46DA-A18C-C283D48F7199}" type="slidenum">
              <a:rPr lang="en-IN" smtClean="0"/>
              <a:t>3</a:t>
            </a:fld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3498D-8495-0690-FA64-F4D0D3D0EB15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379842F-DFCE-432C-92C1-FE12567F9836}" type="datetime1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CF4BE-2204-8449-B31D-DB18FB7E670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046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FBFF1-9096-278B-D314-8973C4BE3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B888F8-AEA9-B7E2-8D01-B566846A50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6A7035-3DB7-6000-3B90-FCF760996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96A17-1F65-C772-8FBD-EFA1ECDD1F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EFDEC-29B5-46DA-A18C-C283D48F7199}" type="slidenum">
              <a:rPr lang="en-IN" smtClean="0"/>
              <a:t>4</a:t>
            </a:fld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9DA91-C0C4-6392-C39B-543550DC16BF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379842F-DFCE-432C-92C1-FE12567F9836}" type="datetime1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F9417-8102-1EAF-5F9C-390F9C83F8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505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FCBE7-E943-A2F8-AA47-1A5F71152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BBBB6C-8BE7-75E3-D372-B95621818D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18AB71-0A1D-4200-85D4-9A6AE1E1C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A1BE9-1C44-B64E-A601-1D602A78D3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EFDEC-29B5-46DA-A18C-C283D48F7199}" type="slidenum">
              <a:rPr lang="en-IN" smtClean="0"/>
              <a:t>5</a:t>
            </a:fld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50A7F-6CD9-C42E-0445-02254FD2F336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379842F-DFCE-432C-92C1-FE12567F9836}" type="datetime1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0A9F1-D4BD-384C-9DEA-D0D3363E3E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507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B8051-02BA-2A16-EFFB-FF2605120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FCF53C-3CCC-2468-F5C5-E22E6323A4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A99416-0B36-FDE7-7289-6F8CB61C5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C7415-C8F4-601D-908A-FBDA120A7F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EFDEC-29B5-46DA-A18C-C283D48F7199}" type="slidenum">
              <a:rPr lang="en-IN" smtClean="0"/>
              <a:t>6</a:t>
            </a:fld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78589-A083-4317-3AB7-627E05B23418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379842F-DFCE-432C-92C1-FE12567F9836}" type="datetime1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90107-0B7F-A7D4-B90B-5C8B8C7315D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681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8CF41-8F9B-3429-C395-B6D12982D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706FCB-62D1-93A8-5DC6-416057FE97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75ADBA-D1DC-327E-6C1E-C7870BE266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D3A4C-F5D4-07DF-CD4B-FBF0E45560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EFDEC-29B5-46DA-A18C-C283D48F7199}" type="slidenum">
              <a:rPr lang="en-IN" smtClean="0"/>
              <a:t>7</a:t>
            </a:fld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5C1DE-A16D-CF07-FCBB-D9C2A5BB2C81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379842F-DFCE-432C-92C1-FE12567F9836}" type="datetime1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95EF1-2753-8161-D1AE-2D0C280827B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499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993CE-FBD4-8929-074D-B3E5D1194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EB353A-94A6-EE8E-4A50-A8D7103A2F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275DB1-7B06-0412-1213-32FFCC665C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662CA-191C-6812-BD32-03DCFBD664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EFDEC-29B5-46DA-A18C-C283D48F7199}" type="slidenum">
              <a:rPr lang="en-IN" smtClean="0"/>
              <a:t>8</a:t>
            </a:fld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3ADCA-DA10-24F5-BB6C-5A38204257F7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379842F-DFCE-432C-92C1-FE12567F9836}" type="datetime1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7C062-2F2F-4008-5688-ED323E7F94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853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B7C08-6391-E2F7-4DCC-7BC8CB12C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80147E-DA8C-08FE-77F8-6F74489CBA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383611-B623-CFA4-EEB8-32807610A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DE421-926F-8063-2C25-AE9769190E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EFDEC-29B5-46DA-A18C-C283D48F7199}" type="slidenum">
              <a:rPr lang="en-IN" smtClean="0"/>
              <a:t>9</a:t>
            </a:fld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40E48-2228-1D9F-55D2-BA802C4E6CD8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379842F-DFCE-432C-92C1-FE12567F9836}" type="datetime1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0D345-323E-0EF8-C95E-5E578364B23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371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6FE5-9A58-4C63-9459-0B0CEC90F24A}" type="datetime1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 and Designation, Department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3F6-F0E0-4633-82BA-FE70BDBA6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77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2153-17F5-4EF9-AB8F-5E69B7F696DB}" type="datetime1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 and Designation, Department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3F6-F0E0-4633-82BA-FE70BDBA6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81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60091-93F3-47AB-9C89-A89E211807C6}" type="datetime1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 and Designation, Department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3F6-F0E0-4633-82BA-FE70BDBA6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1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60FF-2C47-400E-9437-9D54155145B6}" type="datetime1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 and Designation, Department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3F6-F0E0-4633-82BA-FE70BDBA6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8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7A76D-4722-4EF1-8D09-C0DDB4C9AD2F}" type="datetime1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 and Designation, Department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3F6-F0E0-4633-82BA-FE70BDBA6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47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E2AD-D88A-489B-B9EA-B0738D2765DD}" type="datetime1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 and Designation, Department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3F6-F0E0-4633-82BA-FE70BDBA6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434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C09C-D0C1-447E-992F-71DCAF4CA3D5}" type="datetime1">
              <a:rPr lang="en-IN" smtClean="0"/>
              <a:t>03-08-2025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 and Designation, Department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3F6-F0E0-4633-82BA-FE70BDBA6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76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9D69-059F-4212-B1A1-AF0FEA5EB319}" type="datetime1">
              <a:rPr lang="en-IN" smtClean="0"/>
              <a:t>03-08-2025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 and Designation, Department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3F6-F0E0-4633-82BA-FE70BDBA6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34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A4AD-B763-46B7-93A3-E819203B740A}" type="datetime1">
              <a:rPr lang="en-IN" smtClean="0"/>
              <a:t>03-08-2025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 and Designation, Department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3F6-F0E0-4633-82BA-FE70BDBA6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9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FBF8D-D4EC-4E94-948B-25FDA196A2F1}" type="datetime1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 and Designation, Department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3F6-F0E0-4633-82BA-FE70BDBA6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42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DC982-C04B-4D44-8379-91C9F9160D0F}" type="datetime1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Faculty Name and Designation, Department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3F6-F0E0-4633-82BA-FE70BDBA6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24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4B9B0-EF03-45B6-99FE-D8A6FE405DB4}" type="datetime1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Faculty Name and Designation, Department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213F6-F0E0-4633-82BA-FE70BDBA6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09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91" y="0"/>
            <a:ext cx="8820472" cy="1232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3F6-F0E0-4633-82BA-FE70BDBA69EB}" type="slidenum">
              <a:rPr lang="en-IN" smtClean="0"/>
              <a:t>1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87B998-7315-D4D1-D3C4-184A005979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1569281"/>
            <a:ext cx="4511526" cy="4511526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F4E116-215E-72AF-ADFF-5431A73FC0CE}"/>
              </a:ext>
            </a:extLst>
          </p:cNvPr>
          <p:cNvSpPr/>
          <p:nvPr/>
        </p:nvSpPr>
        <p:spPr>
          <a:xfrm>
            <a:off x="4067944" y="1412776"/>
            <a:ext cx="4891365" cy="48245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Bahnschrift" panose="020B0502040204020203" pitchFamily="34" charset="0"/>
              </a:rPr>
              <a:t>PRATIBHA</a:t>
            </a:r>
          </a:p>
          <a:p>
            <a:pPr algn="ctr"/>
            <a:r>
              <a:rPr lang="en-IN" b="1" dirty="0">
                <a:latin typeface="Bahnschrift" panose="020B0502040204020203" pitchFamily="34" charset="0"/>
              </a:rPr>
              <a:t>(CULTURAL CLUB)</a:t>
            </a:r>
          </a:p>
          <a:p>
            <a:pPr algn="ctr"/>
            <a:endParaRPr lang="en-IN" sz="3600" b="1" dirty="0">
              <a:latin typeface="Bahnschrift" panose="020B0502040204020203" pitchFamily="34" charset="0"/>
            </a:endParaRPr>
          </a:p>
          <a:p>
            <a:pPr algn="ctr"/>
            <a:r>
              <a:rPr lang="en-IN" dirty="0">
                <a:latin typeface="Bahnschrift" panose="020B0502040204020203" pitchFamily="34" charset="0"/>
              </a:rPr>
              <a:t>Chairperson – Ghana Sai Reddy</a:t>
            </a:r>
          </a:p>
          <a:p>
            <a:pPr algn="ctr"/>
            <a:r>
              <a:rPr lang="en-IN" dirty="0">
                <a:latin typeface="Bahnschrift" panose="020B0502040204020203" pitchFamily="34" charset="0"/>
              </a:rPr>
              <a:t>Secretary – Aparna </a:t>
            </a:r>
            <a:r>
              <a:rPr lang="en-IN" dirty="0" err="1">
                <a:latin typeface="Bahnschrift" panose="020B0502040204020203" pitchFamily="34" charset="0"/>
              </a:rPr>
              <a:t>Velpuri</a:t>
            </a:r>
            <a:endParaRPr lang="en-IN" dirty="0">
              <a:latin typeface="Bahnschrift" panose="020B0502040204020203" pitchFamily="34" charset="0"/>
            </a:endParaRPr>
          </a:p>
          <a:p>
            <a:pPr algn="ctr"/>
            <a:r>
              <a:rPr lang="en-IN" dirty="0">
                <a:latin typeface="Bahnschrift" panose="020B0502040204020203" pitchFamily="34" charset="0"/>
              </a:rPr>
              <a:t>Treasurer – Smaran </a:t>
            </a:r>
            <a:r>
              <a:rPr lang="en-IN" dirty="0" err="1">
                <a:latin typeface="Bahnschrift" panose="020B0502040204020203" pitchFamily="34" charset="0"/>
              </a:rPr>
              <a:t>Jaianand</a:t>
            </a:r>
            <a:endParaRPr lang="en-IN" dirty="0">
              <a:latin typeface="Bahnschrift" panose="020B0502040204020203" pitchFamily="34" charset="0"/>
            </a:endParaRPr>
          </a:p>
          <a:p>
            <a:pPr algn="ctr"/>
            <a:r>
              <a:rPr lang="en-IN" dirty="0">
                <a:latin typeface="Bahnschrift" panose="020B0502040204020203" pitchFamily="34" charset="0"/>
              </a:rPr>
              <a:t>Content Developer – Poulomi Chatterjee</a:t>
            </a:r>
          </a:p>
        </p:txBody>
      </p:sp>
    </p:spTree>
    <p:extLst>
      <p:ext uri="{BB962C8B-B14F-4D97-AF65-F5344CB8AC3E}">
        <p14:creationId xmlns:p14="http://schemas.microsoft.com/office/powerpoint/2010/main" val="125631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9B250-C2E6-63AE-76FB-1DB5D7C98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FD52BC-2C6F-C409-5578-008543DEB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1765403"/>
            <a:ext cx="4488160" cy="448816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F930BF2-8D22-FBD0-74FF-D6304B76B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91" y="0"/>
            <a:ext cx="8820472" cy="1232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86AC-8954-8BA6-7FF3-5F38FCFF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3F6-F0E0-4633-82BA-FE70BDBA69EB}" type="slidenum">
              <a:rPr lang="en-IN" smtClean="0"/>
              <a:t>2</a:t>
            </a:fld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D6094AA-0EB5-7C2D-9EDE-8C421DA1EA72}"/>
              </a:ext>
            </a:extLst>
          </p:cNvPr>
          <p:cNvSpPr/>
          <p:nvPr/>
        </p:nvSpPr>
        <p:spPr>
          <a:xfrm>
            <a:off x="4067944" y="1412776"/>
            <a:ext cx="4891365" cy="48245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Bahnschrift" panose="020B0502040204020203" pitchFamily="34" charset="0"/>
              </a:rPr>
              <a:t>BUILD HOPE</a:t>
            </a:r>
          </a:p>
          <a:p>
            <a:pPr algn="ctr"/>
            <a:r>
              <a:rPr lang="en-IN" b="1" dirty="0">
                <a:latin typeface="Bahnschrift" panose="020B0502040204020203" pitchFamily="34" charset="0"/>
              </a:rPr>
              <a:t>(NSS CLUB)</a:t>
            </a:r>
          </a:p>
          <a:p>
            <a:pPr algn="ctr"/>
            <a:endParaRPr lang="en-IN" sz="3600" b="1" dirty="0">
              <a:latin typeface="Bahnschrift" panose="020B0502040204020203" pitchFamily="34" charset="0"/>
            </a:endParaRPr>
          </a:p>
          <a:p>
            <a:pPr algn="ctr"/>
            <a:r>
              <a:rPr lang="en-IN" dirty="0">
                <a:latin typeface="Bahnschrift" panose="020B0502040204020203" pitchFamily="34" charset="0"/>
              </a:rPr>
              <a:t>Chairperson – Tej Kiran Reddy</a:t>
            </a:r>
          </a:p>
          <a:p>
            <a:pPr algn="ctr"/>
            <a:r>
              <a:rPr lang="en-IN" dirty="0">
                <a:latin typeface="Bahnschrift" panose="020B0502040204020203" pitchFamily="34" charset="0"/>
              </a:rPr>
              <a:t>Secretary – Vashith Goud</a:t>
            </a:r>
          </a:p>
          <a:p>
            <a:pPr algn="ctr"/>
            <a:r>
              <a:rPr lang="en-IN" dirty="0">
                <a:latin typeface="Bahnschrift" panose="020B0502040204020203" pitchFamily="34" charset="0"/>
              </a:rPr>
              <a:t>Treasurer – </a:t>
            </a:r>
            <a:r>
              <a:rPr lang="en-IN" dirty="0" err="1">
                <a:latin typeface="Bahnschrift" panose="020B0502040204020203" pitchFamily="34" charset="0"/>
              </a:rPr>
              <a:t>Kurikala</a:t>
            </a:r>
            <a:r>
              <a:rPr lang="en-IN" dirty="0">
                <a:latin typeface="Bahnschrift" panose="020B0502040204020203" pitchFamily="34" charset="0"/>
              </a:rPr>
              <a:t> Hasini</a:t>
            </a:r>
          </a:p>
          <a:p>
            <a:pPr algn="ctr"/>
            <a:r>
              <a:rPr lang="en-IN" dirty="0">
                <a:latin typeface="Bahnschrift" panose="020B0502040204020203" pitchFamily="34" charset="0"/>
              </a:rPr>
              <a:t>Content Developer – Abhilash </a:t>
            </a:r>
            <a:r>
              <a:rPr lang="en-IN" dirty="0" err="1">
                <a:latin typeface="Bahnschrift" panose="020B0502040204020203" pitchFamily="34" charset="0"/>
              </a:rPr>
              <a:t>Etukapalli</a:t>
            </a: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63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20B3D-0AE8-3C93-2711-21B8027B5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C7117A6-7670-18AD-AD8D-DFE221956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91" y="0"/>
            <a:ext cx="8820472" cy="1232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A7301-4928-C3FE-FC5B-0D33F604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3F6-F0E0-4633-82BA-FE70BDBA69EB}" type="slidenum">
              <a:rPr lang="en-IN" smtClean="0"/>
              <a:t>3</a:t>
            </a:fld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89065C7-D36D-285B-EAE4-BAF6D10BACBD}"/>
              </a:ext>
            </a:extLst>
          </p:cNvPr>
          <p:cNvSpPr/>
          <p:nvPr/>
        </p:nvSpPr>
        <p:spPr>
          <a:xfrm>
            <a:off x="4067944" y="1412776"/>
            <a:ext cx="4891365" cy="48245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Bahnschrift" panose="020B0502040204020203" pitchFamily="34" charset="0"/>
              </a:rPr>
              <a:t>ABHYASA</a:t>
            </a:r>
          </a:p>
          <a:p>
            <a:pPr algn="ctr"/>
            <a:r>
              <a:rPr lang="en-IN" b="1" dirty="0">
                <a:latin typeface="Bahnschrift" panose="020B0502040204020203" pitchFamily="34" charset="0"/>
              </a:rPr>
              <a:t>(SPORTS CLUB)</a:t>
            </a:r>
          </a:p>
          <a:p>
            <a:pPr algn="ctr"/>
            <a:endParaRPr lang="en-IN" sz="3600" b="1" dirty="0">
              <a:latin typeface="Bahnschrift" panose="020B0502040204020203" pitchFamily="34" charset="0"/>
            </a:endParaRPr>
          </a:p>
          <a:p>
            <a:pPr algn="ctr"/>
            <a:r>
              <a:rPr lang="en-IN" dirty="0">
                <a:latin typeface="Bahnschrift" panose="020B0502040204020203" pitchFamily="34" charset="0"/>
              </a:rPr>
              <a:t>Chairperson – Sujay </a:t>
            </a:r>
            <a:r>
              <a:rPr lang="en-IN" dirty="0" err="1">
                <a:latin typeface="Bahnschrift" panose="020B0502040204020203" pitchFamily="34" charset="0"/>
              </a:rPr>
              <a:t>Indupuru</a:t>
            </a:r>
            <a:endParaRPr lang="en-IN" dirty="0">
              <a:latin typeface="Bahnschrift" panose="020B0502040204020203" pitchFamily="34" charset="0"/>
            </a:endParaRPr>
          </a:p>
          <a:p>
            <a:pPr algn="ctr"/>
            <a:r>
              <a:rPr lang="en-IN" dirty="0">
                <a:latin typeface="Bahnschrift" panose="020B0502040204020203" pitchFamily="34" charset="0"/>
              </a:rPr>
              <a:t>Secretary – Sandeep Reddy</a:t>
            </a:r>
          </a:p>
          <a:p>
            <a:pPr algn="ctr"/>
            <a:r>
              <a:rPr lang="en-IN" dirty="0">
                <a:latin typeface="Bahnschrift" panose="020B0502040204020203" pitchFamily="34" charset="0"/>
              </a:rPr>
              <a:t>Treasurer – Vinay Addanki</a:t>
            </a:r>
          </a:p>
          <a:p>
            <a:pPr algn="ctr"/>
            <a:r>
              <a:rPr lang="en-IN" dirty="0">
                <a:latin typeface="Bahnschrift" panose="020B0502040204020203" pitchFamily="34" charset="0"/>
              </a:rPr>
              <a:t>Content Developer – </a:t>
            </a:r>
            <a:r>
              <a:rPr lang="en-IN" dirty="0" err="1">
                <a:latin typeface="Bahnschrift" panose="020B0502040204020203" pitchFamily="34" charset="0"/>
              </a:rPr>
              <a:t>Malchalam</a:t>
            </a:r>
            <a:r>
              <a:rPr lang="en-IN" dirty="0">
                <a:latin typeface="Bahnschrift" panose="020B0502040204020203" pitchFamily="34" charset="0"/>
              </a:rPr>
              <a:t> Aditya</a:t>
            </a:r>
          </a:p>
        </p:txBody>
      </p:sp>
      <p:pic>
        <p:nvPicPr>
          <p:cNvPr id="1030" name="Picture 6" descr="abhyasa_sithyd's profile picture">
            <a:extLst>
              <a:ext uri="{FF2B5EF4-FFF2-40B4-BE49-F238E27FC236}">
                <a16:creationId xmlns:a16="http://schemas.microsoft.com/office/drawing/2014/main" id="{3F63BD4C-731C-18DB-FF9F-68ED14115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31507"/>
            <a:ext cx="3787073" cy="3787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98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1BE889-1ACF-7586-0D0B-A32766934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5984B41-18AB-673F-D84D-6F3D184ED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1232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10A09-4D2B-7337-C9E8-6BCBAE673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3F6-F0E0-4633-82BA-FE70BDBA69EB}" type="slidenum">
              <a:rPr lang="en-IN" smtClean="0"/>
              <a:t>4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E085D6-EF32-4EE8-BC24-14194C467C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36" y="2176840"/>
            <a:ext cx="4037434" cy="403743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6F23F6-F020-5C5B-DF59-205FCEB39F9A}"/>
              </a:ext>
            </a:extLst>
          </p:cNvPr>
          <p:cNvSpPr/>
          <p:nvPr/>
        </p:nvSpPr>
        <p:spPr>
          <a:xfrm>
            <a:off x="4085420" y="1628800"/>
            <a:ext cx="4891365" cy="48245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Bahnschrift" panose="020B0502040204020203" pitchFamily="34" charset="0"/>
              </a:rPr>
              <a:t>EXCIPIO</a:t>
            </a:r>
          </a:p>
          <a:p>
            <a:pPr algn="ctr"/>
            <a:r>
              <a:rPr lang="en-IN" b="1" dirty="0">
                <a:latin typeface="Bahnschrift" panose="020B0502040204020203" pitchFamily="34" charset="0"/>
              </a:rPr>
              <a:t>(PHOTOGRAPHY CLUB)</a:t>
            </a:r>
          </a:p>
          <a:p>
            <a:pPr algn="ctr"/>
            <a:endParaRPr lang="en-IN" sz="3600" b="1" dirty="0">
              <a:latin typeface="Bahnschrift" panose="020B0502040204020203" pitchFamily="34" charset="0"/>
            </a:endParaRPr>
          </a:p>
          <a:p>
            <a:pPr algn="ctr"/>
            <a:r>
              <a:rPr lang="en-IN" dirty="0">
                <a:latin typeface="Bahnschrift" panose="020B0502040204020203" pitchFamily="34" charset="0"/>
              </a:rPr>
              <a:t>Chairperson – Sree Sai </a:t>
            </a:r>
            <a:r>
              <a:rPr lang="en-IN" dirty="0" err="1">
                <a:latin typeface="Bahnschrift" panose="020B0502040204020203" pitchFamily="34" charset="0"/>
              </a:rPr>
              <a:t>Nadh</a:t>
            </a:r>
            <a:endParaRPr lang="en-IN" dirty="0">
              <a:latin typeface="Bahnschrift" panose="020B0502040204020203" pitchFamily="34" charset="0"/>
            </a:endParaRPr>
          </a:p>
          <a:p>
            <a:pPr algn="ctr"/>
            <a:r>
              <a:rPr lang="en-IN" dirty="0">
                <a:latin typeface="Bahnschrift" panose="020B0502040204020203" pitchFamily="34" charset="0"/>
              </a:rPr>
              <a:t>Secretary – Smaran </a:t>
            </a:r>
            <a:r>
              <a:rPr lang="en-IN" dirty="0" err="1">
                <a:latin typeface="Bahnschrift" panose="020B0502040204020203" pitchFamily="34" charset="0"/>
              </a:rPr>
              <a:t>Jaianand</a:t>
            </a:r>
            <a:endParaRPr lang="en-IN" dirty="0">
              <a:latin typeface="Bahnschrift" panose="020B0502040204020203" pitchFamily="34" charset="0"/>
            </a:endParaRPr>
          </a:p>
          <a:p>
            <a:pPr algn="ctr"/>
            <a:r>
              <a:rPr lang="en-IN" dirty="0">
                <a:latin typeface="Bahnschrift" panose="020B0502040204020203" pitchFamily="34" charset="0"/>
              </a:rPr>
              <a:t>Treasurer – Sujay </a:t>
            </a:r>
            <a:r>
              <a:rPr lang="en-IN" dirty="0" err="1">
                <a:latin typeface="Bahnschrift" panose="020B0502040204020203" pitchFamily="34" charset="0"/>
              </a:rPr>
              <a:t>Indupuru</a:t>
            </a:r>
            <a:endParaRPr lang="en-IN" dirty="0">
              <a:latin typeface="Bahnschrift" panose="020B0502040204020203" pitchFamily="34" charset="0"/>
            </a:endParaRPr>
          </a:p>
          <a:p>
            <a:pPr algn="ctr"/>
            <a:r>
              <a:rPr lang="en-IN" dirty="0">
                <a:latin typeface="Bahnschrift" panose="020B0502040204020203" pitchFamily="34" charset="0"/>
              </a:rPr>
              <a:t>Content Developer – Anirudh Pratap Singh Yadav</a:t>
            </a:r>
          </a:p>
        </p:txBody>
      </p:sp>
    </p:spTree>
    <p:extLst>
      <p:ext uri="{BB962C8B-B14F-4D97-AF65-F5344CB8AC3E}">
        <p14:creationId xmlns:p14="http://schemas.microsoft.com/office/powerpoint/2010/main" val="653572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E8CD9-7D60-5F5F-BAF4-F31AC5B51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A86949C-1D90-B8C9-2DA0-85510F452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91" y="0"/>
            <a:ext cx="8820472" cy="1232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65F84-EA8D-664D-CBAC-84A885AF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3F6-F0E0-4633-82BA-FE70BDBA69EB}" type="slidenum">
              <a:rPr lang="en-IN" smtClean="0"/>
              <a:t>5</a:t>
            </a:fld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3B9CD3-0C1D-E1A0-45BE-793AD311CBC8}"/>
              </a:ext>
            </a:extLst>
          </p:cNvPr>
          <p:cNvSpPr/>
          <p:nvPr/>
        </p:nvSpPr>
        <p:spPr>
          <a:xfrm>
            <a:off x="4067944" y="1412776"/>
            <a:ext cx="4891365" cy="48245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Bahnschrift" panose="020B0502040204020203" pitchFamily="34" charset="0"/>
              </a:rPr>
              <a:t>INKFLUENCERS</a:t>
            </a:r>
          </a:p>
          <a:p>
            <a:pPr algn="ctr"/>
            <a:r>
              <a:rPr lang="en-IN" b="1" dirty="0">
                <a:latin typeface="Bahnschrift" panose="020B0502040204020203" pitchFamily="34" charset="0"/>
              </a:rPr>
              <a:t>(LITERATURE &amp; MEDIA CLUB)</a:t>
            </a:r>
          </a:p>
          <a:p>
            <a:pPr algn="ctr"/>
            <a:endParaRPr lang="en-IN" sz="3600" b="1" dirty="0">
              <a:latin typeface="Bahnschrift" panose="020B0502040204020203" pitchFamily="34" charset="0"/>
            </a:endParaRPr>
          </a:p>
          <a:p>
            <a:pPr algn="ctr"/>
            <a:r>
              <a:rPr lang="en-IN" dirty="0">
                <a:latin typeface="Bahnschrift" panose="020B0502040204020203" pitchFamily="34" charset="0"/>
              </a:rPr>
              <a:t>Chairperson – Anvi Trivedi</a:t>
            </a:r>
          </a:p>
          <a:p>
            <a:pPr algn="ctr"/>
            <a:r>
              <a:rPr lang="en-IN" dirty="0">
                <a:latin typeface="Bahnschrift" panose="020B0502040204020203" pitchFamily="34" charset="0"/>
              </a:rPr>
              <a:t>Secretary – Meenakshi </a:t>
            </a:r>
            <a:r>
              <a:rPr lang="en-IN" dirty="0" err="1">
                <a:latin typeface="Bahnschrift" panose="020B0502040204020203" pitchFamily="34" charset="0"/>
              </a:rPr>
              <a:t>Vedala</a:t>
            </a:r>
            <a:endParaRPr lang="en-IN" dirty="0">
              <a:latin typeface="Bahnschrift" panose="020B0502040204020203" pitchFamily="34" charset="0"/>
            </a:endParaRPr>
          </a:p>
          <a:p>
            <a:pPr algn="ctr"/>
            <a:r>
              <a:rPr lang="en-IN" dirty="0">
                <a:latin typeface="Bahnschrift" panose="020B0502040204020203" pitchFamily="34" charset="0"/>
              </a:rPr>
              <a:t>Treasurer – Saanvi Dande</a:t>
            </a:r>
          </a:p>
          <a:p>
            <a:pPr algn="ctr"/>
            <a:r>
              <a:rPr lang="en-IN" dirty="0">
                <a:latin typeface="Bahnschrift" panose="020B0502040204020203" pitchFamily="34" charset="0"/>
              </a:rPr>
              <a:t>Content Developer – Riya Shastri</a:t>
            </a:r>
          </a:p>
        </p:txBody>
      </p:sp>
      <p:pic>
        <p:nvPicPr>
          <p:cNvPr id="3074" name="Picture 2" descr="theinkfluencers's profile picture">
            <a:extLst>
              <a:ext uri="{FF2B5EF4-FFF2-40B4-BE49-F238E27FC236}">
                <a16:creationId xmlns:a16="http://schemas.microsoft.com/office/drawing/2014/main" id="{8C0C4F32-F33C-154A-3AB7-F7D2073B2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2836"/>
            <a:ext cx="3744416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820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9FDDA-7781-8EA2-8AAE-F9E628EAD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8906056-0750-C018-6C51-5BCB94671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91" y="0"/>
            <a:ext cx="8820472" cy="1232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D15C7-4792-4306-89E1-CE204864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3F6-F0E0-4633-82BA-FE70BDBA69EB}" type="slidenum">
              <a:rPr lang="en-IN" smtClean="0"/>
              <a:t>6</a:t>
            </a:fld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339176-073C-084B-D201-B9BAFAA067F9}"/>
              </a:ext>
            </a:extLst>
          </p:cNvPr>
          <p:cNvSpPr/>
          <p:nvPr/>
        </p:nvSpPr>
        <p:spPr>
          <a:xfrm>
            <a:off x="4067944" y="1412776"/>
            <a:ext cx="4891365" cy="48245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Bahnschrift" panose="020B0502040204020203" pitchFamily="34" charset="0"/>
              </a:rPr>
              <a:t>GOOGLE DEVELOPER STUDENT CLUB</a:t>
            </a:r>
          </a:p>
          <a:p>
            <a:pPr algn="ctr"/>
            <a:endParaRPr lang="en-IN" b="1" dirty="0">
              <a:latin typeface="Bahnschrift" panose="020B0502040204020203" pitchFamily="34" charset="0"/>
            </a:endParaRPr>
          </a:p>
          <a:p>
            <a:pPr algn="ctr"/>
            <a:endParaRPr lang="en-IN" sz="3600" b="1" dirty="0">
              <a:latin typeface="Bahnschrift" panose="020B0502040204020203" pitchFamily="34" charset="0"/>
            </a:endParaRPr>
          </a:p>
          <a:p>
            <a:pPr algn="ctr"/>
            <a:r>
              <a:rPr lang="en-IN" dirty="0">
                <a:latin typeface="Bahnschrift" panose="020B0502040204020203" pitchFamily="34" charset="0"/>
              </a:rPr>
              <a:t>Chairperson – Asmi Agarwal</a:t>
            </a:r>
          </a:p>
          <a:p>
            <a:pPr algn="ctr"/>
            <a:r>
              <a:rPr lang="en-IN" dirty="0">
                <a:latin typeface="Bahnschrift" panose="020B0502040204020203" pitchFamily="34" charset="0"/>
              </a:rPr>
              <a:t>Secretary – </a:t>
            </a:r>
            <a:r>
              <a:rPr lang="en-IN" dirty="0" err="1">
                <a:latin typeface="Bahnschrift" panose="020B0502040204020203" pitchFamily="34" charset="0"/>
              </a:rPr>
              <a:t>Zakiur</a:t>
            </a:r>
            <a:r>
              <a:rPr lang="en-IN" dirty="0">
                <a:latin typeface="Bahnschrift" panose="020B0502040204020203" pitchFamily="34" charset="0"/>
              </a:rPr>
              <a:t> Rahman</a:t>
            </a:r>
          </a:p>
          <a:p>
            <a:pPr algn="ctr"/>
            <a:r>
              <a:rPr lang="en-IN" dirty="0">
                <a:latin typeface="Bahnschrift" panose="020B0502040204020203" pitchFamily="34" charset="0"/>
              </a:rPr>
              <a:t>Treasurer – Mrigank Pandey</a:t>
            </a:r>
          </a:p>
          <a:p>
            <a:pPr algn="ctr"/>
            <a:r>
              <a:rPr lang="en-IN" dirty="0">
                <a:latin typeface="Bahnschrift" panose="020B0502040204020203" pitchFamily="34" charset="0"/>
              </a:rPr>
              <a:t>Content Developer – Rohini Sengupta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C54F46-1D69-60A2-CE6D-B3D922E5BA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05" y="1820474"/>
            <a:ext cx="4009140" cy="400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8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5C3BD-21A1-6E02-0A94-2AFDEFC46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BAD4D79-5F65-F167-C5BB-CB2ABFC46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91" y="0"/>
            <a:ext cx="8820472" cy="1232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F4B66-B453-2D6E-3C74-FEC68618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3F6-F0E0-4633-82BA-FE70BDBA69EB}" type="slidenum">
              <a:rPr lang="en-IN" smtClean="0"/>
              <a:t>7</a:t>
            </a:fld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C2A219-4647-6AF8-5D80-F67EF6E8C10B}"/>
              </a:ext>
            </a:extLst>
          </p:cNvPr>
          <p:cNvSpPr/>
          <p:nvPr/>
        </p:nvSpPr>
        <p:spPr>
          <a:xfrm>
            <a:off x="4067944" y="1412776"/>
            <a:ext cx="4891365" cy="48245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Bahnschrift" panose="020B0502040204020203" pitchFamily="34" charset="0"/>
              </a:rPr>
              <a:t>ALGORAND &amp; BLOCKCHAIN CLUB</a:t>
            </a:r>
          </a:p>
          <a:p>
            <a:pPr algn="ctr"/>
            <a:endParaRPr lang="en-IN" b="1" dirty="0">
              <a:latin typeface="Bahnschrift" panose="020B0502040204020203" pitchFamily="34" charset="0"/>
            </a:endParaRPr>
          </a:p>
          <a:p>
            <a:pPr algn="ctr"/>
            <a:endParaRPr lang="en-IN" sz="3600" b="1" dirty="0">
              <a:latin typeface="Bahnschrift" panose="020B0502040204020203" pitchFamily="34" charset="0"/>
            </a:endParaRPr>
          </a:p>
          <a:p>
            <a:pPr algn="ctr"/>
            <a:r>
              <a:rPr lang="en-IN" dirty="0">
                <a:latin typeface="Bahnschrift" panose="020B0502040204020203" pitchFamily="34" charset="0"/>
              </a:rPr>
              <a:t>Chairperson – Prachi Bhowal</a:t>
            </a:r>
          </a:p>
          <a:p>
            <a:pPr algn="ctr"/>
            <a:r>
              <a:rPr lang="en-IN" dirty="0">
                <a:latin typeface="Bahnschrift" panose="020B0502040204020203" pitchFamily="34" charset="0"/>
              </a:rPr>
              <a:t>Co Lead – Md Meraj Ansari</a:t>
            </a:r>
          </a:p>
          <a:p>
            <a:pPr algn="ctr"/>
            <a:r>
              <a:rPr lang="en-IN" dirty="0">
                <a:latin typeface="Bahnschrift" panose="020B0502040204020203" pitchFamily="34" charset="0"/>
              </a:rPr>
              <a:t>Event Lead – Saanvi Dande</a:t>
            </a:r>
          </a:p>
          <a:p>
            <a:pPr algn="ctr"/>
            <a:r>
              <a:rPr lang="en-IN" dirty="0">
                <a:latin typeface="Bahnschrift" panose="020B0502040204020203" pitchFamily="34" charset="0"/>
              </a:rPr>
              <a:t>Tech Lead – </a:t>
            </a:r>
            <a:r>
              <a:rPr lang="en-IN" dirty="0" err="1">
                <a:latin typeface="Bahnschrift" panose="020B0502040204020203" pitchFamily="34" charset="0"/>
              </a:rPr>
              <a:t>Subhrayoti</a:t>
            </a:r>
            <a:r>
              <a:rPr lang="en-IN" dirty="0">
                <a:latin typeface="Bahnschrift" panose="020B0502040204020203" pitchFamily="34" charset="0"/>
              </a:rPr>
              <a:t> Samal</a:t>
            </a:r>
          </a:p>
          <a:p>
            <a:pPr algn="ctr"/>
            <a:r>
              <a:rPr lang="en-IN" dirty="0">
                <a:latin typeface="Bahnschrift" panose="020B0502040204020203" pitchFamily="34" charset="0"/>
              </a:rPr>
              <a:t>Community Outreach – Ankitha </a:t>
            </a:r>
            <a:r>
              <a:rPr lang="en-IN" dirty="0" err="1">
                <a:latin typeface="Bahnschrift" panose="020B0502040204020203" pitchFamily="34" charset="0"/>
              </a:rPr>
              <a:t>Machagari</a:t>
            </a:r>
            <a:endParaRPr lang="en-IN" dirty="0">
              <a:latin typeface="Bahnschrif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B794C6-C40E-DD8A-665F-515BB84036F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5"/>
          <a:stretch>
            <a:fillRect/>
          </a:stretch>
        </p:blipFill>
        <p:spPr>
          <a:xfrm>
            <a:off x="-108520" y="2002532"/>
            <a:ext cx="3861048" cy="36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79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9383D-2C05-06B7-8599-B4A4C493D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1A26391-066E-B053-59BB-2ADCC7CCB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91" y="0"/>
            <a:ext cx="8820472" cy="1232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9570D-9E0F-9B89-8532-38BC03B3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3F6-F0E0-4633-82BA-FE70BDBA69EB}" type="slidenum">
              <a:rPr lang="en-IN" smtClean="0"/>
              <a:t>8</a:t>
            </a:fld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F46795-3447-0DE0-81BF-908963793B2B}"/>
              </a:ext>
            </a:extLst>
          </p:cNvPr>
          <p:cNvSpPr/>
          <p:nvPr/>
        </p:nvSpPr>
        <p:spPr>
          <a:xfrm>
            <a:off x="4067944" y="1412776"/>
            <a:ext cx="4891365" cy="48245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Bahnschrift" panose="020B0502040204020203" pitchFamily="34" charset="0"/>
              </a:rPr>
              <a:t>CODEQUEST</a:t>
            </a:r>
          </a:p>
          <a:p>
            <a:pPr algn="ctr"/>
            <a:r>
              <a:rPr lang="en-IN" b="1" dirty="0">
                <a:latin typeface="Bahnschrift" panose="020B0502040204020203" pitchFamily="34" charset="0"/>
              </a:rPr>
              <a:t>(AI &amp; HACKATHON CLUB)</a:t>
            </a:r>
          </a:p>
          <a:p>
            <a:pPr algn="ctr"/>
            <a:endParaRPr lang="en-IN" b="1" dirty="0">
              <a:latin typeface="Bahnschrift" panose="020B0502040204020203" pitchFamily="34" charset="0"/>
            </a:endParaRPr>
          </a:p>
          <a:p>
            <a:pPr algn="ctr"/>
            <a:endParaRPr lang="en-IN" sz="3600" b="1" dirty="0">
              <a:latin typeface="Bahnschrift" panose="020B0502040204020203" pitchFamily="34" charset="0"/>
            </a:endParaRPr>
          </a:p>
          <a:p>
            <a:pPr algn="ctr"/>
            <a:r>
              <a:rPr lang="en-IN" dirty="0">
                <a:latin typeface="Bahnschrift" panose="020B0502040204020203" pitchFamily="34" charset="0"/>
              </a:rPr>
              <a:t>Chairperson – Parth Shrivastava</a:t>
            </a:r>
          </a:p>
          <a:p>
            <a:pPr algn="ctr"/>
            <a:r>
              <a:rPr lang="en-IN" dirty="0">
                <a:latin typeface="Bahnschrift" panose="020B0502040204020203" pitchFamily="34" charset="0"/>
              </a:rPr>
              <a:t>Secretary–Pramit Panigrahi</a:t>
            </a:r>
          </a:p>
          <a:p>
            <a:pPr algn="ctr"/>
            <a:r>
              <a:rPr lang="en-IN" dirty="0">
                <a:latin typeface="Bahnschrift" panose="020B0502040204020203" pitchFamily="34" charset="0"/>
              </a:rPr>
              <a:t>Treasurer– Sumit Khandelwal</a:t>
            </a:r>
          </a:p>
          <a:p>
            <a:pPr algn="ctr"/>
            <a:r>
              <a:rPr lang="en-IN" dirty="0">
                <a:latin typeface="Bahnschrift" panose="020B0502040204020203" pitchFamily="34" charset="0"/>
              </a:rPr>
              <a:t>Content Developer – Sneha Gandhi</a:t>
            </a:r>
          </a:p>
        </p:txBody>
      </p:sp>
      <p:pic>
        <p:nvPicPr>
          <p:cNvPr id="5" name="Picture 2" descr="codequest_sit's profile picture">
            <a:extLst>
              <a:ext uri="{FF2B5EF4-FFF2-40B4-BE49-F238E27FC236}">
                <a16:creationId xmlns:a16="http://schemas.microsoft.com/office/drawing/2014/main" id="{4717A364-5756-7C67-CAE0-4A350575C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92" y="2000926"/>
            <a:ext cx="3648236" cy="364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433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0F105-FF29-C03A-0D5D-90D5A8266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E3DEE10-D3E7-AA4B-408A-CDF2D0173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91" y="0"/>
            <a:ext cx="8820472" cy="1232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F732D-949B-A829-366F-5CEADD6D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13F6-F0E0-4633-82BA-FE70BDBA69EB}" type="slidenum">
              <a:rPr lang="en-IN" smtClean="0"/>
              <a:t>9</a:t>
            </a:fld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257AC72-2F2A-EBCA-7D34-FF73040604E5}"/>
              </a:ext>
            </a:extLst>
          </p:cNvPr>
          <p:cNvSpPr/>
          <p:nvPr/>
        </p:nvSpPr>
        <p:spPr>
          <a:xfrm>
            <a:off x="4067944" y="1412776"/>
            <a:ext cx="4891365" cy="482453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 err="1">
                <a:latin typeface="Bahnschrift" panose="020B0502040204020203" pitchFamily="34" charset="0"/>
              </a:rPr>
              <a:t>InnovatorsInc</a:t>
            </a:r>
            <a:endParaRPr lang="en-IN" sz="3600" b="1" dirty="0">
              <a:latin typeface="Bahnschrift" panose="020B0502040204020203" pitchFamily="34" charset="0"/>
            </a:endParaRPr>
          </a:p>
          <a:p>
            <a:pPr algn="ctr"/>
            <a:r>
              <a:rPr lang="en-IN" b="1" dirty="0">
                <a:latin typeface="Bahnschrift" panose="020B0502040204020203" pitchFamily="34" charset="0"/>
              </a:rPr>
              <a:t>(INNOVATORS &amp; STARTUP CLUB)</a:t>
            </a:r>
          </a:p>
          <a:p>
            <a:pPr algn="ctr"/>
            <a:endParaRPr lang="en-IN" b="1" dirty="0">
              <a:latin typeface="Bahnschrift" panose="020B0502040204020203" pitchFamily="34" charset="0"/>
            </a:endParaRPr>
          </a:p>
          <a:p>
            <a:pPr algn="ctr"/>
            <a:endParaRPr lang="en-IN" sz="3600" b="1" dirty="0">
              <a:latin typeface="Bahnschrift" panose="020B0502040204020203" pitchFamily="34" charset="0"/>
            </a:endParaRPr>
          </a:p>
          <a:p>
            <a:pPr algn="ctr"/>
            <a:r>
              <a:rPr lang="en-IN" dirty="0">
                <a:latin typeface="Bahnschrift" panose="020B0502040204020203" pitchFamily="34" charset="0"/>
              </a:rPr>
              <a:t>Chairperson – Ananya Srivastava</a:t>
            </a:r>
          </a:p>
          <a:p>
            <a:pPr algn="ctr"/>
            <a:r>
              <a:rPr lang="en-IN" dirty="0">
                <a:latin typeface="Bahnschrift" panose="020B0502040204020203" pitchFamily="34" charset="0"/>
              </a:rPr>
              <a:t>Secretary – Aamina Baig</a:t>
            </a:r>
          </a:p>
          <a:p>
            <a:pPr algn="ctr"/>
            <a:r>
              <a:rPr lang="en-IN" dirty="0">
                <a:latin typeface="Bahnschrift" panose="020B0502040204020203" pitchFamily="34" charset="0"/>
              </a:rPr>
              <a:t>Treasurer– </a:t>
            </a:r>
            <a:r>
              <a:rPr lang="en-IN" dirty="0" err="1">
                <a:latin typeface="Bahnschrift" panose="020B0502040204020203" pitchFamily="34" charset="0"/>
              </a:rPr>
              <a:t>Utsha</a:t>
            </a:r>
            <a:r>
              <a:rPr lang="en-IN" dirty="0">
                <a:latin typeface="Bahnschrift" panose="020B0502040204020203" pitchFamily="34" charset="0"/>
              </a:rPr>
              <a:t> Roy</a:t>
            </a:r>
          </a:p>
          <a:p>
            <a:pPr algn="ctr"/>
            <a:r>
              <a:rPr lang="en-IN" dirty="0">
                <a:latin typeface="Bahnschrift" panose="020B0502040204020203" pitchFamily="34" charset="0"/>
              </a:rPr>
              <a:t>Content Developer – V P Mokshitha</a:t>
            </a:r>
          </a:p>
        </p:txBody>
      </p:sp>
      <p:pic>
        <p:nvPicPr>
          <p:cNvPr id="2" name="Picture 2" descr="innovatorsinc.sithyd's profile picture">
            <a:extLst>
              <a:ext uri="{FF2B5EF4-FFF2-40B4-BE49-F238E27FC236}">
                <a16:creationId xmlns:a16="http://schemas.microsoft.com/office/drawing/2014/main" id="{468F2641-5BC8-8DB5-3B43-1E61E630A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15" y="2060848"/>
            <a:ext cx="3528392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9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244</Words>
  <Application>Microsoft Office PowerPoint</Application>
  <PresentationFormat>On-screen Show (4:3)</PresentationFormat>
  <Paragraphs>93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Bahnschrift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varma</dc:creator>
  <cp:lastModifiedBy>Srujana P</cp:lastModifiedBy>
  <cp:revision>5</cp:revision>
  <dcterms:created xsi:type="dcterms:W3CDTF">2025-07-31T05:35:02Z</dcterms:created>
  <dcterms:modified xsi:type="dcterms:W3CDTF">2025-08-03T08:25:45Z</dcterms:modified>
</cp:coreProperties>
</file>