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67" r:id="rId6"/>
    <p:sldId id="259" r:id="rId7"/>
    <p:sldId id="264" r:id="rId8"/>
    <p:sldId id="260" r:id="rId9"/>
    <p:sldId id="265" r:id="rId10"/>
    <p:sldId id="268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kajdbvaugv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2634-6EC2-4E2F-9E89-A379DFA81FC5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8EA74-57C7-4CB7-B08E-40847C40E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4232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kajdbvaugv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3CE-9514-409E-BA7D-4040CD4B78C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FDEC-29B5-46DA-A18C-C283D48F7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173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82C17-3B24-4927-79E6-7FD421F7B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C0F44-CFBE-E729-A9D3-6D04ABA5D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18975-190F-B5FE-88D2-0617ED590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555B-B180-3476-C11B-B6666C18B7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10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EFFF-9979-22AE-549C-10140DB17E6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FB5E-8608-4C3C-CE6F-D6E721998D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37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13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22B2-A1F0-5F2D-5E43-62CA699B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2778B-1D2C-51B4-9317-4C2C1C7DA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A88A7-F5A9-51ED-B5A7-C08C1A34D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64009-7659-9364-1D57-3F7BE1EA3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3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1564-F98A-868D-4D94-76A4B02FB14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D384F-11E6-155C-E494-C6C6609E5B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09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8277-C083-A446-443E-D12D0C05B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1DD86-360A-CFEF-0BA2-3B931C3CD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49515-BCB2-65E1-BEDE-D69F127FA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D0BFF-B62B-E9EA-D7F1-A5705A802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B7F0A-F4DF-019B-81F0-4BBAF80B699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99C1-EE00-9F71-3B78-D33FC4505C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6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7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8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9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6FE5-9A58-4C63-9459-0B0CEC90F24A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5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0743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7980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9794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09095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6663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83893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153-17F5-4EF9-AB8F-5E69B7F696DB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249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091-93F3-47AB-9C89-A89E211807C6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24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60FF-2C47-400E-9437-9D54155145B6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02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A76D-4722-4EF1-8D09-C0DDB4C9AD2F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44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E2AD-D88A-489B-B9EA-B0738D2765DD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6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C09C-D0C1-447E-992F-71DCAF4CA3D5}" type="datetime1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9D69-059F-4212-B1A1-AF0FEA5EB319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4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A4AD-B763-46B7-93A3-E819203B740A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77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BF8D-D4EC-4E94-948B-25FDA196A2F1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82-C04B-4D44-8379-91C9F9160D0F}" type="datetime1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6D4B9B0-EF03-45B6-99FE-D8A6FE405DB4}" type="datetime1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6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2A6E6E-9E85-521D-A1BB-9DD65E23C0A3}"/>
              </a:ext>
            </a:extLst>
          </p:cNvPr>
          <p:cNvSpPr txBox="1"/>
          <p:nvPr/>
        </p:nvSpPr>
        <p:spPr>
          <a:xfrm>
            <a:off x="1060694" y="1957948"/>
            <a:ext cx="69169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Council 2024–25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5A4B7-313B-2111-3613-9A4D064D3714}"/>
              </a:ext>
            </a:extLst>
          </p:cNvPr>
          <p:cNvSpPr txBox="1"/>
          <p:nvPr/>
        </p:nvSpPr>
        <p:spPr>
          <a:xfrm>
            <a:off x="1422847" y="4005064"/>
            <a:ext cx="619268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This introduces the Student Council for the academic year 2024–25 at Symbiosis Institute of Technology, Hyderabad. </a:t>
            </a:r>
          </a:p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Each member has been elected or appointed to represent and support the student body, foster campus engagement, and contribute to academic and extracurricular development.</a:t>
            </a:r>
          </a:p>
        </p:txBody>
      </p:sp>
    </p:spTree>
    <p:extLst>
      <p:ext uri="{BB962C8B-B14F-4D97-AF65-F5344CB8AC3E}">
        <p14:creationId xmlns:p14="http://schemas.microsoft.com/office/powerpoint/2010/main" val="1256317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D7FE-D9BA-DB0A-A5A1-394DB1B7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177829-7ADA-CFF0-704D-62BF8A382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56800-FB44-29B0-D50A-7F42D98443F1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Riya Shastri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264EE-8B66-4FAC-0DC6-D9A00EA59083}"/>
              </a:ext>
            </a:extLst>
          </p:cNvPr>
          <p:cNvSpPr txBox="1"/>
          <p:nvPr/>
        </p:nvSpPr>
        <p:spPr>
          <a:xfrm>
            <a:off x="1547664" y="2276872"/>
            <a:ext cx="33123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Media Committee -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Branch: 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Manage the Council's digital presence, event coverage, design content, and ensure effective communication with students.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1EFF95-616B-18BD-02EE-6BE75BAE8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3670"/>
          <a:stretch>
            <a:fillRect/>
          </a:stretch>
        </p:blipFill>
        <p:spPr>
          <a:xfrm>
            <a:off x="5796136" y="2492896"/>
            <a:ext cx="2592288" cy="36380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7813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79EAED-CF67-B073-D932-9E184F79D0FB}"/>
              </a:ext>
            </a:extLst>
          </p:cNvPr>
          <p:cNvSpPr txBox="1"/>
          <p:nvPr/>
        </p:nvSpPr>
        <p:spPr>
          <a:xfrm>
            <a:off x="899592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 U Parthiv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7A18C-7C64-3194-12C1-A7E36579A878}"/>
              </a:ext>
            </a:extLst>
          </p:cNvPr>
          <p:cNvSpPr txBox="1"/>
          <p:nvPr/>
        </p:nvSpPr>
        <p:spPr>
          <a:xfrm>
            <a:off x="1570590" y="2276872"/>
            <a:ext cx="31454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Media Committee - Co-Head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AI &amp; 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AEEC0-FE5C-C178-845E-13625070DF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4" t="9838" r="28796"/>
          <a:stretch>
            <a:fillRect/>
          </a:stretch>
        </p:blipFill>
        <p:spPr>
          <a:xfrm>
            <a:off x="5724128" y="2420888"/>
            <a:ext cx="2664296" cy="3744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3315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0A91C8-1F79-3C16-4CB4-FB8D45751587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Rohini Sengupta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32CD5-EAFA-BB25-5731-430896C1A0F7}"/>
              </a:ext>
            </a:extLst>
          </p:cNvPr>
          <p:cNvSpPr txBox="1"/>
          <p:nvPr/>
        </p:nvSpPr>
        <p:spPr>
          <a:xfrm>
            <a:off x="1547664" y="2276872"/>
            <a:ext cx="34563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Co-curricular &amp; Extra-curricular Committee -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Organize and promote cultural, technical, and sports events to encourage holistic student development.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81075C-97BA-B77E-D47E-4DC6AA6C7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8" t="20697" r="11372"/>
          <a:stretch>
            <a:fillRect/>
          </a:stretch>
        </p:blipFill>
        <p:spPr>
          <a:xfrm>
            <a:off x="5580112" y="2420888"/>
            <a:ext cx="2808312" cy="37444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677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422F84-7A5B-15B6-D6DF-E9AADABD2216}"/>
              </a:ext>
            </a:extLst>
          </p:cNvPr>
          <p:cNvSpPr txBox="1"/>
          <p:nvPr/>
        </p:nvSpPr>
        <p:spPr>
          <a:xfrm>
            <a:off x="899592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 V L Srujana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80844-FAB4-FBB1-7C58-C4FA4A7E4061}"/>
              </a:ext>
            </a:extLst>
          </p:cNvPr>
          <p:cNvSpPr txBox="1"/>
          <p:nvPr/>
        </p:nvSpPr>
        <p:spPr>
          <a:xfrm>
            <a:off x="1547664" y="2276872"/>
            <a:ext cx="3024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Co-curricular &amp; Extra-curricular Committee - Co-Head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25C6E0-6DDA-85C5-8566-A365FB7CE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" t="10465" r="4432"/>
          <a:stretch>
            <a:fillRect/>
          </a:stretch>
        </p:blipFill>
        <p:spPr>
          <a:xfrm>
            <a:off x="5508104" y="2420888"/>
            <a:ext cx="2887125" cy="36964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0577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C637AF-6EAE-D8A4-E212-85E6228EF8AA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Anirudh Pratap Singh Yadav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FFA234-16B3-97D2-0034-628A9E24AAE9}"/>
              </a:ext>
            </a:extLst>
          </p:cNvPr>
          <p:cNvSpPr txBox="1"/>
          <p:nvPr/>
        </p:nvSpPr>
        <p:spPr>
          <a:xfrm>
            <a:off x="1547664" y="2276872"/>
            <a:ext cx="36552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AI &amp; ML</a:t>
            </a:r>
          </a:p>
          <a:p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Leads the Student Council, represents the student body, and ensures smooth coordination between students, faculty, and administration.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F031903-B77B-5051-DB9D-663CC50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4" r="28296"/>
          <a:stretch>
            <a:fillRect/>
          </a:stretch>
        </p:blipFill>
        <p:spPr>
          <a:xfrm>
            <a:off x="5436096" y="2348880"/>
            <a:ext cx="2834641" cy="392573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2896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D5C5-DA9E-BBE2-945D-0016A037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99F1DB-6734-F13A-2B82-0FA9B127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ABD04D-48B0-CF61-19AE-0128C76F69D6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Harsh Anand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A8F797-707E-5251-5135-EC6F5AA65455}"/>
              </a:ext>
            </a:extLst>
          </p:cNvPr>
          <p:cNvSpPr txBox="1"/>
          <p:nvPr/>
        </p:nvSpPr>
        <p:spPr>
          <a:xfrm>
            <a:off x="1547664" y="2276872"/>
            <a:ext cx="3528392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Vice-President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CST</a:t>
            </a:r>
          </a:p>
          <a:p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Supports the President, steps in during their absence, and oversees the effective functioning of all committees.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A1DA3-E8B1-2E69-6337-7BC769DDC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254008"/>
            <a:ext cx="2615543" cy="36232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415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4E19F9-B7F8-FDE5-8D18-DFBDA338980D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Saanvi Dande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FC9EAB-5DB2-E617-7387-BDF0CC66396F}"/>
              </a:ext>
            </a:extLst>
          </p:cNvPr>
          <p:cNvSpPr txBox="1"/>
          <p:nvPr/>
        </p:nvSpPr>
        <p:spPr>
          <a:xfrm>
            <a:off x="1547664" y="2276872"/>
            <a:ext cx="33123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Program Coordinator &amp; Support Committee -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Plan, manage, and support academic and non-academic events while ensuring logistical support across campus activities.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AF4229-3AED-24C0-B77D-4DB8DD416F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48" y="2420888"/>
            <a:ext cx="2707049" cy="36131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6331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4CD1D-1C63-BABA-A387-68058094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8228AC-934A-5A09-0DEC-60615C99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2F6A89-1304-6002-9FB4-DEA393AE8C53}"/>
              </a:ext>
            </a:extLst>
          </p:cNvPr>
          <p:cNvSpPr txBox="1"/>
          <p:nvPr/>
        </p:nvSpPr>
        <p:spPr>
          <a:xfrm>
            <a:off x="899592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Syed Mudassir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DE715-8F43-DE90-E95F-D63ADB8E76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36" r="10237" b="4282"/>
          <a:stretch>
            <a:fillRect/>
          </a:stretch>
        </p:blipFill>
        <p:spPr>
          <a:xfrm>
            <a:off x="5868143" y="2441760"/>
            <a:ext cx="2383069" cy="37235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02611-FA19-A9BC-E6B0-765F45C5DD71}"/>
              </a:ext>
            </a:extLst>
          </p:cNvPr>
          <p:cNvSpPr txBox="1"/>
          <p:nvPr/>
        </p:nvSpPr>
        <p:spPr>
          <a:xfrm>
            <a:off x="1547664" y="2274838"/>
            <a:ext cx="3312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Program Coordinator &amp; Support Committee - Co-Head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CST</a:t>
            </a:r>
          </a:p>
        </p:txBody>
      </p:sp>
    </p:spTree>
    <p:extLst>
      <p:ext uri="{BB962C8B-B14F-4D97-AF65-F5344CB8AC3E}">
        <p14:creationId xmlns:p14="http://schemas.microsoft.com/office/powerpoint/2010/main" val="283715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481BD-7D51-3168-6979-99504C71ACB9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Dhruva Sai Phaneeswar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F9420-081B-CC5A-CA0B-87647A1D4742}"/>
              </a:ext>
            </a:extLst>
          </p:cNvPr>
          <p:cNvSpPr txBox="1"/>
          <p:nvPr/>
        </p:nvSpPr>
        <p:spPr>
          <a:xfrm>
            <a:off x="1547664" y="2276872"/>
            <a:ext cx="33123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Academics &amp; Research Committee -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CST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Work with faculty and peers to enhance academic life, promote research initiatives, and address student academic concerns.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EE69F5-4235-3D3E-E684-9EF0A578F9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420888"/>
            <a:ext cx="2994851" cy="37856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4912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7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BB4427-86CD-22B4-C593-0FFCC1948617}"/>
              </a:ext>
            </a:extLst>
          </p:cNvPr>
          <p:cNvSpPr txBox="1"/>
          <p:nvPr/>
        </p:nvSpPr>
        <p:spPr>
          <a:xfrm>
            <a:off x="899592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Mrigank Pandey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F6115-B611-A615-81CF-0C89B8DFD67A}"/>
              </a:ext>
            </a:extLst>
          </p:cNvPr>
          <p:cNvSpPr txBox="1"/>
          <p:nvPr/>
        </p:nvSpPr>
        <p:spPr>
          <a:xfrm>
            <a:off x="1547664" y="2276872"/>
            <a:ext cx="27363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Academics &amp; Research Committee - Co-Head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AI&amp;ML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3E1BC-8EA6-143A-9EB2-D2457FB00A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" t="7127" r="4975" b="7351"/>
          <a:stretch>
            <a:fillRect/>
          </a:stretch>
        </p:blipFill>
        <p:spPr>
          <a:xfrm>
            <a:off x="5543461" y="2492896"/>
            <a:ext cx="2793310" cy="35283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0525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02654-743D-0662-66FA-F01D265A6C31}"/>
              </a:ext>
            </a:extLst>
          </p:cNvPr>
          <p:cNvSpPr txBox="1"/>
          <p:nvPr/>
        </p:nvSpPr>
        <p:spPr>
          <a:xfrm>
            <a:off x="919116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Aavula Shashank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52792-E079-75AE-2E6B-686AE5AEF0BC}"/>
              </a:ext>
            </a:extLst>
          </p:cNvPr>
          <p:cNvSpPr txBox="1"/>
          <p:nvPr/>
        </p:nvSpPr>
        <p:spPr>
          <a:xfrm>
            <a:off x="1547664" y="2276872"/>
            <a:ext cx="36004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Student Welfare Committee -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Branch: 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Focus on student well-being by addressing concerns related to mental health, inclusion, and campus life.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A6DBA-EE20-428A-4F0E-F92D6F449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34"/>
          <a:stretch>
            <a:fillRect/>
          </a:stretch>
        </p:blipFill>
        <p:spPr>
          <a:xfrm>
            <a:off x="5770394" y="2348880"/>
            <a:ext cx="2507159" cy="39393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89888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B967B9-BBD1-4478-5241-31CFEADBF3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4" r="10794"/>
          <a:stretch>
            <a:fillRect/>
          </a:stretch>
        </p:blipFill>
        <p:spPr>
          <a:xfrm>
            <a:off x="5724128" y="2564904"/>
            <a:ext cx="2664296" cy="347362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534726-24CA-C376-AE3A-66FCF7F56FF4}"/>
              </a:ext>
            </a:extLst>
          </p:cNvPr>
          <p:cNvSpPr txBox="1"/>
          <p:nvPr/>
        </p:nvSpPr>
        <p:spPr>
          <a:xfrm>
            <a:off x="899592" y="1340768"/>
            <a:ext cx="73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Kurikala Hasini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A9ADC-6C6A-C225-41F2-884009A107F7}"/>
              </a:ext>
            </a:extLst>
          </p:cNvPr>
          <p:cNvSpPr txBox="1"/>
          <p:nvPr/>
        </p:nvSpPr>
        <p:spPr>
          <a:xfrm>
            <a:off x="1547664" y="2285579"/>
            <a:ext cx="30243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Welfare Committee - Co-Head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Branch: AI &amp; ML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21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339</Words>
  <Application>Microsoft Office PowerPoint</Application>
  <PresentationFormat>On-screen Show (4:3)</PresentationFormat>
  <Paragraphs>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varma</dc:creator>
  <cp:lastModifiedBy>Anirudh Yadav</cp:lastModifiedBy>
  <cp:revision>9</cp:revision>
  <dcterms:created xsi:type="dcterms:W3CDTF">2025-07-31T05:35:02Z</dcterms:created>
  <dcterms:modified xsi:type="dcterms:W3CDTF">2025-08-02T17:26:41Z</dcterms:modified>
</cp:coreProperties>
</file>