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6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3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92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4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22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7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4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4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8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6B5494-718F-4C77-81E9-16D371CA39C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DD3500-E4B4-467C-930A-2476BBB7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5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E4BA-24CC-B4DA-DA33-204B4DCCD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318" y="2700291"/>
            <a:ext cx="10640332" cy="1137605"/>
          </a:xfrm>
        </p:spPr>
        <p:txBody>
          <a:bodyPr>
            <a:normAutofit/>
          </a:bodyPr>
          <a:lstStyle/>
          <a:p>
            <a:r>
              <a:rPr lang="en-US" sz="5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D138F-E9C2-6E2F-4485-4C2C13FE2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9" y="281621"/>
            <a:ext cx="3243939" cy="11376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59CD3-171F-5DE2-6498-252A141CF764}"/>
              </a:ext>
            </a:extLst>
          </p:cNvPr>
          <p:cNvSpPr txBox="1"/>
          <p:nvPr/>
        </p:nvSpPr>
        <p:spPr>
          <a:xfrm>
            <a:off x="9153526" y="5044031"/>
            <a:ext cx="272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Sharath Sai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12017371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KM090A35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C0E68-BBC0-C637-BD88-6D40DC8D50AE}"/>
              </a:ext>
            </a:extLst>
          </p:cNvPr>
          <p:cNvSpPr txBox="1"/>
          <p:nvPr/>
        </p:nvSpPr>
        <p:spPr>
          <a:xfrm>
            <a:off x="2379306" y="4027280"/>
            <a:ext cx="627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Disc Scheduling Algorithm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340124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738-0EF2-7ABF-ABDB-5100B310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AAEA-7C9A-B821-9D76-C5EE1E72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about disc scheduling algorithm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scheduling is done by operating systems to schedule I/O requests arriving for the disk. Disk scheduling is also known as I/O scheduling.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included four types of algorithms: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come first serve (FCFS)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seek Time First (SSTF)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Elevator Scan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Scan</a:t>
            </a:r>
          </a:p>
        </p:txBody>
      </p:sp>
    </p:spTree>
    <p:extLst>
      <p:ext uri="{BB962C8B-B14F-4D97-AF65-F5344CB8AC3E}">
        <p14:creationId xmlns:p14="http://schemas.microsoft.com/office/powerpoint/2010/main" val="229297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53AF-E896-0F9C-7FA1-1E2DBEA8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64CA-DE14-056A-BA37-B09891D5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1F7-FA0F-9698-4A4B-E95ACEAE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3C47-BEE8-6483-1A39-E41B4D4C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Access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is available for every algorithm mentioned with their implementation.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responsive</a:t>
            </a:r>
          </a:p>
        </p:txBody>
      </p:sp>
    </p:spTree>
    <p:extLst>
      <p:ext uri="{BB962C8B-B14F-4D97-AF65-F5344CB8AC3E}">
        <p14:creationId xmlns:p14="http://schemas.microsoft.com/office/powerpoint/2010/main" val="52430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4EA3-70DD-48ED-BA3F-6CC7B3C9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and Queries:-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BFB3-9A93-98CF-4DC6-4065D93C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Mentioned only 4 </a:t>
            </a:r>
            <a:r>
              <a:rPr lang="en-US" sz="2400"/>
              <a:t>algorithms.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22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Thank You HD images for PPT, Whatsapp, Facebook download">
            <a:extLst>
              <a:ext uri="{FF2B5EF4-FFF2-40B4-BE49-F238E27FC236}">
                <a16:creationId xmlns:a16="http://schemas.microsoft.com/office/drawing/2014/main" id="{A1E8D540-5CE2-ADDF-3B18-1BF066D46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0000" y="1494066"/>
            <a:ext cx="7111999" cy="400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02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162</TotalTime>
  <Words>113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Calisto MT</vt:lpstr>
      <vt:lpstr>Times New Roman</vt:lpstr>
      <vt:lpstr>Wingdings</vt:lpstr>
      <vt:lpstr>Wingdings 2</vt:lpstr>
      <vt:lpstr>Slate</vt:lpstr>
      <vt:lpstr>WEB DEVELOPMENT PROJECT</vt:lpstr>
      <vt:lpstr>Abstract</vt:lpstr>
      <vt:lpstr>Technologies Used</vt:lpstr>
      <vt:lpstr>Advantages</vt:lpstr>
      <vt:lpstr>Drawbacks and Queries:-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PROJECT</dc:title>
  <dc:creator>Sree Nimai</dc:creator>
  <cp:lastModifiedBy>sricharan k</cp:lastModifiedBy>
  <cp:revision>22</cp:revision>
  <dcterms:created xsi:type="dcterms:W3CDTF">2022-11-14T03:28:10Z</dcterms:created>
  <dcterms:modified xsi:type="dcterms:W3CDTF">2022-11-21T06:26:13Z</dcterms:modified>
</cp:coreProperties>
</file>