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80" d="100"/>
          <a:sy n="80" d="100"/>
        </p:scale>
        <p:origin x="782"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4/27/2021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4/27/2021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66D8-4F45-4B84-A80C-42374DFD26B6}"/>
              </a:ext>
            </a:extLst>
          </p:cNvPr>
          <p:cNvSpPr>
            <a:spLocks noGrp="1"/>
          </p:cNvSpPr>
          <p:nvPr>
            <p:ph type="ctrTitle"/>
          </p:nvPr>
        </p:nvSpPr>
        <p:spPr>
          <a:xfrm>
            <a:off x="863245" y="991340"/>
            <a:ext cx="8676222" cy="3200400"/>
          </a:xfrm>
        </p:spPr>
        <p:txBody>
          <a:bodyPr>
            <a:normAutofit/>
          </a:bodyPr>
          <a:lstStyle/>
          <a:p>
            <a:pPr algn="l"/>
            <a:r>
              <a:rPr lang="en-IN" sz="6000" dirty="0">
                <a:effectLst/>
              </a:rPr>
              <a:t>fútFicianado  </a:t>
            </a:r>
            <a:r>
              <a:rPr lang="en-IN" dirty="0">
                <a:effectLst/>
              </a:rPr>
              <a:t>⚛️⚽💬</a:t>
            </a:r>
            <a:br>
              <a:rPr lang="en-IN" dirty="0">
                <a:effectLst/>
              </a:rPr>
            </a:br>
            <a:br>
              <a:rPr lang="en-IN" dirty="0">
                <a:effectLst/>
              </a:rPr>
            </a:br>
            <a:r>
              <a:rPr lang="en-IN" sz="4000" dirty="0"/>
              <a:t>PLAYER PERFORMANCE ANALYSIS SYSTEM</a:t>
            </a:r>
          </a:p>
        </p:txBody>
      </p:sp>
      <p:sp>
        <p:nvSpPr>
          <p:cNvPr id="3" name="Subtitle 2">
            <a:extLst>
              <a:ext uri="{FF2B5EF4-FFF2-40B4-BE49-F238E27FC236}">
                <a16:creationId xmlns:a16="http://schemas.microsoft.com/office/drawing/2014/main" id="{D17C9B28-57E8-4E07-BF71-3E083723DCE3}"/>
              </a:ext>
            </a:extLst>
          </p:cNvPr>
          <p:cNvSpPr>
            <a:spLocks noGrp="1"/>
          </p:cNvSpPr>
          <p:nvPr>
            <p:ph type="subTitle" idx="1"/>
          </p:nvPr>
        </p:nvSpPr>
        <p:spPr>
          <a:xfrm>
            <a:off x="3340115" y="4844989"/>
            <a:ext cx="8676222" cy="1905000"/>
          </a:xfrm>
        </p:spPr>
        <p:txBody>
          <a:bodyPr/>
          <a:lstStyle/>
          <a:p>
            <a:pPr algn="r"/>
            <a:r>
              <a:rPr lang="en-IN" dirty="0"/>
              <a:t>Sathish Prasad VT - 185001137</a:t>
            </a:r>
          </a:p>
          <a:p>
            <a:pPr algn="r"/>
            <a:r>
              <a:rPr lang="en-IN" dirty="0"/>
              <a:t>Sreyas V - 185001162</a:t>
            </a:r>
          </a:p>
          <a:p>
            <a:pPr algn="r"/>
            <a:r>
              <a:rPr lang="en-IN" dirty="0"/>
              <a:t>Sricharan PP - 185001163</a:t>
            </a:r>
          </a:p>
        </p:txBody>
      </p:sp>
    </p:spTree>
    <p:extLst>
      <p:ext uri="{BB962C8B-B14F-4D97-AF65-F5344CB8AC3E}">
        <p14:creationId xmlns:p14="http://schemas.microsoft.com/office/powerpoint/2010/main" val="4061740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87DF472-95A9-44B8-8BE6-C42EEEEA069C}"/>
              </a:ext>
            </a:extLst>
          </p:cNvPr>
          <p:cNvSpPr/>
          <p:nvPr/>
        </p:nvSpPr>
        <p:spPr>
          <a:xfrm>
            <a:off x="2565647" y="2114963"/>
            <a:ext cx="8655728" cy="3970318"/>
          </a:xfrm>
          <a:prstGeom prst="rect">
            <a:avLst/>
          </a:prstGeom>
        </p:spPr>
        <p:txBody>
          <a:bodyPr wrap="square">
            <a:spAutoFit/>
          </a:bodyPr>
          <a:lstStyle/>
          <a:p>
            <a:r>
              <a:rPr lang="en-US" dirty="0"/>
              <a:t>With technology getting involved in almost everything in life these days, sports have become an area for the technology to exploit. With so much data and information, available self-evaluation is very important. With football teams becoming more and more competitive these days, there is a pressing need for good performance analysis. With most teams analyzing on a team performance basis, it would be more helpful for both the management and the players if the analysis is done on a player-to-player basis about stats according to each player’s specific position/role.</a:t>
            </a:r>
          </a:p>
          <a:p>
            <a:endParaRPr lang="en-US" dirty="0"/>
          </a:p>
          <a:p>
            <a:r>
              <a:rPr lang="en-US" dirty="0"/>
              <a:t>We plan to design a client-server model to address the above-mentioned problem pertaining to both the team management and individual players. Our system would help the player to improve specific aspects of his game by viewing the statistical analysis provided based on his previous performances.</a:t>
            </a:r>
            <a:endParaRPr lang="en-IN" dirty="0"/>
          </a:p>
        </p:txBody>
      </p:sp>
      <p:sp>
        <p:nvSpPr>
          <p:cNvPr id="5" name="Title 1">
            <a:extLst>
              <a:ext uri="{FF2B5EF4-FFF2-40B4-BE49-F238E27FC236}">
                <a16:creationId xmlns:a16="http://schemas.microsoft.com/office/drawing/2014/main" id="{36A39B65-8220-416F-B9E4-4FFD81D5545A}"/>
              </a:ext>
            </a:extLst>
          </p:cNvPr>
          <p:cNvSpPr txBox="1">
            <a:spLocks/>
          </p:cNvSpPr>
          <p:nvPr/>
        </p:nvSpPr>
        <p:spPr>
          <a:xfrm>
            <a:off x="863245" y="991340"/>
            <a:ext cx="8676222" cy="890726"/>
          </a:xfrm>
          <a:prstGeom prst="rect">
            <a:avLst/>
          </a:prstGeom>
        </p:spPr>
        <p:txBody>
          <a:bodyP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t>Problem statement</a:t>
            </a:r>
          </a:p>
        </p:txBody>
      </p:sp>
    </p:spTree>
    <p:extLst>
      <p:ext uri="{BB962C8B-B14F-4D97-AF65-F5344CB8AC3E}">
        <p14:creationId xmlns:p14="http://schemas.microsoft.com/office/powerpoint/2010/main" val="2926858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A8226C-DF15-4217-ADB0-E29CEE61B35C}"/>
              </a:ext>
            </a:extLst>
          </p:cNvPr>
          <p:cNvSpPr/>
          <p:nvPr/>
        </p:nvSpPr>
        <p:spPr>
          <a:xfrm>
            <a:off x="2708538" y="1560692"/>
            <a:ext cx="8904303" cy="4524315"/>
          </a:xfrm>
          <a:prstGeom prst="rect">
            <a:avLst/>
          </a:prstGeom>
        </p:spPr>
        <p:txBody>
          <a:bodyPr wrap="square">
            <a:spAutoFit/>
          </a:bodyPr>
          <a:lstStyle/>
          <a:p>
            <a:endParaRPr lang="en-IN" dirty="0"/>
          </a:p>
          <a:p>
            <a:pPr marL="285750" indent="-285750">
              <a:buFont typeface="Arial" panose="020B0604020202020204" pitchFamily="34" charset="0"/>
              <a:buChar char="•"/>
            </a:pPr>
            <a:r>
              <a:rPr lang="en-US" dirty="0"/>
              <a:t>This system provides individual accounts to each staff member and all the players. </a:t>
            </a:r>
          </a:p>
          <a:p>
            <a:pPr marL="285750" indent="-285750">
              <a:buFont typeface="Arial" panose="020B0604020202020204" pitchFamily="34" charset="0"/>
              <a:buChar char="•"/>
            </a:pPr>
            <a:r>
              <a:rPr lang="en-US" dirty="0"/>
              <a:t>Breakdown of our advanced analysis onto the client side (the players) into simple statistics visualizations for their interpretation in an easy manner. </a:t>
            </a:r>
          </a:p>
          <a:p>
            <a:pPr marL="285750" indent="-285750">
              <a:buFont typeface="Arial" panose="020B0604020202020204" pitchFamily="34" charset="0"/>
              <a:buChar char="•"/>
            </a:pPr>
            <a:r>
              <a:rPr lang="en-US" dirty="0"/>
              <a:t>Among the player specific statistics, the system further curates specific numbers according to their position, which is essential for the players to improve in certain aspects. </a:t>
            </a:r>
          </a:p>
          <a:p>
            <a:pPr marL="285750" indent="-285750">
              <a:buFont typeface="Arial" panose="020B0604020202020204" pitchFamily="34" charset="0"/>
              <a:buChar char="•"/>
            </a:pPr>
            <a:r>
              <a:rPr lang="en-US" dirty="0"/>
              <a:t>Provide an efficient database management engine to smartly manage the details of all players, coaches and crunch the numbers for detailed analysis. </a:t>
            </a:r>
          </a:p>
          <a:p>
            <a:pPr marL="285750" indent="-285750">
              <a:buFont typeface="Arial" panose="020B0604020202020204" pitchFamily="34" charset="0"/>
              <a:buChar char="•"/>
            </a:pPr>
            <a:r>
              <a:rPr lang="en-US" dirty="0"/>
              <a:t>Easy handling of details with operations like adding, deleting, updating players/staff/stats. </a:t>
            </a:r>
          </a:p>
          <a:p>
            <a:pPr marL="285750" indent="-285750">
              <a:buFont typeface="Arial" panose="020B0604020202020204" pitchFamily="34" charset="0"/>
              <a:buChar char="•"/>
            </a:pPr>
            <a:r>
              <a:rPr lang="en-US" dirty="0"/>
              <a:t>Provision of a separate coaches corner for them to provide comments and assistance to every single player pertaining to their previous performances. </a:t>
            </a:r>
          </a:p>
          <a:p>
            <a:pPr marL="285750" indent="-285750">
              <a:buFont typeface="Arial" panose="020B0604020202020204" pitchFamily="34" charset="0"/>
              <a:buChar char="•"/>
            </a:pPr>
            <a:r>
              <a:rPr lang="en-US" dirty="0"/>
              <a:t>Chatroom for the team to have discussions</a:t>
            </a:r>
          </a:p>
          <a:p>
            <a:endParaRPr lang="en-US" dirty="0"/>
          </a:p>
        </p:txBody>
      </p:sp>
      <p:sp>
        <p:nvSpPr>
          <p:cNvPr id="4" name="Title 1">
            <a:extLst>
              <a:ext uri="{FF2B5EF4-FFF2-40B4-BE49-F238E27FC236}">
                <a16:creationId xmlns:a16="http://schemas.microsoft.com/office/drawing/2014/main" id="{FF8FFB9F-5A2E-4F0A-AB25-372FEF1BB1BF}"/>
              </a:ext>
            </a:extLst>
          </p:cNvPr>
          <p:cNvSpPr txBox="1">
            <a:spLocks/>
          </p:cNvSpPr>
          <p:nvPr/>
        </p:nvSpPr>
        <p:spPr>
          <a:xfrm>
            <a:off x="579159" y="844014"/>
            <a:ext cx="8676222" cy="890726"/>
          </a:xfrm>
          <a:prstGeom prst="rect">
            <a:avLst/>
          </a:prstGeom>
        </p:spPr>
        <p:txBody>
          <a:bodyP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t>features</a:t>
            </a:r>
          </a:p>
        </p:txBody>
      </p:sp>
    </p:spTree>
    <p:extLst>
      <p:ext uri="{BB962C8B-B14F-4D97-AF65-F5344CB8AC3E}">
        <p14:creationId xmlns:p14="http://schemas.microsoft.com/office/powerpoint/2010/main" val="1711621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9" name="Rounded Rectangle 7">
            <a:extLst>
              <a:ext uri="{FF2B5EF4-FFF2-40B4-BE49-F238E27FC236}">
                <a16:creationId xmlns:a16="http://schemas.microsoft.com/office/drawing/2014/main" id="{C0606E1B-B00B-4EA0-91C9-93AF33751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358" y="799063"/>
            <a:ext cx="7009395" cy="5260058"/>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BEDCDA4A-439C-4427-8C2D-C3AD644122B0}"/>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389090" y="1557584"/>
            <a:ext cx="6365930" cy="3867302"/>
          </a:xfrm>
          <a:prstGeom prst="rect">
            <a:avLst/>
          </a:prstGeom>
          <a:noFill/>
        </p:spPr>
      </p:pic>
      <p:sp>
        <p:nvSpPr>
          <p:cNvPr id="3" name="Rectangle 2">
            <a:extLst>
              <a:ext uri="{FF2B5EF4-FFF2-40B4-BE49-F238E27FC236}">
                <a16:creationId xmlns:a16="http://schemas.microsoft.com/office/drawing/2014/main" id="{19AD45EA-2A42-47E9-AA80-3E863EDE3EA4}"/>
              </a:ext>
            </a:extLst>
          </p:cNvPr>
          <p:cNvSpPr/>
          <p:nvPr/>
        </p:nvSpPr>
        <p:spPr>
          <a:xfrm>
            <a:off x="506169" y="2898105"/>
            <a:ext cx="2802370" cy="830997"/>
          </a:xfrm>
          <a:prstGeom prst="rect">
            <a:avLst/>
          </a:prstGeom>
        </p:spPr>
        <p:txBody>
          <a:bodyPr wrap="none">
            <a:spAutoFit/>
          </a:bodyPr>
          <a:lstStyle/>
          <a:p>
            <a:r>
              <a:rPr lang="en-IN" sz="2400" i="1" dirty="0">
                <a:latin typeface="Century Gothic" panose="020B0502020202020204" pitchFamily="34" charset="0"/>
                <a:ea typeface="Calibri" panose="020F0502020204030204" pitchFamily="34" charset="0"/>
                <a:cs typeface="Latha" panose="020B0604020202020204" pitchFamily="34" charset="0"/>
              </a:rPr>
              <a:t> Overview of the</a:t>
            </a:r>
          </a:p>
          <a:p>
            <a:r>
              <a:rPr lang="en-IN" sz="2400" i="1" dirty="0">
                <a:latin typeface="Century Gothic" panose="020B0502020202020204" pitchFamily="34" charset="0"/>
                <a:ea typeface="Calibri" panose="020F0502020204030204" pitchFamily="34" charset="0"/>
                <a:cs typeface="Latha" panose="020B0604020202020204" pitchFamily="34" charset="0"/>
              </a:rPr>
              <a:t> proposed system</a:t>
            </a:r>
            <a:endParaRPr lang="en-IN" sz="2400" dirty="0"/>
          </a:p>
        </p:txBody>
      </p:sp>
    </p:spTree>
    <p:extLst>
      <p:ext uri="{BB962C8B-B14F-4D97-AF65-F5344CB8AC3E}">
        <p14:creationId xmlns:p14="http://schemas.microsoft.com/office/powerpoint/2010/main" val="333970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s, react js, logo, react, react native icon - Free download">
            <a:extLst>
              <a:ext uri="{FF2B5EF4-FFF2-40B4-BE49-F238E27FC236}">
                <a16:creationId xmlns:a16="http://schemas.microsoft.com/office/drawing/2014/main" id="{D0A7964A-63C4-4B0F-8247-88D635C83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7880" y="2126941"/>
            <a:ext cx="2862309" cy="28623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rebase, google icon - Free download on Iconfinder">
            <a:extLst>
              <a:ext uri="{FF2B5EF4-FFF2-40B4-BE49-F238E27FC236}">
                <a16:creationId xmlns:a16="http://schemas.microsoft.com/office/drawing/2014/main" id="{7830D96A-C416-4B18-A1B1-9B3505328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3023" y="1425236"/>
            <a:ext cx="4007528" cy="400752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FBC1568-5666-4513-BE15-D6894CF5EA5D}"/>
              </a:ext>
            </a:extLst>
          </p:cNvPr>
          <p:cNvSpPr/>
          <p:nvPr/>
        </p:nvSpPr>
        <p:spPr>
          <a:xfrm>
            <a:off x="6312164" y="5188544"/>
            <a:ext cx="4963218" cy="830997"/>
          </a:xfrm>
          <a:prstGeom prst="rect">
            <a:avLst/>
          </a:prstGeom>
        </p:spPr>
        <p:txBody>
          <a:bodyPr wrap="none">
            <a:spAutoFit/>
          </a:bodyPr>
          <a:lstStyle/>
          <a:p>
            <a:pPr algn="ctr"/>
            <a:r>
              <a:rPr lang="en-IN" sz="2400" i="1" dirty="0">
                <a:latin typeface="Century Gothic" panose="020B0502020202020204" pitchFamily="34" charset="0"/>
                <a:ea typeface="Calibri" panose="020F0502020204030204" pitchFamily="34" charset="0"/>
                <a:cs typeface="Latha" panose="020B0604020202020204" pitchFamily="34" charset="0"/>
              </a:rPr>
              <a:t>Firebase – Backend as a Service</a:t>
            </a:r>
          </a:p>
          <a:p>
            <a:pPr algn="ctr"/>
            <a:r>
              <a:rPr lang="en-IN" sz="2400" i="1" dirty="0">
                <a:latin typeface="Century Gothic" panose="020B0502020202020204" pitchFamily="34" charset="0"/>
                <a:cs typeface="Latha" panose="020B0604020202020204" pitchFamily="34" charset="0"/>
              </a:rPr>
              <a:t>(BaaS)</a:t>
            </a:r>
            <a:endParaRPr lang="en-IN" sz="2400" dirty="0"/>
          </a:p>
        </p:txBody>
      </p:sp>
      <p:sp>
        <p:nvSpPr>
          <p:cNvPr id="5" name="Rectangle 4">
            <a:extLst>
              <a:ext uri="{FF2B5EF4-FFF2-40B4-BE49-F238E27FC236}">
                <a16:creationId xmlns:a16="http://schemas.microsoft.com/office/drawing/2014/main" id="{9563FCAD-76FA-4CAC-8CB7-FCBCEB26DC9F}"/>
              </a:ext>
            </a:extLst>
          </p:cNvPr>
          <p:cNvSpPr/>
          <p:nvPr/>
        </p:nvSpPr>
        <p:spPr>
          <a:xfrm>
            <a:off x="1139367" y="5188544"/>
            <a:ext cx="3930884" cy="1200329"/>
          </a:xfrm>
          <a:prstGeom prst="rect">
            <a:avLst/>
          </a:prstGeom>
        </p:spPr>
        <p:txBody>
          <a:bodyPr wrap="none">
            <a:spAutoFit/>
          </a:bodyPr>
          <a:lstStyle/>
          <a:p>
            <a:pPr algn="ctr"/>
            <a:r>
              <a:rPr lang="en-IN" sz="2400" i="1" dirty="0">
                <a:latin typeface="Century Gothic" panose="020B0502020202020204" pitchFamily="34" charset="0"/>
                <a:ea typeface="Calibri" panose="020F0502020204030204" pitchFamily="34" charset="0"/>
                <a:cs typeface="Latha" panose="020B0604020202020204" pitchFamily="34" charset="0"/>
              </a:rPr>
              <a:t>React JS – FrontEnd</a:t>
            </a:r>
            <a:br>
              <a:rPr lang="en-IN" sz="2400" i="1" dirty="0">
                <a:latin typeface="Century Gothic" panose="020B0502020202020204" pitchFamily="34" charset="0"/>
                <a:ea typeface="Calibri" panose="020F0502020204030204" pitchFamily="34" charset="0"/>
                <a:cs typeface="Latha" panose="020B0604020202020204" pitchFamily="34" charset="0"/>
              </a:rPr>
            </a:br>
            <a:r>
              <a:rPr lang="en-IN" sz="2400" i="1" dirty="0">
                <a:latin typeface="Century Gothic" panose="020B0502020202020204" pitchFamily="34" charset="0"/>
                <a:ea typeface="Calibri" panose="020F0502020204030204" pitchFamily="34" charset="0"/>
                <a:cs typeface="Latha" panose="020B0604020202020204" pitchFamily="34" charset="0"/>
              </a:rPr>
              <a:t>BackEnd integrated with </a:t>
            </a:r>
            <a:br>
              <a:rPr lang="en-IN" sz="2400" i="1" dirty="0">
                <a:latin typeface="Century Gothic" panose="020B0502020202020204" pitchFamily="34" charset="0"/>
                <a:ea typeface="Calibri" panose="020F0502020204030204" pitchFamily="34" charset="0"/>
                <a:cs typeface="Latha" panose="020B0604020202020204" pitchFamily="34" charset="0"/>
              </a:rPr>
            </a:br>
            <a:r>
              <a:rPr lang="en-IN" sz="2400" i="1" dirty="0">
                <a:latin typeface="Century Gothic" panose="020B0502020202020204" pitchFamily="34" charset="0"/>
                <a:ea typeface="Calibri" panose="020F0502020204030204" pitchFamily="34" charset="0"/>
                <a:cs typeface="Latha" panose="020B0604020202020204" pitchFamily="34" charset="0"/>
              </a:rPr>
              <a:t>Firebase</a:t>
            </a:r>
            <a:endParaRPr lang="en-IN" sz="2400" dirty="0"/>
          </a:p>
        </p:txBody>
      </p:sp>
      <p:sp>
        <p:nvSpPr>
          <p:cNvPr id="6" name="Title 1">
            <a:extLst>
              <a:ext uri="{FF2B5EF4-FFF2-40B4-BE49-F238E27FC236}">
                <a16:creationId xmlns:a16="http://schemas.microsoft.com/office/drawing/2014/main" id="{C2A2F90D-6403-4B22-ABEC-67A193BC2889}"/>
              </a:ext>
            </a:extLst>
          </p:cNvPr>
          <p:cNvSpPr txBox="1">
            <a:spLocks/>
          </p:cNvSpPr>
          <p:nvPr/>
        </p:nvSpPr>
        <p:spPr>
          <a:xfrm>
            <a:off x="579159" y="844014"/>
            <a:ext cx="8676222" cy="890726"/>
          </a:xfrm>
          <a:prstGeom prst="rect">
            <a:avLst/>
          </a:prstGeom>
        </p:spPr>
        <p:txBody>
          <a:bodyP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t>Building blocks for interface</a:t>
            </a:r>
          </a:p>
        </p:txBody>
      </p:sp>
      <p:sp>
        <p:nvSpPr>
          <p:cNvPr id="7" name="Title 1">
            <a:extLst>
              <a:ext uri="{FF2B5EF4-FFF2-40B4-BE49-F238E27FC236}">
                <a16:creationId xmlns:a16="http://schemas.microsoft.com/office/drawing/2014/main" id="{1331E085-7E97-48DC-9422-3B25CF9F96D8}"/>
              </a:ext>
            </a:extLst>
          </p:cNvPr>
          <p:cNvSpPr txBox="1">
            <a:spLocks/>
          </p:cNvSpPr>
          <p:nvPr/>
        </p:nvSpPr>
        <p:spPr>
          <a:xfrm>
            <a:off x="5588329" y="3200069"/>
            <a:ext cx="529863" cy="890726"/>
          </a:xfrm>
          <a:prstGeom prst="rect">
            <a:avLst/>
          </a:prstGeom>
        </p:spPr>
        <p:txBody>
          <a:bodyP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6000" dirty="0"/>
              <a:t>+</a:t>
            </a:r>
          </a:p>
        </p:txBody>
      </p:sp>
    </p:spTree>
    <p:extLst>
      <p:ext uri="{BB962C8B-B14F-4D97-AF65-F5344CB8AC3E}">
        <p14:creationId xmlns:p14="http://schemas.microsoft.com/office/powerpoint/2010/main" val="1015760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CDDA-2565-4019-9C2E-0202DC6A7A48}"/>
              </a:ext>
            </a:extLst>
          </p:cNvPr>
          <p:cNvSpPr txBox="1">
            <a:spLocks/>
          </p:cNvSpPr>
          <p:nvPr/>
        </p:nvSpPr>
        <p:spPr>
          <a:xfrm>
            <a:off x="579158" y="844013"/>
            <a:ext cx="10153945" cy="904887"/>
          </a:xfrm>
          <a:prstGeom prst="rect">
            <a:avLst/>
          </a:prstGeom>
        </p:spPr>
        <p:txBody>
          <a:bodyP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t>What’s special about the metrics we show ?</a:t>
            </a:r>
          </a:p>
        </p:txBody>
      </p:sp>
      <p:sp>
        <p:nvSpPr>
          <p:cNvPr id="3" name="Rectangle 2">
            <a:extLst>
              <a:ext uri="{FF2B5EF4-FFF2-40B4-BE49-F238E27FC236}">
                <a16:creationId xmlns:a16="http://schemas.microsoft.com/office/drawing/2014/main" id="{8EBA4ED5-B181-4C32-8D44-1442CBF96374}"/>
              </a:ext>
            </a:extLst>
          </p:cNvPr>
          <p:cNvSpPr/>
          <p:nvPr/>
        </p:nvSpPr>
        <p:spPr>
          <a:xfrm>
            <a:off x="3010379" y="2155495"/>
            <a:ext cx="8904303" cy="3693319"/>
          </a:xfrm>
          <a:prstGeom prst="rect">
            <a:avLst/>
          </a:prstGeom>
        </p:spPr>
        <p:txBody>
          <a:bodyPr wrap="square">
            <a:spAutoFit/>
          </a:bodyPr>
          <a:lstStyle/>
          <a:p>
            <a:endParaRPr lang="en-IN" dirty="0"/>
          </a:p>
          <a:p>
            <a:r>
              <a:rPr lang="en-US" dirty="0"/>
              <a:t>We have prepared dashboards using Tableau, one of the best software for data visualization. Our dashboards are dynamic and can include the details of all players/teams in a single dashboard.</a:t>
            </a:r>
          </a:p>
          <a:p>
            <a:endParaRPr lang="en-US" dirty="0"/>
          </a:p>
          <a:p>
            <a:r>
              <a:rPr lang="en-US" dirty="0"/>
              <a:t>Firstly, with a player logging in, we display options to view statistics of individual player, starting from his attributes (attacking , passing and defending) and which of his attributes are higher and lower than league average, the team stats (passing maps, counter attacks etc.) based on the match , and also the metrics of other teams in the league for the players to get and in depth view of how different everyone performs and what they have to improve.</a:t>
            </a:r>
          </a:p>
          <a:p>
            <a:endParaRPr lang="en-US" dirty="0"/>
          </a:p>
          <a:p>
            <a:endParaRPr lang="en-US" dirty="0"/>
          </a:p>
        </p:txBody>
      </p:sp>
      <p:pic>
        <p:nvPicPr>
          <p:cNvPr id="2050" name="Picture 2">
            <a:extLst>
              <a:ext uri="{FF2B5EF4-FFF2-40B4-BE49-F238E27FC236}">
                <a16:creationId xmlns:a16="http://schemas.microsoft.com/office/drawing/2014/main" id="{9AB8928D-CE52-40D6-98F0-A74FEDD21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29" y="2738761"/>
            <a:ext cx="3233839" cy="218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8703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214</TotalTime>
  <Words>474</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Mesh</vt:lpstr>
      <vt:lpstr>fútFicianado  ⚛️⚽💬  PLAYER PERFORMANCE ANALYSIS SYSTEM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fútFicianado  PLAYER PERFORMANCE ANALYSIS SYSTEM</dc:title>
  <dc:creator>Sreyas Venkataramanan</dc:creator>
  <cp:lastModifiedBy>Sreyas Venkataramanan</cp:lastModifiedBy>
  <cp:revision>10</cp:revision>
  <dcterms:created xsi:type="dcterms:W3CDTF">2021-04-27T03:55:27Z</dcterms:created>
  <dcterms:modified xsi:type="dcterms:W3CDTF">2021-04-27T07:30:00Z</dcterms:modified>
</cp:coreProperties>
</file>