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38" autoAdjust="0"/>
  </p:normalViewPr>
  <p:slideViewPr>
    <p:cSldViewPr snapToGrid="0" snapToObjects="1">
      <p:cViewPr varScale="1">
        <p:scale>
          <a:sx n="75" d="100"/>
          <a:sy n="75" d="100"/>
        </p:scale>
        <p:origin x="110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ENdGUg-4V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914" y="414338"/>
            <a:ext cx="870108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KNOWLEDGE DISCOVERY AND MANAGEMENT PROJECT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SUMMER -2016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			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RECOSMART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4"/>
            <a:r>
              <a:rPr lang="en-US" dirty="0">
                <a:solidFill>
                  <a:schemeClr val="bg1"/>
                </a:solidFill>
              </a:rPr>
              <a:t>					- Team Heats (Team 6)</a:t>
            </a:r>
          </a:p>
          <a:p>
            <a:pPr lvl="4"/>
            <a:endParaRPr lang="en-US" dirty="0">
              <a:solidFill>
                <a:schemeClr val="bg1"/>
              </a:solidFill>
            </a:endParaRPr>
          </a:p>
          <a:p>
            <a:pPr lvl="4"/>
            <a:r>
              <a:rPr lang="en-US" dirty="0">
                <a:solidFill>
                  <a:schemeClr val="bg1"/>
                </a:solidFill>
              </a:rPr>
              <a:t>					1.SRICHARAN PAMURU(28)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					2.PRUDHVI RAJ MUDUNURI (22)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	3.SNEHAL VANTASHALA (41)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	4. BHARGAV KRISHNA VELAGAPUDI (42)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4675" y="2505076"/>
            <a:ext cx="362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979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25" y="638175"/>
            <a:ext cx="7258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OBJECTIVES: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goal of our project is to come up with a recommendation system for articles in different domain areas to bring the user a specific search blog or engine.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will help the user to understand how the scalability and necessity of the article is considered.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Our recommendation engine would return the articles to be recommended in a list along with the associated hyperlink.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would help the user view topics of similar interest. Machine learning algorithms run in the background to bring a result yielding a knowledge graph where there is a proper connection between the elements, which in our case is articles, dynamically</a:t>
            </a:r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ARCHITECTURE: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0575" y="1095376"/>
            <a:ext cx="7724775" cy="45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WORKFLOW: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3" name="Picture 2" descr="https://lh4.googleusercontent.com/lBcrX6I5IpsZJThDicVK59bfkfL4H63Gl_f-cxWp1dAFF6-BwROf-70QGEn19EPto7Zy2qpB32vsEaZ_4fzhMg3V5NRRWUO35iTUavXTmkampcTSUEsvXcN13qHGqrYbNjtPQ1B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4" y="1181100"/>
            <a:ext cx="6562725" cy="418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89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ALGORITHM USED: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Collaborative Filtering: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Naïve Bayes </a:t>
            </a:r>
            <a:r>
              <a:rPr lang="en-US" dirty="0" err="1"/>
              <a:t>Classsification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525" y="2004695"/>
            <a:ext cx="5943600" cy="22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OUTPUT DEMO: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75" y="2080259"/>
            <a:ext cx="6991350" cy="25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450" y="638175"/>
            <a:ext cx="7324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SparQL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Apache Jena </a:t>
            </a:r>
            <a:r>
              <a:rPr lang="en-US" dirty="0" err="1"/>
              <a:t>Fuskei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6850" y="1053603"/>
            <a:ext cx="5943600" cy="15728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3324225"/>
            <a:ext cx="5924550" cy="20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ONTOLOGY: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WebVowl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11421"/>
            <a:ext cx="6402388" cy="40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ENdGUg-4V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9040" y="1561505"/>
            <a:ext cx="6130432" cy="3448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25" y="638175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Video Demo: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344160"/>
            <a:ext cx="71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YouTube URL: https://www.youtube.com/watch?v=EENdGUg-4V8&amp;feature=youtu.be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25002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156</Words>
  <Application>Microsoft Office PowerPoint</Application>
  <PresentationFormat>On-screen Show (4:3)</PresentationFormat>
  <Paragraphs>60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Sricharan Pamuru</cp:lastModifiedBy>
  <cp:revision>15</cp:revision>
  <dcterms:created xsi:type="dcterms:W3CDTF">2014-01-29T16:33:56Z</dcterms:created>
  <dcterms:modified xsi:type="dcterms:W3CDTF">2016-07-28T16:33:05Z</dcterms:modified>
</cp:coreProperties>
</file>