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0" autoAdjust="0"/>
    <p:restoredTop sz="86438" autoAdjust="0"/>
  </p:normalViewPr>
  <p:slideViewPr>
    <p:cSldViewPr snapToGrid="0" snapToObjects="1">
      <p:cViewPr varScale="1">
        <p:scale>
          <a:sx n="75" d="100"/>
          <a:sy n="75" d="100"/>
        </p:scale>
        <p:origin x="110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4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5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71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6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79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97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61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9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29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33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8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339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71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60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73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54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3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6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6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9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8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9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FD64F-A9CB-DF4D-B75B-C0ECCB8D2283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3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7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A2399-3C9C-6B45-A20A-3D6766199C84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7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ENdGUg-4V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2914" y="414338"/>
            <a:ext cx="8701086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KNOWLEDGE DISCOVERY AND MANAGEMENT PROJECT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SUMMER -2016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			</a:t>
            </a:r>
          </a:p>
          <a:p>
            <a:pPr algn="ctr"/>
            <a:endParaRPr lang="en-US" sz="4400" dirty="0">
              <a:solidFill>
                <a:schemeClr val="bg1"/>
              </a:solidFill>
            </a:endParaRPr>
          </a:p>
          <a:p>
            <a:pPr algn="ctr"/>
            <a:r>
              <a:rPr lang="en-US" sz="4400" dirty="0">
                <a:solidFill>
                  <a:schemeClr val="bg1"/>
                </a:solidFill>
              </a:rPr>
              <a:t>RECOSMART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lvl="4"/>
            <a:r>
              <a:rPr lang="en-US" dirty="0">
                <a:solidFill>
                  <a:schemeClr val="bg1"/>
                </a:solidFill>
              </a:rPr>
              <a:t>					- Team Heats (Team 6)</a:t>
            </a:r>
          </a:p>
          <a:p>
            <a:pPr lvl="4"/>
            <a:endParaRPr lang="en-US" dirty="0">
              <a:solidFill>
                <a:schemeClr val="bg1"/>
              </a:solidFill>
            </a:endParaRPr>
          </a:p>
          <a:p>
            <a:pPr lvl="4"/>
            <a:r>
              <a:rPr lang="en-US" dirty="0">
                <a:solidFill>
                  <a:schemeClr val="bg1"/>
                </a:solidFill>
              </a:rPr>
              <a:t>					1.SRICHARAN PAMURU(28)</a:t>
            </a:r>
          </a:p>
          <a:p>
            <a:pPr lvl="4"/>
            <a:r>
              <a:rPr lang="en-US" dirty="0">
                <a:solidFill>
                  <a:schemeClr val="bg1"/>
                </a:solidFill>
              </a:rPr>
              <a:t>					2.PRUDHVI RAJ MUDUNURI (22)</a:t>
            </a:r>
          </a:p>
          <a:p>
            <a:pPr lvl="8"/>
            <a:r>
              <a:rPr lang="en-US" dirty="0">
                <a:solidFill>
                  <a:schemeClr val="bg1"/>
                </a:solidFill>
              </a:rPr>
              <a:t>	3.SNEHAL VANTASHALA (41)</a:t>
            </a:r>
          </a:p>
          <a:p>
            <a:pPr lvl="8"/>
            <a:r>
              <a:rPr lang="en-US" dirty="0">
                <a:solidFill>
                  <a:schemeClr val="bg1"/>
                </a:solidFill>
              </a:rPr>
              <a:t>	4. BHARGAV KRISHNA VELAGAPUDI (42)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490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4675" y="2505076"/>
            <a:ext cx="3629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69796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0125" y="638175"/>
            <a:ext cx="72580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OBJECTIVES: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goal of our project is to come up with a recommendation system for articles in different domain areas to bring the user a specific search blog or engine. 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will help the user to understand how the scalability and necessity of the article is considered. 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Our recommendation engine would return the articles to be recommended in a list along with the associated hyperlink.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would help the user view topics of similar interest. Machine learning algorithms run in the background to bring a result yielding a knowledge graph where there is a proper connection between the elements, which in our case is articles, dynamically</a:t>
            </a:r>
          </a:p>
        </p:txBody>
      </p:sp>
    </p:spTree>
    <p:extLst>
      <p:ext uri="{BB962C8B-B14F-4D97-AF65-F5344CB8AC3E}">
        <p14:creationId xmlns:p14="http://schemas.microsoft.com/office/powerpoint/2010/main" val="150216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25" y="638175"/>
            <a:ext cx="725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ARCHITECTURE: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90575" y="1095376"/>
            <a:ext cx="7724775" cy="450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4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25" y="638175"/>
            <a:ext cx="7258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WORKFLOW: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3" name="Picture 2" descr="https://lh4.googleusercontent.com/lBcrX6I5IpsZJThDicVK59bfkfL4H63Gl_f-cxWp1dAFF6-BwROf-70QGEn19EPto7Zy2qpB32vsEaZ_4fzhMg3V5NRRWUO35iTUavXTmkampcTSUEsvXcN13qHGqrYbNjtPQ1B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4" y="1181100"/>
            <a:ext cx="6562725" cy="4185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689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25" y="638175"/>
            <a:ext cx="72580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ALGORITHM USED:</a:t>
            </a:r>
          </a:p>
          <a:p>
            <a:pPr algn="just"/>
            <a:endParaRPr lang="en-US" dirty="0"/>
          </a:p>
          <a:p>
            <a:pPr marL="342900" indent="-342900" algn="just">
              <a:buAutoNum type="arabicPeriod"/>
            </a:pPr>
            <a:r>
              <a:rPr lang="en-US" dirty="0"/>
              <a:t>Collaborative Filtering:</a:t>
            </a:r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r>
              <a:rPr lang="en-US" dirty="0"/>
              <a:t>Naïve Bayes </a:t>
            </a:r>
            <a:r>
              <a:rPr lang="en-US" dirty="0" err="1"/>
              <a:t>Classsification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33525" y="2004695"/>
            <a:ext cx="5943600" cy="220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48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25" y="638175"/>
            <a:ext cx="725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OUTPUT DEMO: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133475" y="2080259"/>
            <a:ext cx="6991350" cy="250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6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3450" y="638175"/>
            <a:ext cx="73247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SparQL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Apache Jena </a:t>
            </a:r>
            <a:r>
              <a:rPr lang="en-US" dirty="0" err="1"/>
              <a:t>Fuskei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66850" y="1053603"/>
            <a:ext cx="5943600" cy="157289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0" y="3324225"/>
            <a:ext cx="5924550" cy="201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9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25" y="638175"/>
            <a:ext cx="7258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ONTOLOGY: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WebVowl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23950" y="1647825"/>
            <a:ext cx="65627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16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ENdGUg-4V8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09040" y="1561505"/>
            <a:ext cx="6130432" cy="34483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0125" y="638175"/>
            <a:ext cx="7258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Video Demo: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5344160"/>
            <a:ext cx="711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YouTube URL: https://www.youtube.com/watch?v=EENdGUg-4V8&amp;feature=youtu.be</a:t>
            </a:r>
          </a:p>
        </p:txBody>
      </p:sp>
    </p:spTree>
    <p:extLst>
      <p:ext uri="{BB962C8B-B14F-4D97-AF65-F5344CB8AC3E}">
        <p14:creationId xmlns:p14="http://schemas.microsoft.com/office/powerpoint/2010/main" val="250025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156</Words>
  <Application>Microsoft Office PowerPoint</Application>
  <PresentationFormat>On-screen Show (4:3)</PresentationFormat>
  <Paragraphs>60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Helvetica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Sricharan Pamuru</cp:lastModifiedBy>
  <cp:revision>14</cp:revision>
  <dcterms:created xsi:type="dcterms:W3CDTF">2014-01-29T16:33:56Z</dcterms:created>
  <dcterms:modified xsi:type="dcterms:W3CDTF">2016-07-28T03:16:15Z</dcterms:modified>
</cp:coreProperties>
</file>